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66" r:id="rId5"/>
    <p:sldId id="259" r:id="rId6"/>
    <p:sldId id="260" r:id="rId7"/>
    <p:sldId id="261" r:id="rId8"/>
    <p:sldId id="269" r:id="rId9"/>
    <p:sldId id="262" r:id="rId10"/>
    <p:sldId id="263" r:id="rId11"/>
    <p:sldId id="265" r:id="rId12"/>
    <p:sldId id="267" r:id="rId13"/>
    <p:sldId id="268" r:id="rId14"/>
    <p:sldId id="264" r:id="rId15"/>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2494" autoAdjust="0"/>
  </p:normalViewPr>
  <p:slideViewPr>
    <p:cSldViewPr snapToGrid="0">
      <p:cViewPr>
        <p:scale>
          <a:sx n="168" d="100"/>
          <a:sy n="168" d="100"/>
        </p:scale>
        <p:origin x="856" y="-20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711" name="Shape 6711"/>
          <p:cNvSpPr>
            <a:spLocks noGrp="1" noRot="1" noChangeAspect="1"/>
          </p:cNvSpPr>
          <p:nvPr>
            <p:ph type="sldImg"/>
          </p:nvPr>
        </p:nvSpPr>
        <p:spPr>
          <a:xfrm>
            <a:off x="1143000" y="685800"/>
            <a:ext cx="4572000" cy="3429000"/>
          </a:xfrm>
          <a:prstGeom prst="rect">
            <a:avLst/>
          </a:prstGeom>
        </p:spPr>
        <p:txBody>
          <a:bodyPr/>
          <a:lstStyle/>
          <a:p>
            <a:endParaRPr/>
          </a:p>
        </p:txBody>
      </p:sp>
      <p:sp>
        <p:nvSpPr>
          <p:cNvPr id="6712" name="Shape 671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11017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9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9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9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9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9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9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7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7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7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85800" y="2130429"/>
            <a:ext cx="7772400" cy="1470027"/>
          </a:xfrm>
          <a:prstGeom prst="rect">
            <a:avLst/>
          </a:prstGeom>
        </p:spPr>
        <p:txBody>
          <a:bodyPr/>
          <a:lstStyle/>
          <a:p>
            <a:r>
              <a:t>Title Text</a:t>
            </a:r>
          </a:p>
        </p:txBody>
      </p:sp>
      <p:sp>
        <p:nvSpPr>
          <p:cNvPr id="12"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0" algn="ctr">
              <a:buSzTx/>
              <a:buFontTx/>
              <a:buNone/>
              <a:defRPr>
                <a:solidFill>
                  <a:srgbClr val="888888"/>
                </a:solidFill>
              </a:defRPr>
            </a:lvl2pPr>
            <a:lvl3pPr marL="0" indent="0" algn="ctr">
              <a:buSzTx/>
              <a:buFontTx/>
              <a:buNone/>
              <a:defRPr>
                <a:solidFill>
                  <a:srgbClr val="888888"/>
                </a:solidFill>
              </a:defRPr>
            </a:lvl3pPr>
            <a:lvl4pPr marL="0" indent="0" algn="ctr">
              <a:buSzTx/>
              <a:buFontTx/>
              <a:buNone/>
              <a:defRPr>
                <a:solidFill>
                  <a:srgbClr val="888888"/>
                </a:solidFill>
              </a:defRPr>
            </a:lvl4pPr>
            <a:lvl5pPr marL="0" indent="0" algn="ctr">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722312" y="4406912"/>
            <a:ext cx="7772401" cy="1362076"/>
          </a:xfrm>
          <a:prstGeom prst="rect">
            <a:avLst/>
          </a:prstGeom>
        </p:spPr>
        <p:txBody>
          <a:bodyPr anchor="t"/>
          <a:lstStyle>
            <a:lvl1pPr algn="l">
              <a:defRPr sz="4000" b="1" cap="all"/>
            </a:lvl1pPr>
          </a:lstStyle>
          <a:p>
            <a:r>
              <a:t>Title Text</a:t>
            </a:r>
          </a:p>
        </p:txBody>
      </p:sp>
      <p:sp>
        <p:nvSpPr>
          <p:cNvPr id="30" name="Body Level One…"/>
          <p:cNvSpPr txBox="1">
            <a:spLocks noGrp="1"/>
          </p:cNvSpPr>
          <p:nvPr>
            <p:ph type="body" sz="quarter" idx="1"/>
          </p:nvPr>
        </p:nvSpPr>
        <p:spPr>
          <a:xfrm>
            <a:off x="722312" y="2906722"/>
            <a:ext cx="7772401" cy="1500189"/>
          </a:xfrm>
          <a:prstGeom prst="rect">
            <a:avLst/>
          </a:prstGeom>
        </p:spPr>
        <p:txBody>
          <a:bodyPr anchor="b"/>
          <a:lstStyle>
            <a:lvl1pPr marL="0" indent="0">
              <a:spcBef>
                <a:spcPts val="400"/>
              </a:spcBef>
              <a:buSzTx/>
              <a:buFontTx/>
              <a:buNone/>
              <a:defRPr sz="2000">
                <a:solidFill>
                  <a:srgbClr val="888888"/>
                </a:solidFill>
              </a:defRPr>
            </a:lvl1pPr>
            <a:lvl2pPr marL="0" indent="0">
              <a:spcBef>
                <a:spcPts val="400"/>
              </a:spcBef>
              <a:buSzTx/>
              <a:buFontTx/>
              <a:buNone/>
              <a:defRPr sz="2000">
                <a:solidFill>
                  <a:srgbClr val="888888"/>
                </a:solidFill>
              </a:defRPr>
            </a:lvl2pPr>
            <a:lvl3pPr marL="0" indent="0">
              <a:spcBef>
                <a:spcPts val="400"/>
              </a:spcBef>
              <a:buSzTx/>
              <a:buFontTx/>
              <a:buNone/>
              <a:defRPr sz="2000">
                <a:solidFill>
                  <a:srgbClr val="888888"/>
                </a:solidFill>
              </a:defRPr>
            </a:lvl3pPr>
            <a:lvl4pPr marL="0" indent="0">
              <a:spcBef>
                <a:spcPts val="400"/>
              </a:spcBef>
              <a:buSzTx/>
              <a:buFontTx/>
              <a:buNone/>
              <a:defRPr sz="2000">
                <a:solidFill>
                  <a:srgbClr val="888888"/>
                </a:solidFill>
              </a:defRPr>
            </a:lvl4pPr>
            <a:lvl5pPr marL="0" indent="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457200" y="1600212"/>
            <a:ext cx="4038600" cy="4525963"/>
          </a:xfrm>
          <a:prstGeom prst="rect">
            <a:avLst/>
          </a:prstGeom>
        </p:spPr>
        <p:txBody>
          <a:bodyPr/>
          <a:lstStyle>
            <a:lvl1pPr>
              <a:spcBef>
                <a:spcPts val="600"/>
              </a:spcBef>
              <a:defRPr sz="2800"/>
            </a:lvl1pPr>
            <a:lvl2pPr marL="790130" indent="-333186">
              <a:spcBef>
                <a:spcPts val="600"/>
              </a:spcBef>
              <a:defRPr sz="2800"/>
            </a:lvl2pPr>
            <a:lvl3pPr marL="1233740" indent="-319857">
              <a:spcBef>
                <a:spcPts val="600"/>
              </a:spcBef>
              <a:defRPr sz="2800"/>
            </a:lvl3pPr>
            <a:lvl4pPr marL="1726225" indent="-355397">
              <a:spcBef>
                <a:spcPts val="600"/>
              </a:spcBef>
              <a:defRPr sz="2800"/>
            </a:lvl4pPr>
            <a:lvl5pPr marL="2183171" indent="-355397">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quarter" idx="1"/>
          </p:nvPr>
        </p:nvSpPr>
        <p:spPr>
          <a:xfrm>
            <a:off x="457200" y="1535124"/>
            <a:ext cx="4040188" cy="639765"/>
          </a:xfrm>
          <a:prstGeom prst="rect">
            <a:avLst/>
          </a:prstGeom>
        </p:spPr>
        <p:txBody>
          <a:bodyPr anchor="b"/>
          <a:lstStyle>
            <a:lvl1pPr marL="0" indent="0">
              <a:spcBef>
                <a:spcPts val="500"/>
              </a:spcBef>
              <a:buSzTx/>
              <a:buFontTx/>
              <a:buNone/>
              <a:defRPr sz="2400" b="1"/>
            </a:lvl1pPr>
            <a:lvl2pPr marL="0" indent="0">
              <a:spcBef>
                <a:spcPts val="500"/>
              </a:spcBef>
              <a:buSzTx/>
              <a:buFontTx/>
              <a:buNone/>
              <a:defRPr sz="2400" b="1"/>
            </a:lvl2pPr>
            <a:lvl3pPr marL="0" indent="0">
              <a:spcBef>
                <a:spcPts val="500"/>
              </a:spcBef>
              <a:buSzTx/>
              <a:buFontTx/>
              <a:buNone/>
              <a:defRPr sz="2400" b="1"/>
            </a:lvl3pPr>
            <a:lvl4pPr marL="0" indent="0">
              <a:spcBef>
                <a:spcPts val="500"/>
              </a:spcBef>
              <a:buSzTx/>
              <a:buFontTx/>
              <a:buNone/>
              <a:defRPr sz="2400" b="1"/>
            </a:lvl4pPr>
            <a:lvl5pPr marL="0" indent="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4645028" y="1535124"/>
            <a:ext cx="4041777" cy="639765"/>
          </a:xfrm>
          <a:prstGeom prst="rect">
            <a:avLst/>
          </a:prstGeom>
        </p:spPr>
        <p:txBody>
          <a:bodyPr anchor="b"/>
          <a:lstStyle/>
          <a:p>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457204" y="273060"/>
            <a:ext cx="3008315" cy="1162051"/>
          </a:xfrm>
          <a:prstGeom prst="rect">
            <a:avLst/>
          </a:prstGeom>
        </p:spPr>
        <p:txBody>
          <a:bodyPr anchor="b"/>
          <a:lstStyle>
            <a:lvl1pPr algn="l">
              <a:defRPr sz="2000" b="1"/>
            </a:lvl1pPr>
          </a:lstStyle>
          <a:p>
            <a:r>
              <a:t>Title Text</a:t>
            </a:r>
          </a:p>
        </p:txBody>
      </p:sp>
      <p:sp>
        <p:nvSpPr>
          <p:cNvPr id="73" name="Body Level One…"/>
          <p:cNvSpPr txBox="1">
            <a:spLocks noGrp="1"/>
          </p:cNvSpPr>
          <p:nvPr>
            <p:ph type="body" idx="1"/>
          </p:nvPr>
        </p:nvSpPr>
        <p:spPr>
          <a:xfrm>
            <a:off x="3575050" y="273064"/>
            <a:ext cx="5111750" cy="58531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half" idx="21"/>
          </p:nvPr>
        </p:nvSpPr>
        <p:spPr>
          <a:xfrm>
            <a:off x="457202" y="1435103"/>
            <a:ext cx="3008317" cy="4691063"/>
          </a:xfrm>
          <a:prstGeom prst="rect">
            <a:avLst/>
          </a:prstGeom>
        </p:spPr>
        <p:txBody>
          <a:bodyPr/>
          <a:lstStyle/>
          <a:p>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792288" y="4800612"/>
            <a:ext cx="5486402" cy="566741"/>
          </a:xfrm>
          <a:prstGeom prst="rect">
            <a:avLst/>
          </a:prstGeom>
        </p:spPr>
        <p:txBody>
          <a:bodyPr anchor="b"/>
          <a:lstStyle>
            <a:lvl1pPr algn="l">
              <a:defRPr sz="2000" b="1"/>
            </a:lvl1pPr>
          </a:lstStyle>
          <a:p>
            <a:r>
              <a:t>Title Text</a:t>
            </a:r>
          </a:p>
        </p:txBody>
      </p:sp>
      <p:sp>
        <p:nvSpPr>
          <p:cNvPr id="83" name="Picture Placeholder 2"/>
          <p:cNvSpPr>
            <a:spLocks noGrp="1"/>
          </p:cNvSpPr>
          <p:nvPr>
            <p:ph type="pic" sz="half" idx="21"/>
          </p:nvPr>
        </p:nvSpPr>
        <p:spPr>
          <a:xfrm>
            <a:off x="1792288" y="612775"/>
            <a:ext cx="5486402" cy="4114800"/>
          </a:xfrm>
          <a:prstGeom prst="rect">
            <a:avLst/>
          </a:prstGeom>
        </p:spPr>
        <p:txBody>
          <a:bodyPr lIns="91439" tIns="45719" rIns="91439" bIns="45719">
            <a:noAutofit/>
          </a:bodyPr>
          <a:lstStyle/>
          <a:p>
            <a:endParaRPr/>
          </a:p>
        </p:txBody>
      </p:sp>
      <p:sp>
        <p:nvSpPr>
          <p:cNvPr id="84" name="Body Level One…"/>
          <p:cNvSpPr txBox="1">
            <a:spLocks noGrp="1"/>
          </p:cNvSpPr>
          <p:nvPr>
            <p:ph type="body" sz="quarter" idx="1"/>
          </p:nvPr>
        </p:nvSpPr>
        <p:spPr>
          <a:xfrm>
            <a:off x="1792288" y="5367339"/>
            <a:ext cx="5486402" cy="804865"/>
          </a:xfrm>
          <a:prstGeom prst="rect">
            <a:avLst/>
          </a:prstGeom>
        </p:spPr>
        <p:txBody>
          <a:bodyPr/>
          <a:lstStyle>
            <a:lvl1pPr marL="0" indent="0">
              <a:spcBef>
                <a:spcPts val="300"/>
              </a:spcBef>
              <a:buSzTx/>
              <a:buFontTx/>
              <a:buNone/>
              <a:defRPr sz="1400"/>
            </a:lvl1pPr>
            <a:lvl2pPr marL="0" indent="0">
              <a:spcBef>
                <a:spcPts val="300"/>
              </a:spcBef>
              <a:buSzTx/>
              <a:buFontTx/>
              <a:buNone/>
              <a:defRPr sz="1400"/>
            </a:lvl2pPr>
            <a:lvl3pPr marL="0" indent="0">
              <a:spcBef>
                <a:spcPts val="300"/>
              </a:spcBef>
              <a:buSzTx/>
              <a:buFontTx/>
              <a:buNone/>
              <a:defRPr sz="1400"/>
            </a:lvl3pPr>
            <a:lvl4pPr marL="0" indent="0">
              <a:spcBef>
                <a:spcPts val="300"/>
              </a:spcBef>
              <a:buSzTx/>
              <a:buFontTx/>
              <a:buNone/>
              <a:defRPr sz="1400"/>
            </a:lvl4pPr>
            <a:lvl5pPr marL="0" indent="0">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92" name="Title Text"/>
          <p:cNvSpPr txBox="1">
            <a:spLocks noGrp="1"/>
          </p:cNvSpPr>
          <p:nvPr>
            <p:ph type="title"/>
          </p:nvPr>
        </p:nvSpPr>
        <p:spPr>
          <a:xfrm>
            <a:off x="892969" y="1151929"/>
            <a:ext cx="7358065" cy="2321720"/>
          </a:xfrm>
          <a:prstGeom prst="rect">
            <a:avLst/>
          </a:prstGeom>
        </p:spPr>
        <p:txBody>
          <a:bodyPr lIns="50800" tIns="50800" rIns="50800" bIns="50800" anchor="b"/>
          <a:lstStyle>
            <a:lvl1pPr defTabSz="410749">
              <a:defRPr sz="5600">
                <a:latin typeface="Helvetica Neue Medium"/>
                <a:ea typeface="Helvetica Neue Medium"/>
                <a:cs typeface="Helvetica Neue Medium"/>
                <a:sym typeface="Helvetica Neue Medium"/>
              </a:defRPr>
            </a:lvl1pPr>
          </a:lstStyle>
          <a:p>
            <a:r>
              <a:t>Title Text</a:t>
            </a:r>
          </a:p>
        </p:txBody>
      </p:sp>
      <p:sp>
        <p:nvSpPr>
          <p:cNvPr id="93" name="Body Level One…"/>
          <p:cNvSpPr txBox="1">
            <a:spLocks noGrp="1"/>
          </p:cNvSpPr>
          <p:nvPr>
            <p:ph type="body" sz="quarter" idx="1"/>
          </p:nvPr>
        </p:nvSpPr>
        <p:spPr>
          <a:xfrm>
            <a:off x="892969" y="3545085"/>
            <a:ext cx="7358065" cy="794745"/>
          </a:xfrm>
          <a:prstGeom prst="rect">
            <a:avLst/>
          </a:prstGeom>
        </p:spPr>
        <p:txBody>
          <a:bodyPr lIns="50800" tIns="50800" rIns="50800" bIns="50800"/>
          <a:lstStyle>
            <a:lvl1pPr marL="0" indent="0" algn="ctr" defTabSz="410749">
              <a:spcBef>
                <a:spcPts val="0"/>
              </a:spcBef>
              <a:buSzTx/>
              <a:buFontTx/>
              <a:buNone/>
              <a:defRPr sz="2600">
                <a:latin typeface="Helvetica Neue"/>
                <a:ea typeface="Helvetica Neue"/>
                <a:cs typeface="Helvetica Neue"/>
                <a:sym typeface="Helvetica Neue"/>
              </a:defRPr>
            </a:lvl1pPr>
            <a:lvl2pPr marL="0" indent="0" algn="ctr" defTabSz="410749">
              <a:spcBef>
                <a:spcPts val="0"/>
              </a:spcBef>
              <a:buSzTx/>
              <a:buFontTx/>
              <a:buNone/>
              <a:defRPr sz="2600">
                <a:latin typeface="Helvetica Neue"/>
                <a:ea typeface="Helvetica Neue"/>
                <a:cs typeface="Helvetica Neue"/>
                <a:sym typeface="Helvetica Neue"/>
              </a:defRPr>
            </a:lvl2pPr>
            <a:lvl3pPr marL="0" indent="0" algn="ctr" defTabSz="410749">
              <a:spcBef>
                <a:spcPts val="0"/>
              </a:spcBef>
              <a:buSzTx/>
              <a:buFontTx/>
              <a:buNone/>
              <a:defRPr sz="2600">
                <a:latin typeface="Helvetica Neue"/>
                <a:ea typeface="Helvetica Neue"/>
                <a:cs typeface="Helvetica Neue"/>
                <a:sym typeface="Helvetica Neue"/>
              </a:defRPr>
            </a:lvl3pPr>
            <a:lvl4pPr marL="0" indent="0" algn="ctr" defTabSz="410749">
              <a:spcBef>
                <a:spcPts val="0"/>
              </a:spcBef>
              <a:buSzTx/>
              <a:buFontTx/>
              <a:buNone/>
              <a:defRPr sz="2600">
                <a:latin typeface="Helvetica Neue"/>
                <a:ea typeface="Helvetica Neue"/>
                <a:cs typeface="Helvetica Neue"/>
                <a:sym typeface="Helvetica Neue"/>
              </a:defRPr>
            </a:lvl4pPr>
            <a:lvl5pPr marL="0" indent="0" algn="ctr" defTabSz="410749">
              <a:spcBef>
                <a:spcPts val="0"/>
              </a:spcBef>
              <a:buSzTx/>
              <a:buFontTx/>
              <a:buNone/>
              <a:defRPr sz="26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xfrm>
            <a:off x="4456238" y="6536531"/>
            <a:ext cx="269647" cy="262649"/>
          </a:xfrm>
          <a:prstGeom prst="rect">
            <a:avLst/>
          </a:prstGeom>
        </p:spPr>
        <p:txBody>
          <a:bodyPr lIns="50800" tIns="50800" rIns="50800" bIns="50800"/>
          <a:lstStyle>
            <a:lvl1pPr algn="ctr">
              <a:defRPr sz="110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0">
    <p:spTree>
      <p:nvGrpSpPr>
        <p:cNvPr id="1" name=""/>
        <p:cNvGrpSpPr/>
        <p:nvPr/>
      </p:nvGrpSpPr>
      <p:grpSpPr>
        <a:xfrm>
          <a:off x="0" y="0"/>
          <a:ext cx="0" cy="0"/>
          <a:chOff x="0" y="0"/>
          <a:chExt cx="0" cy="0"/>
        </a:xfrm>
      </p:grpSpPr>
      <p:sp>
        <p:nvSpPr>
          <p:cNvPr id="101" name="Slide Number"/>
          <p:cNvSpPr txBox="1">
            <a:spLocks noGrp="1"/>
          </p:cNvSpPr>
          <p:nvPr>
            <p:ph type="sldNum" sz="quarter" idx="2"/>
          </p:nvPr>
        </p:nvSpPr>
        <p:spPr>
          <a:xfrm>
            <a:off x="6294629" y="6416373"/>
            <a:ext cx="258573" cy="248254"/>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08" name="Shape 38"/>
          <p:cNvSpPr>
            <a:spLocks noGrp="1"/>
          </p:cNvSpPr>
          <p:nvPr>
            <p:ph type="pic" sz="half" idx="21"/>
          </p:nvPr>
        </p:nvSpPr>
        <p:spPr>
          <a:xfrm>
            <a:off x="4723850" y="446483"/>
            <a:ext cx="3750474" cy="5786440"/>
          </a:xfrm>
          <a:prstGeom prst="rect">
            <a:avLst/>
          </a:prstGeom>
        </p:spPr>
        <p:txBody>
          <a:bodyPr lIns="91439" tIns="45719" rIns="91439" bIns="45719">
            <a:noAutofit/>
          </a:bodyPr>
          <a:lstStyle/>
          <a:p>
            <a:endParaRPr/>
          </a:p>
        </p:txBody>
      </p:sp>
      <p:sp>
        <p:nvSpPr>
          <p:cNvPr id="109" name="Title Text"/>
          <p:cNvSpPr txBox="1">
            <a:spLocks noGrp="1"/>
          </p:cNvSpPr>
          <p:nvPr>
            <p:ph type="title"/>
          </p:nvPr>
        </p:nvSpPr>
        <p:spPr>
          <a:xfrm>
            <a:off x="669775" y="446488"/>
            <a:ext cx="3750472" cy="2803925"/>
          </a:xfrm>
          <a:prstGeom prst="rect">
            <a:avLst/>
          </a:prstGeom>
        </p:spPr>
        <p:txBody>
          <a:bodyPr anchor="b"/>
          <a:lstStyle>
            <a:lvl1pPr>
              <a:defRPr sz="4200"/>
            </a:lvl1pPr>
          </a:lstStyle>
          <a:p>
            <a:r>
              <a:t>Title Text</a:t>
            </a:r>
          </a:p>
        </p:txBody>
      </p:sp>
      <p:sp>
        <p:nvSpPr>
          <p:cNvPr id="110" name="Body Level One…"/>
          <p:cNvSpPr txBox="1">
            <a:spLocks noGrp="1"/>
          </p:cNvSpPr>
          <p:nvPr>
            <p:ph type="body" sz="quarter" idx="1"/>
          </p:nvPr>
        </p:nvSpPr>
        <p:spPr>
          <a:xfrm>
            <a:off x="669775" y="3348632"/>
            <a:ext cx="3750472" cy="2884292"/>
          </a:xfrm>
          <a:prstGeom prst="rect">
            <a:avLst/>
          </a:prstGeom>
        </p:spPr>
        <p:txBody>
          <a:bodyPr/>
          <a:lstStyle>
            <a:lvl1pPr marL="0" indent="0" algn="ctr">
              <a:spcBef>
                <a:spcPts val="0"/>
              </a:spcBef>
              <a:buSzTx/>
              <a:buFontTx/>
              <a:buNone/>
              <a:defRPr sz="2200"/>
            </a:lvl1pPr>
            <a:lvl2pPr marL="0" indent="0" algn="ctr">
              <a:spcBef>
                <a:spcPts val="0"/>
              </a:spcBef>
              <a:buSzTx/>
              <a:buFontTx/>
              <a:buNone/>
              <a:defRPr sz="2200"/>
            </a:lvl2pPr>
            <a:lvl3pPr marL="0" indent="0" algn="ctr">
              <a:spcBef>
                <a:spcPts val="0"/>
              </a:spcBef>
              <a:buSzTx/>
              <a:buFontTx/>
              <a:buNone/>
              <a:defRPr sz="2200"/>
            </a:lvl3pPr>
            <a:lvl4pPr marL="0" indent="0" algn="ctr">
              <a:spcBef>
                <a:spcPts val="0"/>
              </a:spcBef>
              <a:buSzTx/>
              <a:buFontTx/>
              <a:buNone/>
              <a:defRPr sz="2200"/>
            </a:lvl4pPr>
            <a:lvl5pPr marL="0" indent="0" algn="ctr">
              <a:spcBef>
                <a:spcPts val="0"/>
              </a:spcBef>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111" name="Slide Number"/>
          <p:cNvSpPr txBox="1">
            <a:spLocks noGrp="1"/>
          </p:cNvSpPr>
          <p:nvPr>
            <p:ph type="sldNum" sz="quarter" idx="2"/>
          </p:nvPr>
        </p:nvSpPr>
        <p:spPr>
          <a:xfrm>
            <a:off x="4402856" y="6509381"/>
            <a:ext cx="258573" cy="248254"/>
          </a:xfrm>
          <a:prstGeom prst="rect">
            <a:avLst/>
          </a:prstGeom>
        </p:spPr>
        <p:txBody>
          <a:bodyPr/>
          <a:lstStyle>
            <a:lvl1pPr>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18" name="Straight Connector 6"/>
          <p:cNvSpPr/>
          <p:nvPr/>
        </p:nvSpPr>
        <p:spPr>
          <a:xfrm flipV="1">
            <a:off x="571499" y="826323"/>
            <a:ext cx="3" cy="914401"/>
          </a:xfrm>
          <a:prstGeom prst="line">
            <a:avLst/>
          </a:prstGeom>
          <a:ln w="19050">
            <a:solidFill>
              <a:srgbClr val="1CADE4"/>
            </a:solidFill>
          </a:ln>
        </p:spPr>
        <p:txBody>
          <a:bodyPr lIns="45718" tIns="45718" rIns="45718" bIns="45718"/>
          <a:lstStyle/>
          <a:p>
            <a:endParaRPr/>
          </a:p>
        </p:txBody>
      </p:sp>
      <p:sp>
        <p:nvSpPr>
          <p:cNvPr id="119" name="Title Text"/>
          <p:cNvSpPr txBox="1">
            <a:spLocks noGrp="1"/>
          </p:cNvSpPr>
          <p:nvPr>
            <p:ph type="title"/>
          </p:nvPr>
        </p:nvSpPr>
        <p:spPr>
          <a:xfrm>
            <a:off x="768094" y="585216"/>
            <a:ext cx="7290057" cy="1499618"/>
          </a:xfrm>
          <a:prstGeom prst="rect">
            <a:avLst/>
          </a:prstGeom>
        </p:spPr>
        <p:txBody>
          <a:bodyPr lIns="45718" tIns="45718" rIns="45718" bIns="45718"/>
          <a:lstStyle>
            <a:lvl1pPr algn="l" defTabSz="914400">
              <a:lnSpc>
                <a:spcPct val="80000"/>
              </a:lnSpc>
              <a:defRPr cap="all" spc="100">
                <a:solidFill>
                  <a:srgbClr val="0D0D0D"/>
                </a:solidFill>
                <a:latin typeface="Tw Cen MT Condensed"/>
                <a:ea typeface="Tw Cen MT Condensed"/>
                <a:cs typeface="Tw Cen MT Condensed"/>
                <a:sym typeface="Tw Cen MT Condensed"/>
              </a:defRPr>
            </a:lvl1pPr>
          </a:lstStyle>
          <a:p>
            <a:r>
              <a:t>Title Text</a:t>
            </a:r>
          </a:p>
        </p:txBody>
      </p:sp>
      <p:sp>
        <p:nvSpPr>
          <p:cNvPr id="120" name="Slide Number"/>
          <p:cNvSpPr txBox="1">
            <a:spLocks noGrp="1"/>
          </p:cNvSpPr>
          <p:nvPr>
            <p:ph type="sldNum" sz="quarter" idx="2"/>
          </p:nvPr>
        </p:nvSpPr>
        <p:spPr>
          <a:xfrm>
            <a:off x="8128000" y="6492294"/>
            <a:ext cx="244285" cy="231139"/>
          </a:xfrm>
          <a:prstGeom prst="rect">
            <a:avLst/>
          </a:prstGeom>
        </p:spPr>
        <p:txBody>
          <a:bodyPr lIns="45718" tIns="45718" rIns="45718" bIns="45718"/>
          <a:lstStyle>
            <a:lvl1pPr algn="l">
              <a:spcBef>
                <a:spcPts val="1400"/>
              </a:spcBef>
              <a:defRPr sz="1000">
                <a:solidFill>
                  <a:srgbClr val="0D0D0D"/>
                </a:solidFill>
                <a:latin typeface="Tw Cen MT Condensed"/>
                <a:ea typeface="Tw Cen MT Condensed"/>
                <a:cs typeface="Tw Cen MT Condensed"/>
                <a:sym typeface="Tw Cen MT Condensed"/>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27" name="Slide Number"/>
          <p:cNvSpPr txBox="1">
            <a:spLocks noGrp="1"/>
          </p:cNvSpPr>
          <p:nvPr>
            <p:ph type="sldNum" sz="quarter" idx="2"/>
          </p:nvPr>
        </p:nvSpPr>
        <p:spPr>
          <a:xfrm>
            <a:off x="8128000" y="6492294"/>
            <a:ext cx="244285" cy="231139"/>
          </a:xfrm>
          <a:prstGeom prst="rect">
            <a:avLst/>
          </a:prstGeom>
        </p:spPr>
        <p:txBody>
          <a:bodyPr lIns="45718" tIns="45718" rIns="45718" bIns="45718"/>
          <a:lstStyle>
            <a:lvl1pPr algn="l">
              <a:spcBef>
                <a:spcPts val="1400"/>
              </a:spcBef>
              <a:defRPr sz="1000">
                <a:solidFill>
                  <a:srgbClr val="0D0D0D"/>
                </a:solidFill>
                <a:latin typeface="Tw Cen MT Condensed"/>
                <a:ea typeface="Tw Cen MT Condensed"/>
                <a:cs typeface="Tw Cen MT Condensed"/>
                <a:sym typeface="Tw Cen MT Condensed"/>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34" name="Straight Connector 6"/>
          <p:cNvSpPr/>
          <p:nvPr/>
        </p:nvSpPr>
        <p:spPr>
          <a:xfrm flipV="1">
            <a:off x="571499" y="826323"/>
            <a:ext cx="3" cy="914401"/>
          </a:xfrm>
          <a:prstGeom prst="line">
            <a:avLst/>
          </a:prstGeom>
          <a:ln w="19050">
            <a:solidFill>
              <a:srgbClr val="1CADE4"/>
            </a:solidFill>
          </a:ln>
        </p:spPr>
        <p:txBody>
          <a:bodyPr lIns="45718" tIns="45718" rIns="45718" bIns="45718"/>
          <a:lstStyle/>
          <a:p>
            <a:endParaRPr/>
          </a:p>
        </p:txBody>
      </p:sp>
      <p:sp>
        <p:nvSpPr>
          <p:cNvPr id="135" name="Title Text"/>
          <p:cNvSpPr txBox="1">
            <a:spLocks noGrp="1"/>
          </p:cNvSpPr>
          <p:nvPr>
            <p:ph type="title"/>
          </p:nvPr>
        </p:nvSpPr>
        <p:spPr>
          <a:xfrm>
            <a:off x="768094" y="471509"/>
            <a:ext cx="3291844" cy="1737362"/>
          </a:xfrm>
          <a:prstGeom prst="rect">
            <a:avLst/>
          </a:prstGeom>
        </p:spPr>
        <p:txBody>
          <a:bodyPr lIns="45718" tIns="45718" rIns="45718" bIns="45718"/>
          <a:lstStyle>
            <a:lvl1pPr algn="l" defTabSz="914400">
              <a:lnSpc>
                <a:spcPct val="80000"/>
              </a:lnSpc>
              <a:defRPr sz="3600" cap="all" spc="100">
                <a:solidFill>
                  <a:srgbClr val="0D0D0D"/>
                </a:solidFill>
                <a:latin typeface="Tw Cen MT Condensed"/>
                <a:ea typeface="Tw Cen MT Condensed"/>
                <a:cs typeface="Tw Cen MT Condensed"/>
                <a:sym typeface="Tw Cen MT Condensed"/>
              </a:defRPr>
            </a:lvl1pPr>
          </a:lstStyle>
          <a:p>
            <a:r>
              <a:t>Title Text</a:t>
            </a:r>
          </a:p>
        </p:txBody>
      </p:sp>
      <p:sp>
        <p:nvSpPr>
          <p:cNvPr id="136" name="Body Level One…"/>
          <p:cNvSpPr txBox="1">
            <a:spLocks noGrp="1"/>
          </p:cNvSpPr>
          <p:nvPr>
            <p:ph type="body" sz="half" idx="1"/>
          </p:nvPr>
        </p:nvSpPr>
        <p:spPr>
          <a:xfrm>
            <a:off x="4286250" y="822960"/>
            <a:ext cx="4258818" cy="5184648"/>
          </a:xfrm>
          <a:prstGeom prst="rect">
            <a:avLst/>
          </a:prstGeom>
        </p:spPr>
        <p:txBody>
          <a:bodyPr lIns="45718" tIns="45718" rIns="45718" bIns="45718"/>
          <a:lstStyle>
            <a:lvl1pPr marL="91438" indent="-91438" defTabSz="914400">
              <a:lnSpc>
                <a:spcPct val="90000"/>
              </a:lnSpc>
              <a:spcBef>
                <a:spcPts val="1200"/>
              </a:spcBef>
              <a:buClr>
                <a:srgbClr val="1CADE4"/>
              </a:buClr>
              <a:buFont typeface="Tw Cen MT"/>
              <a:buChar char=" "/>
              <a:defRPr sz="2000">
                <a:latin typeface="Tw Cen MT"/>
                <a:ea typeface="Tw Cen MT"/>
                <a:cs typeface="Tw Cen MT"/>
                <a:sym typeface="Tw Cen MT"/>
              </a:defRPr>
            </a:lvl1pPr>
            <a:lvl2pPr marL="299465" indent="-171448" defTabSz="914400">
              <a:lnSpc>
                <a:spcPct val="90000"/>
              </a:lnSpc>
              <a:spcBef>
                <a:spcPts val="1200"/>
              </a:spcBef>
              <a:buClr>
                <a:srgbClr val="1CADE4"/>
              </a:buClr>
              <a:buFont typeface="Tw Cen MT"/>
              <a:buChar char="­"/>
              <a:defRPr sz="2000">
                <a:latin typeface="Tw Cen MT"/>
                <a:ea typeface="Tw Cen MT"/>
                <a:cs typeface="Tw Cen MT"/>
                <a:sym typeface="Tw Cen MT"/>
              </a:defRPr>
            </a:lvl2pPr>
            <a:lvl3pPr marL="539494" indent="-228599" defTabSz="914400">
              <a:lnSpc>
                <a:spcPct val="90000"/>
              </a:lnSpc>
              <a:spcBef>
                <a:spcPts val="1200"/>
              </a:spcBef>
              <a:buClr>
                <a:srgbClr val="1CADE4"/>
              </a:buClr>
              <a:buFont typeface="Tw Cen MT"/>
              <a:buChar char="­"/>
              <a:defRPr sz="2000">
                <a:latin typeface="Tw Cen MT"/>
                <a:ea typeface="Tw Cen MT"/>
                <a:cs typeface="Tw Cen MT"/>
                <a:sym typeface="Tw Cen MT"/>
              </a:defRPr>
            </a:lvl3pPr>
            <a:lvl4pPr marL="685800" indent="-228600" defTabSz="914400">
              <a:lnSpc>
                <a:spcPct val="90000"/>
              </a:lnSpc>
              <a:spcBef>
                <a:spcPts val="1200"/>
              </a:spcBef>
              <a:buClr>
                <a:srgbClr val="1CADE4"/>
              </a:buClr>
              <a:buFont typeface="Tw Cen MT"/>
              <a:buChar char="­"/>
              <a:defRPr sz="2000">
                <a:latin typeface="Tw Cen MT"/>
                <a:ea typeface="Tw Cen MT"/>
                <a:cs typeface="Tw Cen MT"/>
                <a:sym typeface="Tw Cen MT"/>
              </a:defRPr>
            </a:lvl4pPr>
            <a:lvl5pPr marL="868680" indent="-228600" defTabSz="914400">
              <a:lnSpc>
                <a:spcPct val="90000"/>
              </a:lnSpc>
              <a:spcBef>
                <a:spcPts val="1200"/>
              </a:spcBef>
              <a:buClr>
                <a:srgbClr val="1CADE4"/>
              </a:buClr>
              <a:buFont typeface="Tw Cen MT"/>
              <a:buChar char="­"/>
              <a:defRPr sz="2000">
                <a:latin typeface="Tw Cen MT"/>
                <a:ea typeface="Tw Cen MT"/>
                <a:cs typeface="Tw Cen MT"/>
                <a:sym typeface="Tw Cen MT"/>
              </a:defRPr>
            </a:lvl5pPr>
          </a:lstStyle>
          <a:p>
            <a:r>
              <a:t>Body Level One</a:t>
            </a:r>
          </a:p>
          <a:p>
            <a:pPr lvl="1"/>
            <a:r>
              <a:t>Body Level Two</a:t>
            </a:r>
          </a:p>
          <a:p>
            <a:pPr lvl="2"/>
            <a:r>
              <a:t>Body Level Three</a:t>
            </a:r>
          </a:p>
          <a:p>
            <a:pPr lvl="3"/>
            <a:r>
              <a:t>Body Level Four</a:t>
            </a:r>
          </a:p>
          <a:p>
            <a:pPr lvl="4"/>
            <a:r>
              <a:t>Body Level Five</a:t>
            </a:r>
          </a:p>
        </p:txBody>
      </p:sp>
      <p:sp>
        <p:nvSpPr>
          <p:cNvPr id="137" name="Text Placeholder 3"/>
          <p:cNvSpPr>
            <a:spLocks noGrp="1"/>
          </p:cNvSpPr>
          <p:nvPr>
            <p:ph type="body" sz="quarter" idx="21"/>
          </p:nvPr>
        </p:nvSpPr>
        <p:spPr>
          <a:xfrm>
            <a:off x="768094" y="2257505"/>
            <a:ext cx="3291844" cy="3762297"/>
          </a:xfrm>
          <a:prstGeom prst="rect">
            <a:avLst/>
          </a:prstGeom>
        </p:spPr>
        <p:txBody>
          <a:bodyPr lIns="45718" tIns="45718" rIns="45718" bIns="45718"/>
          <a:lstStyle/>
          <a:p>
            <a:endParaRPr/>
          </a:p>
        </p:txBody>
      </p:sp>
      <p:sp>
        <p:nvSpPr>
          <p:cNvPr id="138" name="Slide Number"/>
          <p:cNvSpPr txBox="1">
            <a:spLocks noGrp="1"/>
          </p:cNvSpPr>
          <p:nvPr>
            <p:ph type="sldNum" sz="quarter" idx="2"/>
          </p:nvPr>
        </p:nvSpPr>
        <p:spPr>
          <a:xfrm>
            <a:off x="8128000" y="6492294"/>
            <a:ext cx="244285" cy="231139"/>
          </a:xfrm>
          <a:prstGeom prst="rect">
            <a:avLst/>
          </a:prstGeom>
        </p:spPr>
        <p:txBody>
          <a:bodyPr lIns="45718" tIns="45718" rIns="45718" bIns="45718"/>
          <a:lstStyle>
            <a:lvl1pPr algn="l">
              <a:spcBef>
                <a:spcPts val="1400"/>
              </a:spcBef>
              <a:defRPr sz="1000">
                <a:solidFill>
                  <a:srgbClr val="0D0D0D"/>
                </a:solidFill>
                <a:latin typeface="Tw Cen MT Condensed"/>
                <a:ea typeface="Tw Cen MT Condensed"/>
                <a:cs typeface="Tw Cen MT Condensed"/>
                <a:sym typeface="Tw Cen MT Condensed"/>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45" name="Title Text"/>
          <p:cNvSpPr txBox="1">
            <a:spLocks noGrp="1"/>
          </p:cNvSpPr>
          <p:nvPr>
            <p:ph type="title"/>
          </p:nvPr>
        </p:nvSpPr>
        <p:spPr>
          <a:xfrm>
            <a:off x="342900" y="4960137"/>
            <a:ext cx="5829300" cy="1463042"/>
          </a:xfrm>
          <a:prstGeom prst="rect">
            <a:avLst/>
          </a:prstGeom>
        </p:spPr>
        <p:txBody>
          <a:bodyPr lIns="45718" tIns="45718" rIns="45718" bIns="45718"/>
          <a:lstStyle>
            <a:lvl1pPr algn="r" defTabSz="914400">
              <a:lnSpc>
                <a:spcPct val="80000"/>
              </a:lnSpc>
              <a:defRPr cap="all" spc="200">
                <a:solidFill>
                  <a:srgbClr val="0D0D0D"/>
                </a:solidFill>
                <a:latin typeface="Tw Cen MT Condensed"/>
                <a:ea typeface="Tw Cen MT Condensed"/>
                <a:cs typeface="Tw Cen MT Condensed"/>
                <a:sym typeface="Tw Cen MT Condensed"/>
              </a:defRPr>
            </a:lvl1pPr>
          </a:lstStyle>
          <a:p>
            <a:r>
              <a:t>Title Text</a:t>
            </a:r>
          </a:p>
        </p:txBody>
      </p:sp>
      <p:sp>
        <p:nvSpPr>
          <p:cNvPr id="146" name="Picture Placeholder 2"/>
          <p:cNvSpPr>
            <a:spLocks noGrp="1"/>
          </p:cNvSpPr>
          <p:nvPr>
            <p:ph type="pic" idx="21"/>
          </p:nvPr>
        </p:nvSpPr>
        <p:spPr>
          <a:xfrm>
            <a:off x="0" y="-3"/>
            <a:ext cx="9141715" cy="4572003"/>
          </a:xfrm>
          <a:prstGeom prst="rect">
            <a:avLst/>
          </a:prstGeom>
        </p:spPr>
        <p:txBody>
          <a:bodyPr lIns="91439" tIns="45719" rIns="91439" bIns="45719">
            <a:noAutofit/>
          </a:bodyPr>
          <a:lstStyle/>
          <a:p>
            <a:endParaRPr/>
          </a:p>
        </p:txBody>
      </p:sp>
      <p:sp>
        <p:nvSpPr>
          <p:cNvPr id="147" name="Body Level One…"/>
          <p:cNvSpPr txBox="1">
            <a:spLocks noGrp="1"/>
          </p:cNvSpPr>
          <p:nvPr>
            <p:ph type="body" sz="quarter" idx="1"/>
          </p:nvPr>
        </p:nvSpPr>
        <p:spPr>
          <a:xfrm>
            <a:off x="6457950" y="4960137"/>
            <a:ext cx="2400300" cy="1463042"/>
          </a:xfrm>
          <a:prstGeom prst="rect">
            <a:avLst/>
          </a:prstGeom>
        </p:spPr>
        <p:txBody>
          <a:bodyPr lIns="45718" tIns="45718" rIns="45718" bIns="45718" anchor="ctr"/>
          <a:lstStyle>
            <a:lvl1pPr marL="0" indent="0" defTabSz="914400">
              <a:spcBef>
                <a:spcPts val="200"/>
              </a:spcBef>
              <a:buSzTx/>
              <a:buFontTx/>
              <a:buNone/>
              <a:defRPr sz="1600">
                <a:solidFill>
                  <a:srgbClr val="0D0D0D"/>
                </a:solidFill>
                <a:latin typeface="Tw Cen MT"/>
                <a:ea typeface="Tw Cen MT"/>
                <a:cs typeface="Tw Cen MT"/>
                <a:sym typeface="Tw Cen MT"/>
              </a:defRPr>
            </a:lvl1pPr>
            <a:lvl2pPr marL="0" indent="0" defTabSz="914400">
              <a:spcBef>
                <a:spcPts val="200"/>
              </a:spcBef>
              <a:buSzTx/>
              <a:buFontTx/>
              <a:buNone/>
              <a:defRPr sz="1600">
                <a:solidFill>
                  <a:srgbClr val="0D0D0D"/>
                </a:solidFill>
                <a:latin typeface="Tw Cen MT"/>
                <a:ea typeface="Tw Cen MT"/>
                <a:cs typeface="Tw Cen MT"/>
                <a:sym typeface="Tw Cen MT"/>
              </a:defRPr>
            </a:lvl2pPr>
            <a:lvl3pPr marL="0" indent="0" defTabSz="914400">
              <a:spcBef>
                <a:spcPts val="200"/>
              </a:spcBef>
              <a:buSzTx/>
              <a:buFontTx/>
              <a:buNone/>
              <a:defRPr sz="1600">
                <a:solidFill>
                  <a:srgbClr val="0D0D0D"/>
                </a:solidFill>
                <a:latin typeface="Tw Cen MT"/>
                <a:ea typeface="Tw Cen MT"/>
                <a:cs typeface="Tw Cen MT"/>
                <a:sym typeface="Tw Cen MT"/>
              </a:defRPr>
            </a:lvl3pPr>
            <a:lvl4pPr marL="0" indent="0" defTabSz="914400">
              <a:spcBef>
                <a:spcPts val="200"/>
              </a:spcBef>
              <a:buSzTx/>
              <a:buFontTx/>
              <a:buNone/>
              <a:defRPr sz="1600">
                <a:solidFill>
                  <a:srgbClr val="0D0D0D"/>
                </a:solidFill>
                <a:latin typeface="Tw Cen MT"/>
                <a:ea typeface="Tw Cen MT"/>
                <a:cs typeface="Tw Cen MT"/>
                <a:sym typeface="Tw Cen MT"/>
              </a:defRPr>
            </a:lvl4pPr>
            <a:lvl5pPr marL="0" indent="0" defTabSz="914400">
              <a:spcBef>
                <a:spcPts val="200"/>
              </a:spcBef>
              <a:buSzTx/>
              <a:buFontTx/>
              <a:buNone/>
              <a:defRPr sz="1600">
                <a:solidFill>
                  <a:srgbClr val="0D0D0D"/>
                </a:solidFill>
                <a:latin typeface="Tw Cen MT"/>
                <a:ea typeface="Tw Cen MT"/>
                <a:cs typeface="Tw Cen MT"/>
                <a:sym typeface="Tw Cen MT"/>
              </a:defRPr>
            </a:lvl5pPr>
          </a:lstStyle>
          <a:p>
            <a:r>
              <a:t>Body Level One</a:t>
            </a:r>
          </a:p>
          <a:p>
            <a:pPr lvl="1"/>
            <a:r>
              <a:t>Body Level Two</a:t>
            </a:r>
          </a:p>
          <a:p>
            <a:pPr lvl="2"/>
            <a:r>
              <a:t>Body Level Three</a:t>
            </a:r>
          </a:p>
          <a:p>
            <a:pPr lvl="3"/>
            <a:r>
              <a:t>Body Level Four</a:t>
            </a:r>
          </a:p>
          <a:p>
            <a:pPr lvl="4"/>
            <a:r>
              <a:t>Body Level Five</a:t>
            </a:r>
          </a:p>
        </p:txBody>
      </p:sp>
      <p:sp>
        <p:nvSpPr>
          <p:cNvPr id="148" name="Straight Connector 7"/>
          <p:cNvSpPr/>
          <p:nvPr/>
        </p:nvSpPr>
        <p:spPr>
          <a:xfrm flipV="1">
            <a:off x="6290131" y="5264105"/>
            <a:ext cx="2" cy="914401"/>
          </a:xfrm>
          <a:prstGeom prst="line">
            <a:avLst/>
          </a:prstGeom>
          <a:ln w="19050">
            <a:solidFill>
              <a:srgbClr val="1CADE4"/>
            </a:solidFill>
          </a:ln>
        </p:spPr>
        <p:txBody>
          <a:bodyPr lIns="45718" tIns="45718" rIns="45718" bIns="45718"/>
          <a:lstStyle/>
          <a:p>
            <a:endParaRPr/>
          </a:p>
        </p:txBody>
      </p:sp>
      <p:sp>
        <p:nvSpPr>
          <p:cNvPr id="149" name="Slide Number"/>
          <p:cNvSpPr txBox="1">
            <a:spLocks noGrp="1"/>
          </p:cNvSpPr>
          <p:nvPr>
            <p:ph type="sldNum" sz="quarter" idx="2"/>
          </p:nvPr>
        </p:nvSpPr>
        <p:spPr>
          <a:xfrm>
            <a:off x="8128000" y="6492294"/>
            <a:ext cx="244285" cy="231139"/>
          </a:xfrm>
          <a:prstGeom prst="rect">
            <a:avLst/>
          </a:prstGeom>
        </p:spPr>
        <p:txBody>
          <a:bodyPr lIns="45718" tIns="45718" rIns="45718" bIns="45718"/>
          <a:lstStyle>
            <a:lvl1pPr algn="l">
              <a:spcBef>
                <a:spcPts val="1400"/>
              </a:spcBef>
              <a:defRPr sz="1000">
                <a:solidFill>
                  <a:srgbClr val="0D0D0D"/>
                </a:solidFill>
                <a:latin typeface="Tw Cen MT Condensed"/>
                <a:ea typeface="Tw Cen MT Condensed"/>
                <a:cs typeface="Tw Cen MT Condensed"/>
                <a:sym typeface="Tw Cen MT Condensed"/>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Slide 0">
    <p:bg>
      <p:bgPr>
        <a:gradFill flip="none" rotWithShape="1">
          <a:gsLst>
            <a:gs pos="0">
              <a:srgbClr val="FFEFD1"/>
            </a:gs>
            <a:gs pos="64999">
              <a:srgbClr val="F0EBD5"/>
            </a:gs>
            <a:gs pos="100000">
              <a:srgbClr val="D1C39F"/>
            </a:gs>
          </a:gsLst>
          <a:lin ang="2700000" scaled="0"/>
        </a:gradFill>
        <a:effectLst/>
      </p:bgPr>
    </p:bg>
    <p:spTree>
      <p:nvGrpSpPr>
        <p:cNvPr id="1" name=""/>
        <p:cNvGrpSpPr/>
        <p:nvPr/>
      </p:nvGrpSpPr>
      <p:grpSpPr>
        <a:xfrm>
          <a:off x="0" y="0"/>
          <a:ext cx="0" cy="0"/>
          <a:chOff x="0" y="0"/>
          <a:chExt cx="0" cy="0"/>
        </a:xfrm>
      </p:grpSpPr>
      <p:sp>
        <p:nvSpPr>
          <p:cNvPr id="156" name="Straight Connector 6"/>
          <p:cNvSpPr/>
          <p:nvPr/>
        </p:nvSpPr>
        <p:spPr>
          <a:xfrm flipV="1">
            <a:off x="571499" y="826323"/>
            <a:ext cx="3" cy="914401"/>
          </a:xfrm>
          <a:prstGeom prst="line">
            <a:avLst/>
          </a:prstGeom>
          <a:ln w="19050">
            <a:solidFill>
              <a:srgbClr val="1CADE4"/>
            </a:solidFill>
          </a:ln>
        </p:spPr>
        <p:txBody>
          <a:bodyPr lIns="45718" tIns="45718" rIns="45718" bIns="45718"/>
          <a:lstStyle/>
          <a:p>
            <a:endParaRPr/>
          </a:p>
        </p:txBody>
      </p:sp>
      <p:sp>
        <p:nvSpPr>
          <p:cNvPr id="157" name="Title Text"/>
          <p:cNvSpPr txBox="1">
            <a:spLocks noGrp="1"/>
          </p:cNvSpPr>
          <p:nvPr>
            <p:ph type="title"/>
          </p:nvPr>
        </p:nvSpPr>
        <p:spPr>
          <a:xfrm>
            <a:off x="685800" y="2130425"/>
            <a:ext cx="7772400" cy="1470026"/>
          </a:xfrm>
          <a:prstGeom prst="rect">
            <a:avLst/>
          </a:prstGeom>
        </p:spPr>
        <p:txBody>
          <a:bodyPr lIns="45664" tIns="45664" rIns="45664" bIns="45664" anchor="t"/>
          <a:lstStyle>
            <a:lvl1pPr algn="l" defTabSz="914400">
              <a:lnSpc>
                <a:spcPct val="80000"/>
              </a:lnSpc>
              <a:defRPr cap="all" spc="100">
                <a:solidFill>
                  <a:srgbClr val="DFDEF6"/>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158" name="Body Level One…"/>
          <p:cNvSpPr txBox="1">
            <a:spLocks noGrp="1"/>
          </p:cNvSpPr>
          <p:nvPr>
            <p:ph type="body" sz="quarter" idx="1"/>
          </p:nvPr>
        </p:nvSpPr>
        <p:spPr>
          <a:xfrm>
            <a:off x="1371600" y="3886200"/>
            <a:ext cx="6400800" cy="1752600"/>
          </a:xfrm>
          <a:prstGeom prst="rect">
            <a:avLst/>
          </a:prstGeom>
        </p:spPr>
        <p:txBody>
          <a:bodyPr lIns="45664" tIns="45664" rIns="45664" bIns="45664"/>
          <a:lstStyle>
            <a:lvl1pPr marL="0" indent="0" algn="ctr" defTabSz="914400">
              <a:lnSpc>
                <a:spcPct val="90000"/>
              </a:lnSpc>
              <a:buSzTx/>
              <a:buFontTx/>
              <a:buNone/>
              <a:defRPr>
                <a:effectLst>
                  <a:outerShdw blurRad="38100" dist="38100" dir="2700000" rotWithShape="0">
                    <a:srgbClr val="000000"/>
                  </a:outerShdw>
                </a:effectLst>
                <a:latin typeface="Arial"/>
                <a:ea typeface="Arial"/>
                <a:cs typeface="Arial"/>
                <a:sym typeface="Arial"/>
              </a:defRPr>
            </a:lvl1pPr>
            <a:lvl2pPr marL="0" indent="0" algn="ctr" defTabSz="914400">
              <a:lnSpc>
                <a:spcPct val="90000"/>
              </a:lnSpc>
              <a:buSzTx/>
              <a:buFontTx/>
              <a:buNone/>
              <a:defRPr>
                <a:effectLst>
                  <a:outerShdw blurRad="38100" dist="38100" dir="2700000" rotWithShape="0">
                    <a:srgbClr val="000000"/>
                  </a:outerShdw>
                </a:effectLst>
                <a:latin typeface="Arial"/>
                <a:ea typeface="Arial"/>
                <a:cs typeface="Arial"/>
                <a:sym typeface="Arial"/>
              </a:defRPr>
            </a:lvl2pPr>
            <a:lvl3pPr marL="0" indent="0" algn="ctr" defTabSz="914400">
              <a:lnSpc>
                <a:spcPct val="90000"/>
              </a:lnSpc>
              <a:buSzTx/>
              <a:buFontTx/>
              <a:buNone/>
              <a:defRPr>
                <a:effectLst>
                  <a:outerShdw blurRad="38100" dist="38100" dir="2700000" rotWithShape="0">
                    <a:srgbClr val="000000"/>
                  </a:outerShdw>
                </a:effectLst>
                <a:latin typeface="Arial"/>
                <a:ea typeface="Arial"/>
                <a:cs typeface="Arial"/>
                <a:sym typeface="Arial"/>
              </a:defRPr>
            </a:lvl3pPr>
            <a:lvl4pPr marL="0" indent="0" algn="ctr" defTabSz="914400">
              <a:lnSpc>
                <a:spcPct val="90000"/>
              </a:lnSpc>
              <a:buSzTx/>
              <a:buFontTx/>
              <a:buNone/>
              <a:defRPr>
                <a:effectLst>
                  <a:outerShdw blurRad="38100" dist="38100" dir="2700000" rotWithShape="0">
                    <a:srgbClr val="000000"/>
                  </a:outerShdw>
                </a:effectLst>
                <a:latin typeface="Arial"/>
                <a:ea typeface="Arial"/>
                <a:cs typeface="Arial"/>
                <a:sym typeface="Arial"/>
              </a:defRPr>
            </a:lvl4pPr>
            <a:lvl5pPr marL="0" indent="0" algn="ctr" defTabSz="914400">
              <a:lnSpc>
                <a:spcPct val="90000"/>
              </a:lnSpc>
              <a:buSzTx/>
              <a:buFontTx/>
              <a:buNone/>
              <a:defRPr>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59" name="Slide Number"/>
          <p:cNvSpPr txBox="1">
            <a:spLocks noGrp="1"/>
          </p:cNvSpPr>
          <p:nvPr>
            <p:ph type="sldNum" sz="quarter" idx="2"/>
          </p:nvPr>
        </p:nvSpPr>
        <p:spPr>
          <a:xfrm>
            <a:off x="8404966" y="6416434"/>
            <a:ext cx="300234" cy="281829"/>
          </a:xfrm>
          <a:prstGeom prst="rect">
            <a:avLst/>
          </a:prstGeom>
        </p:spPr>
        <p:txBody>
          <a:bodyPr lIns="45664" tIns="45664" rIns="45664" bIns="45664"/>
          <a:lstStyle>
            <a:lvl1pPr algn="l">
              <a:spcBef>
                <a:spcPts val="1400"/>
              </a:spcBef>
              <a:defRPr sz="1400">
                <a:solidFill>
                  <a:srgbClr val="FFFFFF"/>
                </a:solidFill>
                <a:effectLst>
                  <a:outerShdw blurRad="38100" dist="38100" dir="2700000" rotWithShape="0">
                    <a:srgbClr val="000000"/>
                  </a:outerShdw>
                </a:effectLst>
                <a:latin typeface="Tw Cen MT Condensed"/>
                <a:ea typeface="Tw Cen MT Condensed"/>
                <a:cs typeface="Tw Cen MT Condensed"/>
                <a:sym typeface="Tw Cen MT Condensed"/>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166" name="Straight Connector 6"/>
          <p:cNvSpPr/>
          <p:nvPr/>
        </p:nvSpPr>
        <p:spPr>
          <a:xfrm flipV="1">
            <a:off x="571499" y="826323"/>
            <a:ext cx="3" cy="914401"/>
          </a:xfrm>
          <a:prstGeom prst="line">
            <a:avLst/>
          </a:prstGeom>
          <a:ln w="19050">
            <a:solidFill>
              <a:srgbClr val="1CADE4"/>
            </a:solidFill>
          </a:ln>
        </p:spPr>
        <p:txBody>
          <a:bodyPr lIns="45718" tIns="45718" rIns="45718" bIns="45718"/>
          <a:lstStyle/>
          <a:p>
            <a:endParaRPr/>
          </a:p>
        </p:txBody>
      </p:sp>
      <p:sp>
        <p:nvSpPr>
          <p:cNvPr id="167" name="Shape 20"/>
          <p:cNvSpPr>
            <a:spLocks noGrp="1"/>
          </p:cNvSpPr>
          <p:nvPr>
            <p:ph type="pic" idx="21"/>
          </p:nvPr>
        </p:nvSpPr>
        <p:spPr>
          <a:xfrm>
            <a:off x="1129604" y="446516"/>
            <a:ext cx="6875862" cy="4161240"/>
          </a:xfrm>
          <a:prstGeom prst="rect">
            <a:avLst/>
          </a:prstGeom>
        </p:spPr>
        <p:txBody>
          <a:bodyPr lIns="91439" tIns="45719" rIns="91439" bIns="45719">
            <a:noAutofit/>
          </a:bodyPr>
          <a:lstStyle/>
          <a:p>
            <a:endParaRPr/>
          </a:p>
        </p:txBody>
      </p:sp>
      <p:sp>
        <p:nvSpPr>
          <p:cNvPr id="168" name="Title Text"/>
          <p:cNvSpPr txBox="1">
            <a:spLocks noGrp="1"/>
          </p:cNvSpPr>
          <p:nvPr>
            <p:ph type="title"/>
          </p:nvPr>
        </p:nvSpPr>
        <p:spPr>
          <a:xfrm>
            <a:off x="892967" y="4723803"/>
            <a:ext cx="7358068" cy="1000129"/>
          </a:xfrm>
          <a:prstGeom prst="rect">
            <a:avLst/>
          </a:prstGeom>
        </p:spPr>
        <p:txBody>
          <a:bodyPr lIns="35650" tIns="35650" rIns="35650" bIns="35650" anchor="b"/>
          <a:lstStyle>
            <a:lvl1pPr algn="l" defTabSz="410050">
              <a:lnSpc>
                <a:spcPct val="80000"/>
              </a:lnSpc>
              <a:defRPr sz="5600" cap="all" spc="100">
                <a:latin typeface="Helvetica Light"/>
                <a:ea typeface="Helvetica Light"/>
                <a:cs typeface="Helvetica Light"/>
                <a:sym typeface="Helvetica Light"/>
              </a:defRPr>
            </a:lvl1pPr>
          </a:lstStyle>
          <a:p>
            <a:r>
              <a:t>Title Text</a:t>
            </a:r>
          </a:p>
        </p:txBody>
      </p:sp>
      <p:sp>
        <p:nvSpPr>
          <p:cNvPr id="169" name="Body Level One…"/>
          <p:cNvSpPr txBox="1">
            <a:spLocks noGrp="1"/>
          </p:cNvSpPr>
          <p:nvPr>
            <p:ph type="body" sz="quarter" idx="1"/>
          </p:nvPr>
        </p:nvSpPr>
        <p:spPr>
          <a:xfrm>
            <a:off x="892967" y="5759682"/>
            <a:ext cx="7358068" cy="794746"/>
          </a:xfrm>
          <a:prstGeom prst="rect">
            <a:avLst/>
          </a:prstGeom>
        </p:spPr>
        <p:txBody>
          <a:bodyPr lIns="35650" tIns="35650" rIns="35650" bIns="35650"/>
          <a:lstStyle>
            <a:lvl1pPr marL="0" indent="0" algn="ctr" defTabSz="410050">
              <a:lnSpc>
                <a:spcPct val="90000"/>
              </a:lnSpc>
              <a:spcBef>
                <a:spcPts val="200"/>
              </a:spcBef>
              <a:buSzTx/>
              <a:buFontTx/>
              <a:buNone/>
              <a:defRPr sz="2200">
                <a:latin typeface="Helvetica Light"/>
                <a:ea typeface="Helvetica Light"/>
                <a:cs typeface="Helvetica Light"/>
                <a:sym typeface="Helvetica Light"/>
              </a:defRPr>
            </a:lvl1pPr>
            <a:lvl2pPr marL="0" indent="0" algn="ctr" defTabSz="410050">
              <a:lnSpc>
                <a:spcPct val="90000"/>
              </a:lnSpc>
              <a:spcBef>
                <a:spcPts val="200"/>
              </a:spcBef>
              <a:buSzTx/>
              <a:buFontTx/>
              <a:buNone/>
              <a:defRPr sz="2200">
                <a:latin typeface="Helvetica Light"/>
                <a:ea typeface="Helvetica Light"/>
                <a:cs typeface="Helvetica Light"/>
                <a:sym typeface="Helvetica Light"/>
              </a:defRPr>
            </a:lvl2pPr>
            <a:lvl3pPr marL="0" indent="0" algn="ctr" defTabSz="410050">
              <a:lnSpc>
                <a:spcPct val="90000"/>
              </a:lnSpc>
              <a:spcBef>
                <a:spcPts val="200"/>
              </a:spcBef>
              <a:buSzTx/>
              <a:buFontTx/>
              <a:buNone/>
              <a:defRPr sz="2200">
                <a:latin typeface="Helvetica Light"/>
                <a:ea typeface="Helvetica Light"/>
                <a:cs typeface="Helvetica Light"/>
                <a:sym typeface="Helvetica Light"/>
              </a:defRPr>
            </a:lvl3pPr>
            <a:lvl4pPr marL="0" indent="0" algn="ctr" defTabSz="410050">
              <a:lnSpc>
                <a:spcPct val="90000"/>
              </a:lnSpc>
              <a:spcBef>
                <a:spcPts val="200"/>
              </a:spcBef>
              <a:buSzTx/>
              <a:buFontTx/>
              <a:buNone/>
              <a:defRPr sz="2200">
                <a:latin typeface="Helvetica Light"/>
                <a:ea typeface="Helvetica Light"/>
                <a:cs typeface="Helvetica Light"/>
                <a:sym typeface="Helvetica Light"/>
              </a:defRPr>
            </a:lvl4pPr>
            <a:lvl5pPr marL="0" indent="0" algn="ctr" defTabSz="410050">
              <a:lnSpc>
                <a:spcPct val="90000"/>
              </a:lnSpc>
              <a:spcBef>
                <a:spcPts val="20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70" name="Slide Number"/>
          <p:cNvSpPr txBox="1">
            <a:spLocks noGrp="1"/>
          </p:cNvSpPr>
          <p:nvPr>
            <p:ph type="sldNum" sz="quarter" idx="2"/>
          </p:nvPr>
        </p:nvSpPr>
        <p:spPr>
          <a:xfrm>
            <a:off x="4423659" y="6500812"/>
            <a:ext cx="224147" cy="211001"/>
          </a:xfrm>
          <a:prstGeom prst="rect">
            <a:avLst/>
          </a:prstGeom>
        </p:spPr>
        <p:txBody>
          <a:bodyPr lIns="35650" tIns="35650" rIns="35650" bIns="35650" anchor="t"/>
          <a:lstStyle>
            <a:lvl1pPr algn="ctr">
              <a:spcBef>
                <a:spcPts val="1400"/>
              </a:spcBef>
              <a:defRPr sz="1000">
                <a:solidFill>
                  <a:srgbClr val="000000"/>
                </a:solidFill>
                <a:latin typeface="Tw Cen MT Condensed"/>
                <a:ea typeface="Tw Cen MT Condensed"/>
                <a:cs typeface="Tw Cen MT Condensed"/>
                <a:sym typeface="Tw Cen MT Condensed"/>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lank 0">
    <p:spTree>
      <p:nvGrpSpPr>
        <p:cNvPr id="1" name=""/>
        <p:cNvGrpSpPr/>
        <p:nvPr/>
      </p:nvGrpSpPr>
      <p:grpSpPr>
        <a:xfrm>
          <a:off x="0" y="0"/>
          <a:ext cx="0" cy="0"/>
          <a:chOff x="0" y="0"/>
          <a:chExt cx="0" cy="0"/>
        </a:xfrm>
      </p:grpSpPr>
      <p:sp>
        <p:nvSpPr>
          <p:cNvPr id="177" name="Straight Connector 6"/>
          <p:cNvSpPr/>
          <p:nvPr/>
        </p:nvSpPr>
        <p:spPr>
          <a:xfrm flipV="1">
            <a:off x="571499" y="826323"/>
            <a:ext cx="3" cy="914401"/>
          </a:xfrm>
          <a:prstGeom prst="line">
            <a:avLst/>
          </a:prstGeom>
          <a:ln w="19050">
            <a:solidFill>
              <a:srgbClr val="1CADE4"/>
            </a:solidFill>
          </a:ln>
        </p:spPr>
        <p:txBody>
          <a:bodyPr lIns="45718" tIns="45718" rIns="45718" bIns="45718"/>
          <a:lstStyle/>
          <a:p>
            <a:endParaRPr/>
          </a:p>
        </p:txBody>
      </p:sp>
      <p:sp>
        <p:nvSpPr>
          <p:cNvPr id="178" name="Slide Number"/>
          <p:cNvSpPr txBox="1">
            <a:spLocks noGrp="1"/>
          </p:cNvSpPr>
          <p:nvPr>
            <p:ph type="sldNum" sz="quarter" idx="2"/>
          </p:nvPr>
        </p:nvSpPr>
        <p:spPr>
          <a:xfrm>
            <a:off x="8429028" y="6425086"/>
            <a:ext cx="232025" cy="227660"/>
          </a:xfrm>
          <a:prstGeom prst="rect">
            <a:avLst/>
          </a:prstGeom>
        </p:spPr>
        <p:txBody>
          <a:bodyPr lIns="45294" tIns="45294" rIns="45294" bIns="45294"/>
          <a:lstStyle>
            <a:lvl1pPr algn="l" defTabSz="906035">
              <a:spcBef>
                <a:spcPts val="1400"/>
              </a:spcBef>
              <a:defRPr sz="1000"/>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85" name="Title Text"/>
          <p:cNvSpPr txBox="1">
            <a:spLocks noGrp="1"/>
          </p:cNvSpPr>
          <p:nvPr>
            <p:ph type="title"/>
          </p:nvPr>
        </p:nvSpPr>
        <p:spPr>
          <a:xfrm>
            <a:off x="669725" y="312540"/>
            <a:ext cx="7804550" cy="1518047"/>
          </a:xfrm>
          <a:prstGeom prst="rect">
            <a:avLst/>
          </a:prstGeom>
        </p:spPr>
        <p:txBody>
          <a:bodyPr lIns="35636" tIns="35636" rIns="35636" bIns="35636"/>
          <a:lstStyle>
            <a:lvl1pPr defTabSz="409890">
              <a:lnSpc>
                <a:spcPct val="80000"/>
              </a:lnSpc>
              <a:defRPr sz="5600" cap="all">
                <a:latin typeface="Helvetica Light"/>
                <a:ea typeface="Helvetica Light"/>
                <a:cs typeface="Helvetica Light"/>
                <a:sym typeface="Helvetica Light"/>
              </a:defRPr>
            </a:lvl1pPr>
          </a:lstStyle>
          <a:p>
            <a:r>
              <a:t>Title Text</a:t>
            </a:r>
          </a:p>
        </p:txBody>
      </p:sp>
      <p:sp>
        <p:nvSpPr>
          <p:cNvPr id="186" name="Slide Number"/>
          <p:cNvSpPr txBox="1">
            <a:spLocks noGrp="1"/>
          </p:cNvSpPr>
          <p:nvPr>
            <p:ph type="sldNum" sz="quarter" idx="2"/>
          </p:nvPr>
        </p:nvSpPr>
        <p:spPr>
          <a:xfrm>
            <a:off x="4433793" y="6505278"/>
            <a:ext cx="267564" cy="274473"/>
          </a:xfrm>
          <a:prstGeom prst="rect">
            <a:avLst/>
          </a:prstGeom>
        </p:spPr>
        <p:txBody>
          <a:bodyPr lIns="35636" tIns="35636" rIns="35636" bIns="35636" anchor="t"/>
          <a:lstStyle>
            <a:lvl1pPr algn="ctr" defTabSz="409890">
              <a:spcBef>
                <a:spcPts val="7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pic>
        <p:nvPicPr>
          <p:cNvPr id="193" name="Picture 3" descr="Picture 3"/>
          <p:cNvPicPr>
            <a:picLocks noChangeAspect="1"/>
          </p:cNvPicPr>
          <p:nvPr/>
        </p:nvPicPr>
        <p:blipFill>
          <a:blip r:embed="rId2"/>
          <a:stretch>
            <a:fillRect/>
          </a:stretch>
        </p:blipFill>
        <p:spPr>
          <a:xfrm>
            <a:off x="124644" y="257429"/>
            <a:ext cx="3345065" cy="907139"/>
          </a:xfrm>
          <a:prstGeom prst="rect">
            <a:avLst/>
          </a:prstGeom>
          <a:ln w="12700">
            <a:miter lim="400000"/>
          </a:ln>
        </p:spPr>
      </p:pic>
      <p:sp>
        <p:nvSpPr>
          <p:cNvPr id="194" name="Title Text"/>
          <p:cNvSpPr txBox="1">
            <a:spLocks noGrp="1"/>
          </p:cNvSpPr>
          <p:nvPr>
            <p:ph type="title"/>
          </p:nvPr>
        </p:nvSpPr>
        <p:spPr>
          <a:xfrm>
            <a:off x="685800" y="2130425"/>
            <a:ext cx="7772400" cy="1470025"/>
          </a:xfrm>
          <a:prstGeom prst="rect">
            <a:avLst/>
          </a:prstGeom>
        </p:spPr>
        <p:txBody>
          <a:bodyPr lIns="45718" tIns="45718" rIns="45718" bIns="45718" anchor="t"/>
          <a:lstStyle>
            <a:lvl1pPr defTabSz="914400">
              <a:defRPr>
                <a:solidFill>
                  <a:srgbClr val="DFDEF6"/>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195" name="Body Level One…"/>
          <p:cNvSpPr txBox="1">
            <a:spLocks noGrp="1"/>
          </p:cNvSpPr>
          <p:nvPr>
            <p:ph type="body" sz="quarter" idx="1"/>
          </p:nvPr>
        </p:nvSpPr>
        <p:spPr>
          <a:xfrm>
            <a:off x="1371600" y="3886200"/>
            <a:ext cx="6400800" cy="1752600"/>
          </a:xfrm>
          <a:prstGeom prst="rect">
            <a:avLst/>
          </a:prstGeom>
        </p:spPr>
        <p:txBody>
          <a:bodyPr lIns="45718" tIns="45718" rIns="45718" bIns="45718"/>
          <a:lstStyle>
            <a:lvl1pPr marL="0" indent="0" algn="ctr" defTabSz="914400">
              <a:buSzTx/>
              <a:buFontTx/>
              <a:buNone/>
              <a:defRPr>
                <a:solidFill>
                  <a:srgbClr val="FFFFFF"/>
                </a:solidFill>
                <a:effectLst>
                  <a:outerShdw blurRad="38100" dist="38100" dir="2700000" rotWithShape="0">
                    <a:srgbClr val="000000"/>
                  </a:outerShdw>
                </a:effectLst>
                <a:latin typeface="Arial"/>
                <a:ea typeface="Arial"/>
                <a:cs typeface="Arial"/>
                <a:sym typeface="Arial"/>
              </a:defRPr>
            </a:lvl1pPr>
            <a:lvl2pPr marL="0" indent="0" algn="ctr" defTabSz="914400">
              <a:buSzTx/>
              <a:buFontTx/>
              <a:buNone/>
              <a:defRPr>
                <a:solidFill>
                  <a:srgbClr val="FFFFFF"/>
                </a:solidFill>
                <a:effectLst>
                  <a:outerShdw blurRad="38100" dist="38100" dir="2700000" rotWithShape="0">
                    <a:srgbClr val="000000"/>
                  </a:outerShdw>
                </a:effectLst>
                <a:latin typeface="Arial"/>
                <a:ea typeface="Arial"/>
                <a:cs typeface="Arial"/>
                <a:sym typeface="Arial"/>
              </a:defRPr>
            </a:lvl2pPr>
            <a:lvl3pPr marL="0" indent="0" algn="ctr" defTabSz="914400">
              <a:buSzTx/>
              <a:buFontTx/>
              <a:buNone/>
              <a:defRPr>
                <a:solidFill>
                  <a:srgbClr val="FFFFFF"/>
                </a:solidFill>
                <a:effectLst>
                  <a:outerShdw blurRad="38100" dist="38100" dir="2700000" rotWithShape="0">
                    <a:srgbClr val="000000"/>
                  </a:outerShdw>
                </a:effectLst>
                <a:latin typeface="Arial"/>
                <a:ea typeface="Arial"/>
                <a:cs typeface="Arial"/>
                <a:sym typeface="Arial"/>
              </a:defRPr>
            </a:lvl3pPr>
            <a:lvl4pPr marL="0" indent="0" algn="ctr" defTabSz="914400">
              <a:buSzTx/>
              <a:buFontTx/>
              <a:buNone/>
              <a:defRPr>
                <a:solidFill>
                  <a:srgbClr val="FFFFFF"/>
                </a:solidFill>
                <a:effectLst>
                  <a:outerShdw blurRad="38100" dist="38100" dir="2700000" rotWithShape="0">
                    <a:srgbClr val="000000"/>
                  </a:outerShdw>
                </a:effectLst>
                <a:latin typeface="Arial"/>
                <a:ea typeface="Arial"/>
                <a:cs typeface="Arial"/>
                <a:sym typeface="Arial"/>
              </a:defRPr>
            </a:lvl4pPr>
            <a:lvl5pPr marL="0" indent="0" algn="ctr" defTabSz="914400">
              <a:buSzTx/>
              <a:buFontTx/>
              <a:buNone/>
              <a:defRPr>
                <a:solidFill>
                  <a:srgbClr val="FFFFFF"/>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96" name="Slide Number"/>
          <p:cNvSpPr txBox="1">
            <a:spLocks noGrp="1"/>
          </p:cNvSpPr>
          <p:nvPr>
            <p:ph type="sldNum" sz="quarter" idx="2"/>
          </p:nvPr>
        </p:nvSpPr>
        <p:spPr>
          <a:xfrm>
            <a:off x="6553200" y="6243637"/>
            <a:ext cx="443169" cy="437067"/>
          </a:xfrm>
          <a:prstGeom prst="rect">
            <a:avLst/>
          </a:prstGeom>
        </p:spPr>
        <p:txBody>
          <a:bodyPr lIns="45718" tIns="45718" rIns="45718" bIns="45718" anchor="t"/>
          <a:lstStyle>
            <a:lvl1pPr algn="l">
              <a:spcBef>
                <a:spcPts val="1400"/>
              </a:spcBef>
              <a:defRPr sz="2400">
                <a:solidFill>
                  <a:srgbClr val="5B5B89"/>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pic>
        <p:nvPicPr>
          <p:cNvPr id="203" name="Picture 3" descr="Picture 3"/>
          <p:cNvPicPr>
            <a:picLocks noChangeAspect="1"/>
          </p:cNvPicPr>
          <p:nvPr/>
        </p:nvPicPr>
        <p:blipFill>
          <a:blip r:embed="rId2"/>
          <a:stretch>
            <a:fillRect/>
          </a:stretch>
        </p:blipFill>
        <p:spPr>
          <a:xfrm>
            <a:off x="124644" y="257429"/>
            <a:ext cx="3345065" cy="907139"/>
          </a:xfrm>
          <a:prstGeom prst="rect">
            <a:avLst/>
          </a:prstGeom>
          <a:ln w="12700">
            <a:miter lim="400000"/>
          </a:ln>
        </p:spPr>
      </p:pic>
      <p:sp>
        <p:nvSpPr>
          <p:cNvPr id="204" name="Title Text"/>
          <p:cNvSpPr txBox="1">
            <a:spLocks noGrp="1"/>
          </p:cNvSpPr>
          <p:nvPr>
            <p:ph type="title"/>
          </p:nvPr>
        </p:nvSpPr>
        <p:spPr>
          <a:xfrm>
            <a:off x="722312" y="4406900"/>
            <a:ext cx="7772401" cy="1362075"/>
          </a:xfrm>
          <a:prstGeom prst="rect">
            <a:avLst/>
          </a:prstGeom>
        </p:spPr>
        <p:txBody>
          <a:bodyPr lIns="45718" tIns="45718" rIns="45718" bIns="45718" anchor="t"/>
          <a:lstStyle>
            <a:lvl1pPr algn="l" defTabSz="914400">
              <a:defRPr sz="4000" b="1" cap="all">
                <a:solidFill>
                  <a:srgbClr val="DFDEF6"/>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205" name="Body Level One…"/>
          <p:cNvSpPr txBox="1">
            <a:spLocks noGrp="1"/>
          </p:cNvSpPr>
          <p:nvPr>
            <p:ph type="body" sz="quarter" idx="1"/>
          </p:nvPr>
        </p:nvSpPr>
        <p:spPr>
          <a:xfrm>
            <a:off x="722312" y="2906713"/>
            <a:ext cx="7772401" cy="1500189"/>
          </a:xfrm>
          <a:prstGeom prst="rect">
            <a:avLst/>
          </a:prstGeom>
        </p:spPr>
        <p:txBody>
          <a:bodyPr lIns="45718" tIns="45718" rIns="45718" bIns="45718" anchor="b"/>
          <a:lstStyle>
            <a:lvl1pPr marL="0" indent="0" defTabSz="914400">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1pPr>
            <a:lvl2pPr marL="0" indent="0" defTabSz="914400">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2pPr>
            <a:lvl3pPr marL="0" indent="0" defTabSz="914400">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3pPr>
            <a:lvl4pPr marL="0" indent="0" defTabSz="914400">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4pPr>
            <a:lvl5pPr marL="0" indent="0" defTabSz="914400">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06" name="Slide Number"/>
          <p:cNvSpPr txBox="1">
            <a:spLocks noGrp="1"/>
          </p:cNvSpPr>
          <p:nvPr>
            <p:ph type="sldNum" sz="quarter" idx="2"/>
          </p:nvPr>
        </p:nvSpPr>
        <p:spPr>
          <a:xfrm>
            <a:off x="6553200" y="6243637"/>
            <a:ext cx="443169" cy="437067"/>
          </a:xfrm>
          <a:prstGeom prst="rect">
            <a:avLst/>
          </a:prstGeom>
        </p:spPr>
        <p:txBody>
          <a:bodyPr lIns="45718" tIns="45718" rIns="45718" bIns="45718" anchor="t"/>
          <a:lstStyle>
            <a:lvl1pPr algn="l">
              <a:spcBef>
                <a:spcPts val="1400"/>
              </a:spcBef>
              <a:defRPr sz="2400">
                <a:solidFill>
                  <a:srgbClr val="5B5B89"/>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13"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20"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pic>
        <p:nvPicPr>
          <p:cNvPr id="227" name="Picture 3" descr="Picture 3"/>
          <p:cNvPicPr>
            <a:picLocks noChangeAspect="1"/>
          </p:cNvPicPr>
          <p:nvPr/>
        </p:nvPicPr>
        <p:blipFill>
          <a:blip r:embed="rId2"/>
          <a:stretch>
            <a:fillRect/>
          </a:stretch>
        </p:blipFill>
        <p:spPr>
          <a:xfrm>
            <a:off x="124644" y="257429"/>
            <a:ext cx="3345065" cy="907139"/>
          </a:xfrm>
          <a:prstGeom prst="rect">
            <a:avLst/>
          </a:prstGeom>
          <a:ln w="12700">
            <a:miter lim="400000"/>
          </a:ln>
        </p:spPr>
      </p:pic>
      <p:sp>
        <p:nvSpPr>
          <p:cNvPr id="228" name="Shape 102"/>
          <p:cNvSpPr>
            <a:spLocks noGrp="1"/>
          </p:cNvSpPr>
          <p:nvPr>
            <p:ph type="pic" idx="21"/>
          </p:nvPr>
        </p:nvSpPr>
        <p:spPr>
          <a:xfrm>
            <a:off x="0" y="0"/>
            <a:ext cx="9144000" cy="6858000"/>
          </a:xfrm>
          <a:prstGeom prst="rect">
            <a:avLst/>
          </a:prstGeom>
        </p:spPr>
        <p:txBody>
          <a:bodyPr lIns="91439" tIns="45719" rIns="91439" bIns="45719">
            <a:noAutofit/>
          </a:bodyPr>
          <a:lstStyle/>
          <a:p>
            <a:endParaRPr/>
          </a:p>
        </p:txBody>
      </p:sp>
      <p:sp>
        <p:nvSpPr>
          <p:cNvPr id="229" name="Slide Number"/>
          <p:cNvSpPr txBox="1">
            <a:spLocks noGrp="1"/>
          </p:cNvSpPr>
          <p:nvPr>
            <p:ph type="sldNum" sz="quarter" idx="2"/>
          </p:nvPr>
        </p:nvSpPr>
        <p:spPr>
          <a:xfrm>
            <a:off x="4410066" y="6505284"/>
            <a:ext cx="443169" cy="437067"/>
          </a:xfrm>
          <a:prstGeom prst="rect">
            <a:avLst/>
          </a:prstGeom>
        </p:spPr>
        <p:txBody>
          <a:bodyPr lIns="45718" tIns="45718" rIns="45718" bIns="45718" anchor="t"/>
          <a:lstStyle>
            <a:lvl1pPr algn="l">
              <a:spcBef>
                <a:spcPts val="1400"/>
              </a:spcBef>
              <a:defRPr sz="2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pic>
        <p:nvPicPr>
          <p:cNvPr id="236" name="Picture 3" descr="Picture 3"/>
          <p:cNvPicPr>
            <a:picLocks noChangeAspect="1"/>
          </p:cNvPicPr>
          <p:nvPr/>
        </p:nvPicPr>
        <p:blipFill>
          <a:blip r:embed="rId2"/>
          <a:stretch>
            <a:fillRect/>
          </a:stretch>
        </p:blipFill>
        <p:spPr>
          <a:xfrm>
            <a:off x="124644" y="257429"/>
            <a:ext cx="3345065" cy="907139"/>
          </a:xfrm>
          <a:prstGeom prst="rect">
            <a:avLst/>
          </a:prstGeom>
          <a:ln w="12700">
            <a:miter lim="400000"/>
          </a:ln>
        </p:spPr>
      </p:pic>
      <p:sp>
        <p:nvSpPr>
          <p:cNvPr id="237" name="Title Text"/>
          <p:cNvSpPr txBox="1">
            <a:spLocks noGrp="1"/>
          </p:cNvSpPr>
          <p:nvPr>
            <p:ph type="title"/>
          </p:nvPr>
        </p:nvSpPr>
        <p:spPr>
          <a:xfrm>
            <a:off x="892967" y="2268140"/>
            <a:ext cx="7358067" cy="2321720"/>
          </a:xfrm>
          <a:prstGeom prst="rect">
            <a:avLst/>
          </a:prstGeom>
        </p:spPr>
        <p:txBody>
          <a:bodyPr lIns="45718" tIns="45718" rIns="45718" bIns="45718" anchor="t"/>
          <a:lstStyle>
            <a:lvl1pPr defTabSz="914400">
              <a:defRPr>
                <a:solidFill>
                  <a:srgbClr val="DFDEF6"/>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238"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Default 0">
    <p:spTree>
      <p:nvGrpSpPr>
        <p:cNvPr id="1" name=""/>
        <p:cNvGrpSpPr/>
        <p:nvPr/>
      </p:nvGrpSpPr>
      <p:grpSpPr>
        <a:xfrm>
          <a:off x="0" y="0"/>
          <a:ext cx="0" cy="0"/>
          <a:chOff x="0" y="0"/>
          <a:chExt cx="0" cy="0"/>
        </a:xfrm>
      </p:grpSpPr>
      <p:pic>
        <p:nvPicPr>
          <p:cNvPr id="245" name="Picture 3" descr="Picture 3"/>
          <p:cNvPicPr>
            <a:picLocks noChangeAspect="1"/>
          </p:cNvPicPr>
          <p:nvPr/>
        </p:nvPicPr>
        <p:blipFill>
          <a:blip r:embed="rId2"/>
          <a:stretch>
            <a:fillRect/>
          </a:stretch>
        </p:blipFill>
        <p:spPr>
          <a:xfrm>
            <a:off x="124644" y="257429"/>
            <a:ext cx="3345065" cy="907139"/>
          </a:xfrm>
          <a:prstGeom prst="rect">
            <a:avLst/>
          </a:prstGeom>
          <a:ln w="12700">
            <a:miter lim="400000"/>
          </a:ln>
        </p:spPr>
      </p:pic>
      <p:sp>
        <p:nvSpPr>
          <p:cNvPr id="246" name="Slide Number"/>
          <p:cNvSpPr txBox="1">
            <a:spLocks noGrp="1"/>
          </p:cNvSpPr>
          <p:nvPr>
            <p:ph type="sldNum" sz="quarter" idx="2"/>
          </p:nvPr>
        </p:nvSpPr>
        <p:spPr>
          <a:xfrm>
            <a:off x="0" y="0"/>
            <a:ext cx="443169" cy="437067"/>
          </a:xfrm>
          <a:prstGeom prst="rect">
            <a:avLst/>
          </a:prstGeom>
        </p:spPr>
        <p:txBody>
          <a:bodyPr lIns="45718" tIns="45718" rIns="45718" bIns="45718" anchor="t"/>
          <a:lstStyle>
            <a:lvl1pPr algn="l">
              <a:spcBef>
                <a:spcPts val="1400"/>
              </a:spcBef>
              <a:defRPr sz="2400">
                <a:solidFill>
                  <a:srgbClr val="5B5B89"/>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253"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pic>
        <p:nvPicPr>
          <p:cNvPr id="260" name="Picture 3" descr="Picture 3"/>
          <p:cNvPicPr>
            <a:picLocks noChangeAspect="1"/>
          </p:cNvPicPr>
          <p:nvPr/>
        </p:nvPicPr>
        <p:blipFill>
          <a:blip r:embed="rId2"/>
          <a:stretch>
            <a:fillRect/>
          </a:stretch>
        </p:blipFill>
        <p:spPr>
          <a:xfrm>
            <a:off x="124644" y="257429"/>
            <a:ext cx="3345065" cy="907139"/>
          </a:xfrm>
          <a:prstGeom prst="rect">
            <a:avLst/>
          </a:prstGeom>
          <a:ln w="12700">
            <a:miter lim="400000"/>
          </a:ln>
        </p:spPr>
      </p:pic>
      <p:sp>
        <p:nvSpPr>
          <p:cNvPr id="261"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3_Title Slide">
    <p:spTree>
      <p:nvGrpSpPr>
        <p:cNvPr id="1" name=""/>
        <p:cNvGrpSpPr/>
        <p:nvPr/>
      </p:nvGrpSpPr>
      <p:grpSpPr>
        <a:xfrm>
          <a:off x="0" y="0"/>
          <a:ext cx="0" cy="0"/>
          <a:chOff x="0" y="0"/>
          <a:chExt cx="0" cy="0"/>
        </a:xfrm>
      </p:grpSpPr>
      <p:pic>
        <p:nvPicPr>
          <p:cNvPr id="268" name="Picture 3" descr="Picture 3"/>
          <p:cNvPicPr>
            <a:picLocks noChangeAspect="1"/>
          </p:cNvPicPr>
          <p:nvPr/>
        </p:nvPicPr>
        <p:blipFill>
          <a:blip r:embed="rId2"/>
          <a:stretch>
            <a:fillRect/>
          </a:stretch>
        </p:blipFill>
        <p:spPr>
          <a:xfrm>
            <a:off x="124644" y="257429"/>
            <a:ext cx="3345065" cy="907139"/>
          </a:xfrm>
          <a:prstGeom prst="rect">
            <a:avLst/>
          </a:prstGeom>
          <a:ln w="12700">
            <a:miter lim="400000"/>
          </a:ln>
        </p:spPr>
      </p:pic>
      <p:sp>
        <p:nvSpPr>
          <p:cNvPr id="269"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3_Vertical Title and Text">
    <p:spTree>
      <p:nvGrpSpPr>
        <p:cNvPr id="1" name=""/>
        <p:cNvGrpSpPr/>
        <p:nvPr/>
      </p:nvGrpSpPr>
      <p:grpSpPr>
        <a:xfrm>
          <a:off x="0" y="0"/>
          <a:ext cx="0" cy="0"/>
          <a:chOff x="0" y="0"/>
          <a:chExt cx="0" cy="0"/>
        </a:xfrm>
      </p:grpSpPr>
      <p:sp>
        <p:nvSpPr>
          <p:cNvPr id="276"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283" name="Title Text"/>
          <p:cNvSpPr txBox="1">
            <a:spLocks noGrp="1"/>
          </p:cNvSpPr>
          <p:nvPr>
            <p:ph type="title"/>
          </p:nvPr>
        </p:nvSpPr>
        <p:spPr>
          <a:xfrm>
            <a:off x="422030" y="1371600"/>
            <a:ext cx="8229601" cy="1828800"/>
          </a:xfrm>
          <a:prstGeom prst="rect">
            <a:avLst/>
          </a:prstGeom>
        </p:spPr>
        <p:txBody>
          <a:bodyPr lIns="0" tIns="0" rIns="0" bIns="0" anchor="b"/>
          <a:lstStyle>
            <a:lvl1pPr defTabSz="914400">
              <a:defRPr sz="4800" cap="all">
                <a:gradFill flip="none" rotWithShape="1">
                  <a:gsLst>
                    <a:gs pos="0">
                      <a:srgbClr val="EAD695"/>
                    </a:gs>
                    <a:gs pos="73000">
                      <a:srgbClr val="EAD695"/>
                    </a:gs>
                    <a:gs pos="100000">
                      <a:srgbClr val="E7D080"/>
                    </a:gs>
                  </a:gsLst>
                  <a:lin ang="4800000" scaled="0"/>
                </a:gradFill>
                <a:effectLst>
                  <a:outerShdw blurRad="127000" dist="200000" dir="2700000" rotWithShape="0">
                    <a:srgbClr val="000000">
                      <a:alpha val="30000"/>
                    </a:srgbClr>
                  </a:outerShdw>
                </a:effectLst>
                <a:latin typeface="Lucida Sans Regular"/>
                <a:ea typeface="Lucida Sans Regular"/>
                <a:cs typeface="Lucida Sans Regular"/>
                <a:sym typeface="Lucida Sans Regular"/>
              </a:defRPr>
            </a:lvl1pPr>
          </a:lstStyle>
          <a:p>
            <a:r>
              <a:t>Title Text</a:t>
            </a:r>
          </a:p>
        </p:txBody>
      </p:sp>
      <p:sp>
        <p:nvSpPr>
          <p:cNvPr id="284" name="Body Level One…"/>
          <p:cNvSpPr txBox="1">
            <a:spLocks noGrp="1"/>
          </p:cNvSpPr>
          <p:nvPr>
            <p:ph type="body" sz="quarter" idx="1"/>
          </p:nvPr>
        </p:nvSpPr>
        <p:spPr>
          <a:xfrm>
            <a:off x="1371600" y="3331700"/>
            <a:ext cx="6400800" cy="1752603"/>
          </a:xfrm>
          <a:prstGeom prst="rect">
            <a:avLst/>
          </a:prstGeom>
        </p:spPr>
        <p:txBody>
          <a:bodyPr lIns="45714" tIns="45714" rIns="45714" bIns="45714"/>
          <a:lstStyle>
            <a:lvl1pPr marL="0" indent="0" algn="ctr" defTabSz="914400">
              <a:spcBef>
                <a:spcPts val="600"/>
              </a:spcBef>
              <a:buSzTx/>
              <a:buFontTx/>
              <a:buNone/>
              <a:defRPr sz="2800">
                <a:solidFill>
                  <a:srgbClr val="FFFFFF"/>
                </a:solidFill>
                <a:latin typeface="Book Antiqua"/>
                <a:ea typeface="Book Antiqua"/>
                <a:cs typeface="Book Antiqua"/>
                <a:sym typeface="Book Antiqua"/>
              </a:defRPr>
            </a:lvl1pPr>
            <a:lvl2pPr marL="0" indent="0" algn="ctr" defTabSz="914400">
              <a:spcBef>
                <a:spcPts val="600"/>
              </a:spcBef>
              <a:buSzTx/>
              <a:buFontTx/>
              <a:buNone/>
              <a:defRPr sz="2800">
                <a:solidFill>
                  <a:srgbClr val="FFFFFF"/>
                </a:solidFill>
                <a:latin typeface="Book Antiqua"/>
                <a:ea typeface="Book Antiqua"/>
                <a:cs typeface="Book Antiqua"/>
                <a:sym typeface="Book Antiqua"/>
              </a:defRPr>
            </a:lvl2pPr>
            <a:lvl3pPr marL="0" indent="0" algn="ctr" defTabSz="914400">
              <a:spcBef>
                <a:spcPts val="600"/>
              </a:spcBef>
              <a:buSzTx/>
              <a:buFontTx/>
              <a:buNone/>
              <a:defRPr sz="2800">
                <a:solidFill>
                  <a:srgbClr val="FFFFFF"/>
                </a:solidFill>
                <a:latin typeface="Book Antiqua"/>
                <a:ea typeface="Book Antiqua"/>
                <a:cs typeface="Book Antiqua"/>
                <a:sym typeface="Book Antiqua"/>
              </a:defRPr>
            </a:lvl3pPr>
            <a:lvl4pPr marL="0" indent="0" algn="ctr" defTabSz="914400">
              <a:spcBef>
                <a:spcPts val="600"/>
              </a:spcBef>
              <a:buSzTx/>
              <a:buFontTx/>
              <a:buNone/>
              <a:defRPr sz="2800">
                <a:solidFill>
                  <a:srgbClr val="FFFFFF"/>
                </a:solidFill>
                <a:latin typeface="Book Antiqua"/>
                <a:ea typeface="Book Antiqua"/>
                <a:cs typeface="Book Antiqua"/>
                <a:sym typeface="Book Antiqua"/>
              </a:defRPr>
            </a:lvl4pPr>
            <a:lvl5pPr marL="0" indent="0" algn="ctr" defTabSz="914400">
              <a:spcBef>
                <a:spcPts val="600"/>
              </a:spcBef>
              <a:buSzTx/>
              <a:buFontTx/>
              <a:buNone/>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285" name="Slide Number"/>
          <p:cNvSpPr txBox="1">
            <a:spLocks noGrp="1"/>
          </p:cNvSpPr>
          <p:nvPr>
            <p:ph type="sldNum" sz="quarter" idx="2"/>
          </p:nvPr>
        </p:nvSpPr>
        <p:spPr>
          <a:xfrm>
            <a:off x="8521701" y="6597792"/>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92" name="Title Text"/>
          <p:cNvSpPr txBox="1">
            <a:spLocks noGrp="1"/>
          </p:cNvSpPr>
          <p:nvPr>
            <p:ph type="title"/>
          </p:nvPr>
        </p:nvSpPr>
        <p:spPr>
          <a:xfrm>
            <a:off x="457200" y="274638"/>
            <a:ext cx="8229600" cy="1143001"/>
          </a:xfrm>
          <a:prstGeom prst="rect">
            <a:avLst/>
          </a:prstGeom>
        </p:spPr>
        <p:txBody>
          <a:bodyPr lIns="45714" tIns="45714" rIns="45714" bIns="45714"/>
          <a:lstStyle>
            <a:lvl1pPr defTabSz="914400">
              <a:defRPr sz="410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Regular"/>
                <a:ea typeface="Lucida Sans Regular"/>
                <a:cs typeface="Lucida Sans Regular"/>
                <a:sym typeface="Lucida Sans Regular"/>
              </a:defRPr>
            </a:lvl1pPr>
          </a:lstStyle>
          <a:p>
            <a:r>
              <a:t>Title Text</a:t>
            </a:r>
          </a:p>
        </p:txBody>
      </p:sp>
      <p:sp>
        <p:nvSpPr>
          <p:cNvPr id="293" name="Body Level One…"/>
          <p:cNvSpPr txBox="1">
            <a:spLocks noGrp="1"/>
          </p:cNvSpPr>
          <p:nvPr>
            <p:ph type="body" idx="1"/>
          </p:nvPr>
        </p:nvSpPr>
        <p:spPr>
          <a:xfrm>
            <a:off x="457200" y="1600200"/>
            <a:ext cx="8229600" cy="4709160"/>
          </a:xfrm>
          <a:prstGeom prst="rect">
            <a:avLst/>
          </a:prstGeom>
        </p:spPr>
        <p:txBody>
          <a:bodyPr lIns="45714" tIns="45714" rIns="45714" bIns="45714"/>
          <a:lstStyle>
            <a:lvl1pPr marL="548551" indent="-411416" defTabSz="914400">
              <a:spcBef>
                <a:spcPts val="600"/>
              </a:spcBef>
              <a:buClr>
                <a:srgbClr val="F9F9F9"/>
              </a:buClr>
              <a:buSzPct val="65000"/>
              <a:buFont typeface="Book Antiqua"/>
              <a:buChar char="¨"/>
              <a:defRPr sz="2800">
                <a:solidFill>
                  <a:srgbClr val="FFFFFF"/>
                </a:solidFill>
                <a:latin typeface="Book Antiqua"/>
                <a:ea typeface="Book Antiqua"/>
                <a:cs typeface="Book Antiqua"/>
                <a:sym typeface="Book Antiqua"/>
              </a:defRPr>
            </a:lvl1pPr>
            <a:lvl2pPr marL="915772" indent="-330652" defTabSz="914400">
              <a:spcBef>
                <a:spcPts val="600"/>
              </a:spcBef>
              <a:buClr>
                <a:srgbClr val="F9F9F9"/>
              </a:buClr>
              <a:buSzPct val="80000"/>
              <a:buFont typeface="Book Antiqua"/>
              <a:buChar char="◼"/>
              <a:defRPr sz="2800">
                <a:solidFill>
                  <a:srgbClr val="FFFFFF"/>
                </a:solidFill>
                <a:latin typeface="Book Antiqua"/>
                <a:ea typeface="Book Antiqua"/>
                <a:cs typeface="Book Antiqua"/>
                <a:sym typeface="Book Antiqua"/>
              </a:defRPr>
            </a:lvl2pPr>
            <a:lvl3pPr marL="1196011" indent="-290899" defTabSz="914400">
              <a:spcBef>
                <a:spcPts val="600"/>
              </a:spcBef>
              <a:buClr>
                <a:srgbClr val="F9F9F9"/>
              </a:buClr>
              <a:buSzPct val="95000"/>
              <a:buFont typeface="Book Antiqua"/>
              <a:buChar char="▫"/>
              <a:defRPr sz="2800">
                <a:solidFill>
                  <a:srgbClr val="FFFFFF"/>
                </a:solidFill>
                <a:latin typeface="Book Antiqua"/>
                <a:ea typeface="Book Antiqua"/>
                <a:cs typeface="Book Antiqua"/>
                <a:sym typeface="Book Antiqua"/>
              </a:defRPr>
            </a:lvl3pPr>
            <a:lvl4pPr marL="1426236" indent="-255989" defTabSz="914400">
              <a:spcBef>
                <a:spcPts val="600"/>
              </a:spcBef>
              <a:buClr>
                <a:srgbClr val="F9F9F9"/>
              </a:buClr>
              <a:buFont typeface="Book Antiqua"/>
              <a:buChar char="­"/>
              <a:defRPr sz="2800">
                <a:solidFill>
                  <a:srgbClr val="FFFFFF"/>
                </a:solidFill>
                <a:latin typeface="Book Antiqua"/>
                <a:ea typeface="Book Antiqua"/>
                <a:cs typeface="Book Antiqua"/>
                <a:sym typeface="Book Antiqua"/>
              </a:defRPr>
            </a:lvl4pPr>
            <a:lvl5pPr marL="1618229" indent="-255989" defTabSz="914400">
              <a:spcBef>
                <a:spcPts val="600"/>
              </a:spcBef>
              <a:buClr>
                <a:srgbClr val="F9F9F9"/>
              </a:buClr>
              <a:buFont typeface="Book Antiqua"/>
              <a:buChar char="◾"/>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294" name="Slide Number"/>
          <p:cNvSpPr txBox="1">
            <a:spLocks noGrp="1"/>
          </p:cNvSpPr>
          <p:nvPr>
            <p:ph type="sldNum" sz="quarter" idx="2"/>
          </p:nvPr>
        </p:nvSpPr>
        <p:spPr>
          <a:xfrm>
            <a:off x="8521701" y="6597792"/>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01" name="Title Text"/>
          <p:cNvSpPr txBox="1">
            <a:spLocks noGrp="1"/>
          </p:cNvSpPr>
          <p:nvPr>
            <p:ph type="title"/>
          </p:nvPr>
        </p:nvSpPr>
        <p:spPr>
          <a:xfrm>
            <a:off x="1600200" y="609600"/>
            <a:ext cx="7086600" cy="1828800"/>
          </a:xfrm>
          <a:prstGeom prst="rect">
            <a:avLst/>
          </a:prstGeom>
        </p:spPr>
        <p:txBody>
          <a:bodyPr lIns="0" tIns="0" rIns="0" bIns="0" anchor="b"/>
          <a:lstStyle>
            <a:lvl1pPr algn="l" defTabSz="914400">
              <a:defRPr sz="4800">
                <a:solidFill>
                  <a:srgbClr val="DCC678"/>
                </a:solidFill>
                <a:effectLst>
                  <a:outerShdw blurRad="114300" dist="101600" dir="2700000" rotWithShape="0">
                    <a:srgbClr val="000000">
                      <a:alpha val="40000"/>
                    </a:srgbClr>
                  </a:outerShdw>
                </a:effectLst>
                <a:latin typeface="Lucida Sans Regular"/>
                <a:ea typeface="Lucida Sans Regular"/>
                <a:cs typeface="Lucida Sans Regular"/>
                <a:sym typeface="Lucida Sans Regular"/>
              </a:defRPr>
            </a:lvl1pPr>
          </a:lstStyle>
          <a:p>
            <a:r>
              <a:t>Title Text</a:t>
            </a:r>
          </a:p>
        </p:txBody>
      </p:sp>
      <p:sp>
        <p:nvSpPr>
          <p:cNvPr id="302" name="Body Level One…"/>
          <p:cNvSpPr txBox="1">
            <a:spLocks noGrp="1"/>
          </p:cNvSpPr>
          <p:nvPr>
            <p:ph type="body" sz="quarter" idx="1"/>
          </p:nvPr>
        </p:nvSpPr>
        <p:spPr>
          <a:xfrm>
            <a:off x="1600200" y="2507786"/>
            <a:ext cx="7086600" cy="1509715"/>
          </a:xfrm>
          <a:prstGeom prst="rect">
            <a:avLst/>
          </a:prstGeom>
        </p:spPr>
        <p:txBody>
          <a:bodyPr lIns="45714" tIns="45714" rIns="45714" bIns="45714"/>
          <a:lstStyle>
            <a:lvl1pPr marL="0" indent="73148" defTabSz="914400">
              <a:spcBef>
                <a:spcPts val="400"/>
              </a:spcBef>
              <a:buSzTx/>
              <a:buFontTx/>
              <a:buNone/>
              <a:defRPr sz="2000">
                <a:solidFill>
                  <a:srgbClr val="FFFFFF"/>
                </a:solidFill>
                <a:latin typeface="Book Antiqua"/>
                <a:ea typeface="Book Antiqua"/>
                <a:cs typeface="Book Antiqua"/>
                <a:sym typeface="Book Antiqua"/>
              </a:defRPr>
            </a:lvl1pPr>
            <a:lvl2pPr marL="0" indent="73148" defTabSz="914400">
              <a:spcBef>
                <a:spcPts val="400"/>
              </a:spcBef>
              <a:buSzTx/>
              <a:buFontTx/>
              <a:buNone/>
              <a:defRPr sz="2000">
                <a:solidFill>
                  <a:srgbClr val="FFFFFF"/>
                </a:solidFill>
                <a:latin typeface="Book Antiqua"/>
                <a:ea typeface="Book Antiqua"/>
                <a:cs typeface="Book Antiqua"/>
                <a:sym typeface="Book Antiqua"/>
              </a:defRPr>
            </a:lvl2pPr>
            <a:lvl3pPr marL="0" indent="73148" defTabSz="914400">
              <a:spcBef>
                <a:spcPts val="400"/>
              </a:spcBef>
              <a:buSzTx/>
              <a:buFontTx/>
              <a:buNone/>
              <a:defRPr sz="2000">
                <a:solidFill>
                  <a:srgbClr val="FFFFFF"/>
                </a:solidFill>
                <a:latin typeface="Book Antiqua"/>
                <a:ea typeface="Book Antiqua"/>
                <a:cs typeface="Book Antiqua"/>
                <a:sym typeface="Book Antiqua"/>
              </a:defRPr>
            </a:lvl3pPr>
            <a:lvl4pPr marL="0" indent="73148" defTabSz="914400">
              <a:spcBef>
                <a:spcPts val="400"/>
              </a:spcBef>
              <a:buSzTx/>
              <a:buFontTx/>
              <a:buNone/>
              <a:defRPr sz="2000">
                <a:solidFill>
                  <a:srgbClr val="FFFFFF"/>
                </a:solidFill>
                <a:latin typeface="Book Antiqua"/>
                <a:ea typeface="Book Antiqua"/>
                <a:cs typeface="Book Antiqua"/>
                <a:sym typeface="Book Antiqua"/>
              </a:defRPr>
            </a:lvl4pPr>
            <a:lvl5pPr marL="0" indent="73148" defTabSz="914400">
              <a:spcBef>
                <a:spcPts val="400"/>
              </a:spcBef>
              <a:buSzTx/>
              <a:buFontTx/>
              <a:buNone/>
              <a:defRPr sz="20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303" name="Slide Number"/>
          <p:cNvSpPr txBox="1">
            <a:spLocks noGrp="1"/>
          </p:cNvSpPr>
          <p:nvPr>
            <p:ph type="sldNum" sz="quarter" idx="2"/>
          </p:nvPr>
        </p:nvSpPr>
        <p:spPr>
          <a:xfrm>
            <a:off x="8521701" y="6597792"/>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10" name="Title Text"/>
          <p:cNvSpPr txBox="1">
            <a:spLocks noGrp="1"/>
          </p:cNvSpPr>
          <p:nvPr>
            <p:ph type="title"/>
          </p:nvPr>
        </p:nvSpPr>
        <p:spPr>
          <a:xfrm>
            <a:off x="457200" y="274638"/>
            <a:ext cx="8229600" cy="1143001"/>
          </a:xfrm>
          <a:prstGeom prst="rect">
            <a:avLst/>
          </a:prstGeom>
        </p:spPr>
        <p:txBody>
          <a:bodyPr lIns="45714" tIns="45714" rIns="45714" bIns="45714"/>
          <a:lstStyle>
            <a:lvl1pPr defTabSz="914400">
              <a:defRPr sz="410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Regular"/>
                <a:ea typeface="Lucida Sans Regular"/>
                <a:cs typeface="Lucida Sans Regular"/>
                <a:sym typeface="Lucida Sans Regular"/>
              </a:defRPr>
            </a:lvl1pPr>
          </a:lstStyle>
          <a:p>
            <a:r>
              <a:t>Title Text</a:t>
            </a:r>
          </a:p>
        </p:txBody>
      </p:sp>
      <p:sp>
        <p:nvSpPr>
          <p:cNvPr id="311" name="Body Level One…"/>
          <p:cNvSpPr txBox="1">
            <a:spLocks noGrp="1"/>
          </p:cNvSpPr>
          <p:nvPr>
            <p:ph type="body" sz="half" idx="1"/>
          </p:nvPr>
        </p:nvSpPr>
        <p:spPr>
          <a:xfrm>
            <a:off x="457200" y="1600203"/>
            <a:ext cx="4038600" cy="4525965"/>
          </a:xfrm>
          <a:prstGeom prst="rect">
            <a:avLst/>
          </a:prstGeom>
        </p:spPr>
        <p:txBody>
          <a:bodyPr lIns="45714" tIns="45714" rIns="45714" bIns="45714"/>
          <a:lstStyle>
            <a:lvl1pPr marL="548551" indent="-411416" defTabSz="914400">
              <a:spcBef>
                <a:spcPts val="600"/>
              </a:spcBef>
              <a:buClr>
                <a:srgbClr val="F9F9F9"/>
              </a:buClr>
              <a:buSzPct val="65000"/>
              <a:buFont typeface="Book Antiqua"/>
              <a:buChar char="¨"/>
              <a:defRPr sz="2600">
                <a:solidFill>
                  <a:srgbClr val="FFFFFF"/>
                </a:solidFill>
                <a:latin typeface="Book Antiqua"/>
                <a:ea typeface="Book Antiqua"/>
                <a:cs typeface="Book Antiqua"/>
                <a:sym typeface="Book Antiqua"/>
              </a:defRPr>
            </a:lvl1pPr>
            <a:lvl2pPr marL="892153" indent="-307036" defTabSz="914400">
              <a:spcBef>
                <a:spcPts val="600"/>
              </a:spcBef>
              <a:buClr>
                <a:srgbClr val="F9F9F9"/>
              </a:buClr>
              <a:buSzPct val="80000"/>
              <a:buFont typeface="Book Antiqua"/>
              <a:buChar char="◼"/>
              <a:defRPr sz="2600">
                <a:solidFill>
                  <a:srgbClr val="FFFFFF"/>
                </a:solidFill>
                <a:latin typeface="Book Antiqua"/>
                <a:ea typeface="Book Antiqua"/>
                <a:cs typeface="Book Antiqua"/>
                <a:sym typeface="Book Antiqua"/>
              </a:defRPr>
            </a:lvl2pPr>
            <a:lvl3pPr marL="1202245" indent="-297133" defTabSz="914400">
              <a:spcBef>
                <a:spcPts val="600"/>
              </a:spcBef>
              <a:buClr>
                <a:srgbClr val="F9F9F9"/>
              </a:buClr>
              <a:buSzPct val="95000"/>
              <a:buFont typeface="Book Antiqua"/>
              <a:buChar char="▫"/>
              <a:defRPr sz="2600">
                <a:solidFill>
                  <a:srgbClr val="FFFFFF"/>
                </a:solidFill>
                <a:latin typeface="Book Antiqua"/>
                <a:ea typeface="Book Antiqua"/>
                <a:cs typeface="Book Antiqua"/>
                <a:sym typeface="Book Antiqua"/>
              </a:defRPr>
            </a:lvl3pPr>
            <a:lvl4pPr marL="1434363" indent="-264117" defTabSz="914400">
              <a:spcBef>
                <a:spcPts val="600"/>
              </a:spcBef>
              <a:buClr>
                <a:srgbClr val="F9F9F9"/>
              </a:buClr>
              <a:buFont typeface="Book Antiqua"/>
              <a:buChar char="­"/>
              <a:defRPr sz="2600">
                <a:solidFill>
                  <a:srgbClr val="FFFFFF"/>
                </a:solidFill>
                <a:latin typeface="Book Antiqua"/>
                <a:ea typeface="Book Antiqua"/>
                <a:cs typeface="Book Antiqua"/>
                <a:sym typeface="Book Antiqua"/>
              </a:defRPr>
            </a:lvl4pPr>
            <a:lvl5pPr marL="1626354" indent="-264117" defTabSz="914400">
              <a:spcBef>
                <a:spcPts val="600"/>
              </a:spcBef>
              <a:buClr>
                <a:srgbClr val="F9F9F9"/>
              </a:buClr>
              <a:buFont typeface="Book Antiqua"/>
              <a:buChar char="◾"/>
              <a:defRPr sz="26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312" name="Slide Number"/>
          <p:cNvSpPr txBox="1">
            <a:spLocks noGrp="1"/>
          </p:cNvSpPr>
          <p:nvPr>
            <p:ph type="sldNum" sz="quarter" idx="2"/>
          </p:nvPr>
        </p:nvSpPr>
        <p:spPr>
          <a:xfrm>
            <a:off x="8521701" y="6597792"/>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319" name="Title Text"/>
          <p:cNvSpPr txBox="1">
            <a:spLocks noGrp="1"/>
          </p:cNvSpPr>
          <p:nvPr>
            <p:ph type="title"/>
          </p:nvPr>
        </p:nvSpPr>
        <p:spPr>
          <a:xfrm>
            <a:off x="457200" y="273050"/>
            <a:ext cx="8229600" cy="1143000"/>
          </a:xfrm>
          <a:prstGeom prst="rect">
            <a:avLst/>
          </a:prstGeom>
        </p:spPr>
        <p:txBody>
          <a:bodyPr lIns="45714" tIns="45714" rIns="45714" bIns="45714"/>
          <a:lstStyle>
            <a:lvl1pPr defTabSz="914400">
              <a:defRPr sz="410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Regular"/>
                <a:ea typeface="Lucida Sans Regular"/>
                <a:cs typeface="Lucida Sans Regular"/>
                <a:sym typeface="Lucida Sans Regular"/>
              </a:defRPr>
            </a:lvl1pPr>
          </a:lstStyle>
          <a:p>
            <a:r>
              <a:t>Title Text</a:t>
            </a:r>
          </a:p>
        </p:txBody>
      </p:sp>
      <p:sp>
        <p:nvSpPr>
          <p:cNvPr id="320" name="Body Level One…"/>
          <p:cNvSpPr txBox="1">
            <a:spLocks noGrp="1"/>
          </p:cNvSpPr>
          <p:nvPr>
            <p:ph type="body" sz="quarter" idx="1"/>
          </p:nvPr>
        </p:nvSpPr>
        <p:spPr>
          <a:xfrm>
            <a:off x="457200" y="1535128"/>
            <a:ext cx="4040188" cy="750888"/>
          </a:xfrm>
          <a:prstGeom prst="rect">
            <a:avLst/>
          </a:prstGeom>
        </p:spPr>
        <p:txBody>
          <a:bodyPr lIns="45714" tIns="45714" rIns="45714" bIns="45714" anchor="ctr"/>
          <a:lstStyle>
            <a:lvl1pPr marL="0" indent="0" defTabSz="914400">
              <a:spcBef>
                <a:spcPts val="500"/>
              </a:spcBef>
              <a:buSzTx/>
              <a:buFontTx/>
              <a:buNone/>
              <a:defRPr sz="2400" cap="all">
                <a:solidFill>
                  <a:srgbClr val="FFFFFF"/>
                </a:solidFill>
                <a:latin typeface="Book Antiqua"/>
                <a:ea typeface="Book Antiqua"/>
                <a:cs typeface="Book Antiqua"/>
                <a:sym typeface="Book Antiqua"/>
              </a:defRPr>
            </a:lvl1pPr>
            <a:lvl2pPr marL="0" indent="0" defTabSz="914400">
              <a:spcBef>
                <a:spcPts val="500"/>
              </a:spcBef>
              <a:buSzTx/>
              <a:buFontTx/>
              <a:buNone/>
              <a:defRPr sz="2400" cap="all">
                <a:solidFill>
                  <a:srgbClr val="FFFFFF"/>
                </a:solidFill>
                <a:latin typeface="Book Antiqua"/>
                <a:ea typeface="Book Antiqua"/>
                <a:cs typeface="Book Antiqua"/>
                <a:sym typeface="Book Antiqua"/>
              </a:defRPr>
            </a:lvl2pPr>
            <a:lvl3pPr marL="0" indent="0" defTabSz="914400">
              <a:spcBef>
                <a:spcPts val="500"/>
              </a:spcBef>
              <a:buSzTx/>
              <a:buFontTx/>
              <a:buNone/>
              <a:defRPr sz="2400" cap="all">
                <a:solidFill>
                  <a:srgbClr val="FFFFFF"/>
                </a:solidFill>
                <a:latin typeface="Book Antiqua"/>
                <a:ea typeface="Book Antiqua"/>
                <a:cs typeface="Book Antiqua"/>
                <a:sym typeface="Book Antiqua"/>
              </a:defRPr>
            </a:lvl3pPr>
            <a:lvl4pPr marL="0" indent="0" defTabSz="914400">
              <a:spcBef>
                <a:spcPts val="500"/>
              </a:spcBef>
              <a:buSzTx/>
              <a:buFontTx/>
              <a:buNone/>
              <a:defRPr sz="2400" cap="all">
                <a:solidFill>
                  <a:srgbClr val="FFFFFF"/>
                </a:solidFill>
                <a:latin typeface="Book Antiqua"/>
                <a:ea typeface="Book Antiqua"/>
                <a:cs typeface="Book Antiqua"/>
                <a:sym typeface="Book Antiqua"/>
              </a:defRPr>
            </a:lvl4pPr>
            <a:lvl5pPr marL="0" indent="0" defTabSz="914400">
              <a:spcBef>
                <a:spcPts val="500"/>
              </a:spcBef>
              <a:buSzTx/>
              <a:buFontTx/>
              <a:buNone/>
              <a:defRPr sz="2400" cap="all">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321" name="Text Placeholder 3"/>
          <p:cNvSpPr>
            <a:spLocks noGrp="1"/>
          </p:cNvSpPr>
          <p:nvPr>
            <p:ph type="body" sz="quarter" idx="21"/>
          </p:nvPr>
        </p:nvSpPr>
        <p:spPr>
          <a:xfrm>
            <a:off x="4645040" y="1535127"/>
            <a:ext cx="4041779" cy="750891"/>
          </a:xfrm>
          <a:prstGeom prst="rect">
            <a:avLst/>
          </a:prstGeom>
        </p:spPr>
        <p:txBody>
          <a:bodyPr lIns="45714" tIns="45714" rIns="45714" bIns="45714" anchor="ctr"/>
          <a:lstStyle/>
          <a:p>
            <a:endParaRPr/>
          </a:p>
        </p:txBody>
      </p:sp>
      <p:sp>
        <p:nvSpPr>
          <p:cNvPr id="322" name="Slide Number"/>
          <p:cNvSpPr txBox="1">
            <a:spLocks noGrp="1"/>
          </p:cNvSpPr>
          <p:nvPr>
            <p:ph type="sldNum" sz="quarter" idx="2"/>
          </p:nvPr>
        </p:nvSpPr>
        <p:spPr>
          <a:xfrm>
            <a:off x="8521701" y="6597792"/>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29" name="Title Text"/>
          <p:cNvSpPr txBox="1">
            <a:spLocks noGrp="1"/>
          </p:cNvSpPr>
          <p:nvPr>
            <p:ph type="title"/>
          </p:nvPr>
        </p:nvSpPr>
        <p:spPr>
          <a:xfrm>
            <a:off x="457200" y="274638"/>
            <a:ext cx="8229600" cy="1143001"/>
          </a:xfrm>
          <a:prstGeom prst="rect">
            <a:avLst/>
          </a:prstGeom>
        </p:spPr>
        <p:txBody>
          <a:bodyPr lIns="45714" tIns="45714" rIns="45714" bIns="45714"/>
          <a:lstStyle>
            <a:lvl1pPr defTabSz="914400">
              <a:defRPr sz="410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Regular"/>
                <a:ea typeface="Lucida Sans Regular"/>
                <a:cs typeface="Lucida Sans Regular"/>
                <a:sym typeface="Lucida Sans Regular"/>
              </a:defRPr>
            </a:lvl1pPr>
          </a:lstStyle>
          <a:p>
            <a:r>
              <a:t>Title Text</a:t>
            </a:r>
          </a:p>
        </p:txBody>
      </p:sp>
      <p:sp>
        <p:nvSpPr>
          <p:cNvPr id="330" name="Slide Number"/>
          <p:cNvSpPr txBox="1">
            <a:spLocks noGrp="1"/>
          </p:cNvSpPr>
          <p:nvPr>
            <p:ph type="sldNum" sz="quarter" idx="2"/>
          </p:nvPr>
        </p:nvSpPr>
        <p:spPr>
          <a:xfrm>
            <a:off x="8521701" y="6597792"/>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37" name="Slide Number"/>
          <p:cNvSpPr txBox="1">
            <a:spLocks noGrp="1"/>
          </p:cNvSpPr>
          <p:nvPr>
            <p:ph type="sldNum" sz="quarter" idx="2"/>
          </p:nvPr>
        </p:nvSpPr>
        <p:spPr>
          <a:xfrm>
            <a:off x="8521701" y="6597792"/>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44" name="Title Text"/>
          <p:cNvSpPr txBox="1">
            <a:spLocks noGrp="1"/>
          </p:cNvSpPr>
          <p:nvPr>
            <p:ph type="title"/>
          </p:nvPr>
        </p:nvSpPr>
        <p:spPr>
          <a:xfrm>
            <a:off x="457212" y="273053"/>
            <a:ext cx="3008316" cy="1162051"/>
          </a:xfrm>
          <a:prstGeom prst="rect">
            <a:avLst/>
          </a:prstGeom>
        </p:spPr>
        <p:txBody>
          <a:bodyPr lIns="45714" tIns="45714" rIns="45714" bIns="45714" anchor="b"/>
          <a:lstStyle>
            <a:lvl1pPr algn="l" defTabSz="914400">
              <a:defRPr sz="2200">
                <a:solidFill>
                  <a:srgbClr val="F4DB8A"/>
                </a:solidFill>
                <a:effectLst>
                  <a:outerShdw blurRad="114300" dist="101600" dir="2700000" rotWithShape="0">
                    <a:srgbClr val="000000">
                      <a:alpha val="40000"/>
                    </a:srgbClr>
                  </a:outerShdw>
                </a:effectLst>
                <a:latin typeface="Lucida Sans Regular"/>
                <a:ea typeface="Lucida Sans Regular"/>
                <a:cs typeface="Lucida Sans Regular"/>
                <a:sym typeface="Lucida Sans Regular"/>
              </a:defRPr>
            </a:lvl1pPr>
          </a:lstStyle>
          <a:p>
            <a:r>
              <a:t>Title Text</a:t>
            </a:r>
          </a:p>
        </p:txBody>
      </p:sp>
      <p:sp>
        <p:nvSpPr>
          <p:cNvPr id="345" name="Body Level One…"/>
          <p:cNvSpPr txBox="1">
            <a:spLocks noGrp="1"/>
          </p:cNvSpPr>
          <p:nvPr>
            <p:ph type="body" sz="half" idx="1"/>
          </p:nvPr>
        </p:nvSpPr>
        <p:spPr>
          <a:xfrm>
            <a:off x="457212" y="1524006"/>
            <a:ext cx="3008316" cy="4602163"/>
          </a:xfrm>
          <a:prstGeom prst="rect">
            <a:avLst/>
          </a:prstGeom>
        </p:spPr>
        <p:txBody>
          <a:bodyPr lIns="45714" tIns="45714" rIns="45714" bIns="45714"/>
          <a:lstStyle>
            <a:lvl1pPr marL="0" indent="0" defTabSz="914400">
              <a:spcBef>
                <a:spcPts val="300"/>
              </a:spcBef>
              <a:buSzTx/>
              <a:buFontTx/>
              <a:buNone/>
              <a:defRPr sz="1400">
                <a:solidFill>
                  <a:srgbClr val="FFFFFF"/>
                </a:solidFill>
                <a:latin typeface="Book Antiqua"/>
                <a:ea typeface="Book Antiqua"/>
                <a:cs typeface="Book Antiqua"/>
                <a:sym typeface="Book Antiqua"/>
              </a:defRPr>
            </a:lvl1pPr>
            <a:lvl2pPr marL="0" indent="0" defTabSz="914400">
              <a:spcBef>
                <a:spcPts val="300"/>
              </a:spcBef>
              <a:buSzTx/>
              <a:buFontTx/>
              <a:buNone/>
              <a:defRPr sz="1400">
                <a:solidFill>
                  <a:srgbClr val="FFFFFF"/>
                </a:solidFill>
                <a:latin typeface="Book Antiqua"/>
                <a:ea typeface="Book Antiqua"/>
                <a:cs typeface="Book Antiqua"/>
                <a:sym typeface="Book Antiqua"/>
              </a:defRPr>
            </a:lvl2pPr>
            <a:lvl3pPr marL="0" indent="0" defTabSz="914400">
              <a:spcBef>
                <a:spcPts val="300"/>
              </a:spcBef>
              <a:buSzTx/>
              <a:buFontTx/>
              <a:buNone/>
              <a:defRPr sz="1400">
                <a:solidFill>
                  <a:srgbClr val="FFFFFF"/>
                </a:solidFill>
                <a:latin typeface="Book Antiqua"/>
                <a:ea typeface="Book Antiqua"/>
                <a:cs typeface="Book Antiqua"/>
                <a:sym typeface="Book Antiqua"/>
              </a:defRPr>
            </a:lvl3pPr>
            <a:lvl4pPr marL="0" indent="0" defTabSz="914400">
              <a:spcBef>
                <a:spcPts val="300"/>
              </a:spcBef>
              <a:buSzTx/>
              <a:buFontTx/>
              <a:buNone/>
              <a:defRPr sz="1400">
                <a:solidFill>
                  <a:srgbClr val="FFFFFF"/>
                </a:solidFill>
                <a:latin typeface="Book Antiqua"/>
                <a:ea typeface="Book Antiqua"/>
                <a:cs typeface="Book Antiqua"/>
                <a:sym typeface="Book Antiqua"/>
              </a:defRPr>
            </a:lvl4pPr>
            <a:lvl5pPr marL="0" indent="0" defTabSz="914400">
              <a:spcBef>
                <a:spcPts val="300"/>
              </a:spcBef>
              <a:buSzTx/>
              <a:buFontTx/>
              <a:buNone/>
              <a:defRPr sz="14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346" name="Slide Number"/>
          <p:cNvSpPr txBox="1">
            <a:spLocks noGrp="1"/>
          </p:cNvSpPr>
          <p:nvPr>
            <p:ph type="sldNum" sz="quarter" idx="2"/>
          </p:nvPr>
        </p:nvSpPr>
        <p:spPr>
          <a:xfrm>
            <a:off x="8521701" y="6597792"/>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353" name="Title Text"/>
          <p:cNvSpPr txBox="1">
            <a:spLocks noGrp="1"/>
          </p:cNvSpPr>
          <p:nvPr>
            <p:ph type="title"/>
          </p:nvPr>
        </p:nvSpPr>
        <p:spPr>
          <a:xfrm>
            <a:off x="1828800" y="609600"/>
            <a:ext cx="5486400" cy="522288"/>
          </a:xfrm>
          <a:prstGeom prst="rect">
            <a:avLst/>
          </a:prstGeom>
        </p:spPr>
        <p:txBody>
          <a:bodyPr lIns="0" tIns="0" rIns="0" bIns="0" anchor="b"/>
          <a:lstStyle>
            <a:lvl1pPr defTabSz="914400">
              <a:defRPr sz="2000">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Regular"/>
                <a:ea typeface="Lucida Sans Regular"/>
                <a:cs typeface="Lucida Sans Regular"/>
                <a:sym typeface="Lucida Sans Regular"/>
              </a:defRPr>
            </a:lvl1pPr>
          </a:lstStyle>
          <a:p>
            <a:r>
              <a:t>Title Text</a:t>
            </a:r>
          </a:p>
        </p:txBody>
      </p:sp>
      <p:sp>
        <p:nvSpPr>
          <p:cNvPr id="354" name="Picture Placeholder 2"/>
          <p:cNvSpPr>
            <a:spLocks noGrp="1"/>
          </p:cNvSpPr>
          <p:nvPr>
            <p:ph type="pic" sz="half" idx="21"/>
          </p:nvPr>
        </p:nvSpPr>
        <p:spPr>
          <a:xfrm>
            <a:off x="1828800" y="1831979"/>
            <a:ext cx="5486400" cy="3962403"/>
          </a:xfrm>
          <a:prstGeom prst="rect">
            <a:avLst/>
          </a:prstGeom>
          <a:ln w="44450" cap="sq">
            <a:solidFill>
              <a:srgbClr val="FFFFFF"/>
            </a:solidFill>
            <a:miter lim="800000"/>
          </a:ln>
          <a:effectLst>
            <a:outerShdw blurRad="190500" dist="228600" dir="2700000" rotWithShape="0">
              <a:srgbClr val="000000">
                <a:alpha val="25000"/>
              </a:srgbClr>
            </a:outerShdw>
          </a:effectLst>
        </p:spPr>
        <p:txBody>
          <a:bodyPr lIns="91439" tIns="45719" rIns="91439" bIns="45719">
            <a:noAutofit/>
          </a:bodyPr>
          <a:lstStyle/>
          <a:p>
            <a:endParaRPr/>
          </a:p>
        </p:txBody>
      </p:sp>
      <p:sp>
        <p:nvSpPr>
          <p:cNvPr id="355" name="Body Level One…"/>
          <p:cNvSpPr txBox="1">
            <a:spLocks noGrp="1"/>
          </p:cNvSpPr>
          <p:nvPr>
            <p:ph type="body" sz="quarter" idx="1"/>
          </p:nvPr>
        </p:nvSpPr>
        <p:spPr>
          <a:xfrm>
            <a:off x="1828800" y="1166787"/>
            <a:ext cx="5486400" cy="530352"/>
          </a:xfrm>
          <a:prstGeom prst="rect">
            <a:avLst/>
          </a:prstGeom>
        </p:spPr>
        <p:txBody>
          <a:bodyPr lIns="45714" tIns="45714" rIns="45714" bIns="45714"/>
          <a:lstStyle>
            <a:lvl1pPr marL="0" indent="0" algn="ctr" defTabSz="914400">
              <a:spcBef>
                <a:spcPts val="300"/>
              </a:spcBef>
              <a:buSzTx/>
              <a:buFontTx/>
              <a:buNone/>
              <a:defRPr sz="1400">
                <a:solidFill>
                  <a:srgbClr val="FFFFFF"/>
                </a:solidFill>
                <a:latin typeface="Book Antiqua"/>
                <a:ea typeface="Book Antiqua"/>
                <a:cs typeface="Book Antiqua"/>
                <a:sym typeface="Book Antiqua"/>
              </a:defRPr>
            </a:lvl1pPr>
            <a:lvl2pPr marL="915772" indent="-330652" algn="ctr" defTabSz="914400">
              <a:spcBef>
                <a:spcPts val="300"/>
              </a:spcBef>
              <a:buSzPct val="80000"/>
              <a:buFontTx/>
              <a:buChar char="◼"/>
              <a:defRPr sz="1400">
                <a:solidFill>
                  <a:srgbClr val="FFFFFF"/>
                </a:solidFill>
                <a:latin typeface="Book Antiqua"/>
                <a:ea typeface="Book Antiqua"/>
                <a:cs typeface="Book Antiqua"/>
                <a:sym typeface="Book Antiqua"/>
              </a:defRPr>
            </a:lvl2pPr>
            <a:lvl3pPr marL="1225100" indent="-319988" algn="ctr" defTabSz="914400">
              <a:spcBef>
                <a:spcPts val="300"/>
              </a:spcBef>
              <a:buSzPct val="95000"/>
              <a:buFontTx/>
              <a:buChar char="▫"/>
              <a:defRPr sz="1400">
                <a:solidFill>
                  <a:srgbClr val="FFFFFF"/>
                </a:solidFill>
                <a:latin typeface="Book Antiqua"/>
                <a:ea typeface="Book Antiqua"/>
                <a:cs typeface="Book Antiqua"/>
                <a:sym typeface="Book Antiqua"/>
              </a:defRPr>
            </a:lvl3pPr>
            <a:lvl4pPr marL="1454680" indent="-284433" algn="ctr" defTabSz="914400">
              <a:spcBef>
                <a:spcPts val="300"/>
              </a:spcBef>
              <a:buFontTx/>
              <a:buChar char="­"/>
              <a:defRPr sz="1400">
                <a:solidFill>
                  <a:srgbClr val="FFFFFF"/>
                </a:solidFill>
                <a:latin typeface="Book Antiqua"/>
                <a:ea typeface="Book Antiqua"/>
                <a:cs typeface="Book Antiqua"/>
                <a:sym typeface="Book Antiqua"/>
              </a:defRPr>
            </a:lvl4pPr>
            <a:lvl5pPr marL="1646671" indent="-284433" algn="ctr" defTabSz="914400">
              <a:spcBef>
                <a:spcPts val="300"/>
              </a:spcBef>
              <a:buFontTx/>
              <a:buChar char="◾"/>
              <a:defRPr sz="14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356" name="Slide Number"/>
          <p:cNvSpPr txBox="1">
            <a:spLocks noGrp="1"/>
          </p:cNvSpPr>
          <p:nvPr>
            <p:ph type="sldNum" sz="quarter" idx="2"/>
          </p:nvPr>
        </p:nvSpPr>
        <p:spPr>
          <a:xfrm>
            <a:off x="8521701" y="6597792"/>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363" name="Slide Number"/>
          <p:cNvSpPr txBox="1">
            <a:spLocks noGrp="1"/>
          </p:cNvSpPr>
          <p:nvPr>
            <p:ph type="sldNum" sz="quarter" idx="2"/>
          </p:nvPr>
        </p:nvSpPr>
        <p:spPr>
          <a:xfrm>
            <a:off x="8521701" y="6597792"/>
            <a:ext cx="165101" cy="184027"/>
          </a:xfrm>
          <a:prstGeom prst="rect">
            <a:avLst/>
          </a:prstGeom>
        </p:spPr>
        <p:txBody>
          <a:bodyPr lIns="0" tIns="0" rIns="0" bIns="0" anchor="b"/>
          <a:lstStyle>
            <a:lvl1pPr>
              <a:spcBef>
                <a:spcPts val="1400"/>
              </a:spcBef>
              <a:defRPr>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1_Vertical Title and Text">
    <p:spTree>
      <p:nvGrpSpPr>
        <p:cNvPr id="1" name=""/>
        <p:cNvGrpSpPr/>
        <p:nvPr/>
      </p:nvGrpSpPr>
      <p:grpSpPr>
        <a:xfrm>
          <a:off x="0" y="0"/>
          <a:ext cx="0" cy="0"/>
          <a:chOff x="0" y="0"/>
          <a:chExt cx="0" cy="0"/>
        </a:xfrm>
      </p:grpSpPr>
      <p:sp>
        <p:nvSpPr>
          <p:cNvPr id="370" name="Slide Number"/>
          <p:cNvSpPr txBox="1">
            <a:spLocks noGrp="1"/>
          </p:cNvSpPr>
          <p:nvPr>
            <p:ph type="sldNum" sz="quarter" idx="2"/>
          </p:nvPr>
        </p:nvSpPr>
        <p:spPr>
          <a:xfrm>
            <a:off x="6388101" y="6172325"/>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2_Vertical Title and Text">
    <p:spTree>
      <p:nvGrpSpPr>
        <p:cNvPr id="1" name=""/>
        <p:cNvGrpSpPr/>
        <p:nvPr/>
      </p:nvGrpSpPr>
      <p:grpSpPr>
        <a:xfrm>
          <a:off x="0" y="0"/>
          <a:ext cx="0" cy="0"/>
          <a:chOff x="0" y="0"/>
          <a:chExt cx="0" cy="0"/>
        </a:xfrm>
      </p:grpSpPr>
      <p:sp>
        <p:nvSpPr>
          <p:cNvPr id="377" name="Slide Number"/>
          <p:cNvSpPr txBox="1">
            <a:spLocks noGrp="1"/>
          </p:cNvSpPr>
          <p:nvPr>
            <p:ph type="sldNum" sz="quarter" idx="2"/>
          </p:nvPr>
        </p:nvSpPr>
        <p:spPr>
          <a:xfrm>
            <a:off x="6388101" y="6172325"/>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384"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385"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386" name="Title Text"/>
          <p:cNvSpPr txBox="1">
            <a:spLocks noGrp="1"/>
          </p:cNvSpPr>
          <p:nvPr>
            <p:ph type="title"/>
          </p:nvPr>
        </p:nvSpPr>
        <p:spPr>
          <a:xfrm>
            <a:off x="1143000" y="1122362"/>
            <a:ext cx="6858000" cy="2387601"/>
          </a:xfrm>
          <a:prstGeom prst="rect">
            <a:avLst/>
          </a:prstGeom>
        </p:spPr>
        <p:txBody>
          <a:bodyPr lIns="45718" tIns="45718" rIns="45718" bIns="45718" anchor="b"/>
          <a:lstStyle>
            <a:lvl1pPr defTabSz="914400">
              <a:lnSpc>
                <a:spcPct val="90000"/>
              </a:lnSpc>
              <a:defRPr sz="6000"/>
            </a:lvl1pPr>
          </a:lstStyle>
          <a:p>
            <a:r>
              <a:t>Title Text</a:t>
            </a:r>
          </a:p>
        </p:txBody>
      </p:sp>
      <p:sp>
        <p:nvSpPr>
          <p:cNvPr id="387" name="Body Level One…"/>
          <p:cNvSpPr txBox="1">
            <a:spLocks noGrp="1"/>
          </p:cNvSpPr>
          <p:nvPr>
            <p:ph type="body" sz="quarter" idx="1"/>
          </p:nvPr>
        </p:nvSpPr>
        <p:spPr>
          <a:xfrm>
            <a:off x="1143000" y="3602037"/>
            <a:ext cx="6858000" cy="1655765"/>
          </a:xfrm>
          <a:prstGeom prst="rect">
            <a:avLst/>
          </a:prstGeom>
        </p:spPr>
        <p:txBody>
          <a:bodyPr lIns="45718" tIns="45718" rIns="45718" bIns="45718"/>
          <a:lstStyle>
            <a:lvl1pPr marL="0" indent="0" algn="ctr" defTabSz="914400">
              <a:lnSpc>
                <a:spcPct val="90000"/>
              </a:lnSpc>
              <a:spcBef>
                <a:spcPts val="1000"/>
              </a:spcBef>
              <a:buSzTx/>
              <a:buFontTx/>
              <a:buNone/>
              <a:defRPr sz="2400"/>
            </a:lvl1pPr>
            <a:lvl2pPr marL="0" indent="0" algn="ctr" defTabSz="914400">
              <a:lnSpc>
                <a:spcPct val="90000"/>
              </a:lnSpc>
              <a:spcBef>
                <a:spcPts val="1000"/>
              </a:spcBef>
              <a:buSzTx/>
              <a:buFontTx/>
              <a:buNone/>
              <a:defRPr sz="2400"/>
            </a:lvl2pPr>
            <a:lvl3pPr marL="0" indent="0" algn="ctr" defTabSz="914400">
              <a:lnSpc>
                <a:spcPct val="90000"/>
              </a:lnSpc>
              <a:spcBef>
                <a:spcPts val="1000"/>
              </a:spcBef>
              <a:buSzTx/>
              <a:buFontTx/>
              <a:buNone/>
              <a:defRPr sz="2400"/>
            </a:lvl3pPr>
            <a:lvl4pPr marL="0" indent="0" algn="ctr" defTabSz="914400">
              <a:lnSpc>
                <a:spcPct val="90000"/>
              </a:lnSpc>
              <a:spcBef>
                <a:spcPts val="1000"/>
              </a:spcBef>
              <a:buSzTx/>
              <a:buFontTx/>
              <a:buNone/>
              <a:defRPr sz="2400"/>
            </a:lvl4pPr>
            <a:lvl5pPr marL="0" indent="0" algn="ctr" defTabSz="914400">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88"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395"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396"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397"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lvl1pPr>
          </a:lstStyle>
          <a:p>
            <a:r>
              <a:t>Title Text</a:t>
            </a:r>
          </a:p>
        </p:txBody>
      </p:sp>
      <p:sp>
        <p:nvSpPr>
          <p:cNvPr id="398" name="Body Level One…"/>
          <p:cNvSpPr txBox="1">
            <a:spLocks noGrp="1"/>
          </p:cNvSpPr>
          <p:nvPr>
            <p:ph type="body" idx="1"/>
          </p:nvPr>
        </p:nvSpPr>
        <p:spPr>
          <a:xfrm>
            <a:off x="628650" y="2666999"/>
            <a:ext cx="7886700" cy="3509963"/>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399"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1_Section Header">
    <p:spTree>
      <p:nvGrpSpPr>
        <p:cNvPr id="1" name=""/>
        <p:cNvGrpSpPr/>
        <p:nvPr/>
      </p:nvGrpSpPr>
      <p:grpSpPr>
        <a:xfrm>
          <a:off x="0" y="0"/>
          <a:ext cx="0" cy="0"/>
          <a:chOff x="0" y="0"/>
          <a:chExt cx="0" cy="0"/>
        </a:xfrm>
      </p:grpSpPr>
      <p:sp>
        <p:nvSpPr>
          <p:cNvPr id="406"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407"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408" name="Title Text"/>
          <p:cNvSpPr txBox="1">
            <a:spLocks noGrp="1"/>
          </p:cNvSpPr>
          <p:nvPr>
            <p:ph type="title"/>
          </p:nvPr>
        </p:nvSpPr>
        <p:spPr>
          <a:xfrm>
            <a:off x="623887" y="1709738"/>
            <a:ext cx="7886701" cy="2852737"/>
          </a:xfrm>
          <a:prstGeom prst="rect">
            <a:avLst/>
          </a:prstGeom>
        </p:spPr>
        <p:txBody>
          <a:bodyPr lIns="45718" tIns="45718" rIns="45718" bIns="45718" anchor="b"/>
          <a:lstStyle>
            <a:lvl1pPr algn="l" defTabSz="914400">
              <a:lnSpc>
                <a:spcPct val="90000"/>
              </a:lnSpc>
              <a:defRPr sz="6000"/>
            </a:lvl1pPr>
          </a:lstStyle>
          <a:p>
            <a:r>
              <a:t>Title Text</a:t>
            </a:r>
          </a:p>
        </p:txBody>
      </p:sp>
      <p:sp>
        <p:nvSpPr>
          <p:cNvPr id="409" name="Body Level One…"/>
          <p:cNvSpPr txBox="1">
            <a:spLocks noGrp="1"/>
          </p:cNvSpPr>
          <p:nvPr>
            <p:ph type="body" sz="quarter" idx="1"/>
          </p:nvPr>
        </p:nvSpPr>
        <p:spPr>
          <a:xfrm>
            <a:off x="623887" y="4589462"/>
            <a:ext cx="7886701" cy="1500190"/>
          </a:xfrm>
          <a:prstGeom prst="rect">
            <a:avLst/>
          </a:prstGeom>
        </p:spPr>
        <p:txBody>
          <a:bodyPr lIns="45718" tIns="45718" rIns="45718" bIns="45718"/>
          <a:lstStyle>
            <a:lvl1pPr marL="0" indent="0" defTabSz="914400">
              <a:lnSpc>
                <a:spcPct val="90000"/>
              </a:lnSpc>
              <a:spcBef>
                <a:spcPts val="1000"/>
              </a:spcBef>
              <a:buSzTx/>
              <a:buFontTx/>
              <a:buNone/>
              <a:defRPr sz="2400">
                <a:solidFill>
                  <a:srgbClr val="888888"/>
                </a:solidFill>
              </a:defRPr>
            </a:lvl1pPr>
            <a:lvl2pPr marL="0" indent="0" defTabSz="914400">
              <a:lnSpc>
                <a:spcPct val="90000"/>
              </a:lnSpc>
              <a:spcBef>
                <a:spcPts val="1000"/>
              </a:spcBef>
              <a:buSzTx/>
              <a:buFontTx/>
              <a:buNone/>
              <a:defRPr sz="2400">
                <a:solidFill>
                  <a:srgbClr val="888888"/>
                </a:solidFill>
              </a:defRPr>
            </a:lvl2pPr>
            <a:lvl3pPr marL="0" indent="0" defTabSz="914400">
              <a:lnSpc>
                <a:spcPct val="90000"/>
              </a:lnSpc>
              <a:spcBef>
                <a:spcPts val="1000"/>
              </a:spcBef>
              <a:buSzTx/>
              <a:buFontTx/>
              <a:buNone/>
              <a:defRPr sz="2400">
                <a:solidFill>
                  <a:srgbClr val="888888"/>
                </a:solidFill>
              </a:defRPr>
            </a:lvl3pPr>
            <a:lvl4pPr marL="0" indent="0" defTabSz="914400">
              <a:lnSpc>
                <a:spcPct val="90000"/>
              </a:lnSpc>
              <a:spcBef>
                <a:spcPts val="1000"/>
              </a:spcBef>
              <a:buSzTx/>
              <a:buFontTx/>
              <a:buNone/>
              <a:defRPr sz="2400">
                <a:solidFill>
                  <a:srgbClr val="888888"/>
                </a:solidFill>
              </a:defRPr>
            </a:lvl4pPr>
            <a:lvl5pPr marL="0" indent="0" defTabSz="914400">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10"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417"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418"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419"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lvl1pPr>
          </a:lstStyle>
          <a:p>
            <a:r>
              <a:t>Title Text</a:t>
            </a:r>
          </a:p>
        </p:txBody>
      </p:sp>
      <p:sp>
        <p:nvSpPr>
          <p:cNvPr id="420" name="Body Level One…"/>
          <p:cNvSpPr txBox="1">
            <a:spLocks noGrp="1"/>
          </p:cNvSpPr>
          <p:nvPr>
            <p:ph type="body" sz="half" idx="1"/>
          </p:nvPr>
        </p:nvSpPr>
        <p:spPr>
          <a:xfrm>
            <a:off x="628650" y="1825625"/>
            <a:ext cx="3867150" cy="4351338"/>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21"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1_Comparison">
    <p:spTree>
      <p:nvGrpSpPr>
        <p:cNvPr id="1" name=""/>
        <p:cNvGrpSpPr/>
        <p:nvPr/>
      </p:nvGrpSpPr>
      <p:grpSpPr>
        <a:xfrm>
          <a:off x="0" y="0"/>
          <a:ext cx="0" cy="0"/>
          <a:chOff x="0" y="0"/>
          <a:chExt cx="0" cy="0"/>
        </a:xfrm>
      </p:grpSpPr>
      <p:sp>
        <p:nvSpPr>
          <p:cNvPr id="428"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429"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430" name="Title Text"/>
          <p:cNvSpPr txBox="1">
            <a:spLocks noGrp="1"/>
          </p:cNvSpPr>
          <p:nvPr>
            <p:ph type="title"/>
          </p:nvPr>
        </p:nvSpPr>
        <p:spPr>
          <a:xfrm>
            <a:off x="630237" y="365125"/>
            <a:ext cx="7886701" cy="1325563"/>
          </a:xfrm>
          <a:prstGeom prst="rect">
            <a:avLst/>
          </a:prstGeom>
        </p:spPr>
        <p:txBody>
          <a:bodyPr lIns="45718" tIns="45718" rIns="45718" bIns="45718"/>
          <a:lstStyle>
            <a:lvl1pPr algn="l" defTabSz="914400">
              <a:lnSpc>
                <a:spcPct val="90000"/>
              </a:lnSpc>
            </a:lvl1pPr>
          </a:lstStyle>
          <a:p>
            <a:r>
              <a:t>Title Text</a:t>
            </a:r>
          </a:p>
        </p:txBody>
      </p:sp>
      <p:sp>
        <p:nvSpPr>
          <p:cNvPr id="431" name="Body Level One…"/>
          <p:cNvSpPr txBox="1">
            <a:spLocks noGrp="1"/>
          </p:cNvSpPr>
          <p:nvPr>
            <p:ph type="body" sz="quarter" idx="1"/>
          </p:nvPr>
        </p:nvSpPr>
        <p:spPr>
          <a:xfrm>
            <a:off x="630237" y="1681163"/>
            <a:ext cx="3868740" cy="823915"/>
          </a:xfrm>
          <a:prstGeom prst="rect">
            <a:avLst/>
          </a:prstGeom>
        </p:spPr>
        <p:txBody>
          <a:bodyPr lIns="45718" tIns="45718" rIns="45718" bIns="45718" anchor="b"/>
          <a:lstStyle>
            <a:lvl1pPr marL="0" indent="0" defTabSz="914400">
              <a:lnSpc>
                <a:spcPct val="90000"/>
              </a:lnSpc>
              <a:spcBef>
                <a:spcPts val="1000"/>
              </a:spcBef>
              <a:buSzTx/>
              <a:buFontTx/>
              <a:buNone/>
              <a:defRPr sz="2400" b="1"/>
            </a:lvl1pPr>
            <a:lvl2pPr marL="0" indent="0" defTabSz="914400">
              <a:lnSpc>
                <a:spcPct val="90000"/>
              </a:lnSpc>
              <a:spcBef>
                <a:spcPts val="1000"/>
              </a:spcBef>
              <a:buSzTx/>
              <a:buFontTx/>
              <a:buNone/>
              <a:defRPr sz="2400" b="1"/>
            </a:lvl2pPr>
            <a:lvl3pPr marL="0" indent="0" defTabSz="914400">
              <a:lnSpc>
                <a:spcPct val="90000"/>
              </a:lnSpc>
              <a:spcBef>
                <a:spcPts val="1000"/>
              </a:spcBef>
              <a:buSzTx/>
              <a:buFontTx/>
              <a:buNone/>
              <a:defRPr sz="2400" b="1"/>
            </a:lvl3pPr>
            <a:lvl4pPr marL="0" indent="0" defTabSz="914400">
              <a:lnSpc>
                <a:spcPct val="90000"/>
              </a:lnSpc>
              <a:spcBef>
                <a:spcPts val="1000"/>
              </a:spcBef>
              <a:buSzTx/>
              <a:buFontTx/>
              <a:buNone/>
              <a:defRPr sz="2400" b="1"/>
            </a:lvl4pPr>
            <a:lvl5pPr marL="0" indent="0" defTabSz="914400">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32" name="Text Placeholder 4"/>
          <p:cNvSpPr>
            <a:spLocks noGrp="1"/>
          </p:cNvSpPr>
          <p:nvPr>
            <p:ph type="body" sz="quarter" idx="21"/>
          </p:nvPr>
        </p:nvSpPr>
        <p:spPr>
          <a:xfrm>
            <a:off x="4629150" y="1681163"/>
            <a:ext cx="3887788" cy="823914"/>
          </a:xfrm>
          <a:prstGeom prst="rect">
            <a:avLst/>
          </a:prstGeom>
        </p:spPr>
        <p:txBody>
          <a:bodyPr lIns="45718" tIns="45718" rIns="45718" bIns="45718" anchor="b"/>
          <a:lstStyle/>
          <a:p>
            <a:endParaRPr/>
          </a:p>
        </p:txBody>
      </p:sp>
      <p:sp>
        <p:nvSpPr>
          <p:cNvPr id="433"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2_Title Only">
    <p:spTree>
      <p:nvGrpSpPr>
        <p:cNvPr id="1" name=""/>
        <p:cNvGrpSpPr/>
        <p:nvPr/>
      </p:nvGrpSpPr>
      <p:grpSpPr>
        <a:xfrm>
          <a:off x="0" y="0"/>
          <a:ext cx="0" cy="0"/>
          <a:chOff x="0" y="0"/>
          <a:chExt cx="0" cy="0"/>
        </a:xfrm>
      </p:grpSpPr>
      <p:sp>
        <p:nvSpPr>
          <p:cNvPr id="44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44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442"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lvl1pPr>
          </a:lstStyle>
          <a:p>
            <a:r>
              <a:t>Title Text</a:t>
            </a:r>
          </a:p>
        </p:txBody>
      </p:sp>
      <p:sp>
        <p:nvSpPr>
          <p:cNvPr id="443"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45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45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452"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1_Content with Caption">
    <p:spTree>
      <p:nvGrpSpPr>
        <p:cNvPr id="1" name=""/>
        <p:cNvGrpSpPr/>
        <p:nvPr/>
      </p:nvGrpSpPr>
      <p:grpSpPr>
        <a:xfrm>
          <a:off x="0" y="0"/>
          <a:ext cx="0" cy="0"/>
          <a:chOff x="0" y="0"/>
          <a:chExt cx="0" cy="0"/>
        </a:xfrm>
      </p:grpSpPr>
      <p:sp>
        <p:nvSpPr>
          <p:cNvPr id="45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46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461" name="Title Text"/>
          <p:cNvSpPr txBox="1">
            <a:spLocks noGrp="1"/>
          </p:cNvSpPr>
          <p:nvPr>
            <p:ph type="title"/>
          </p:nvPr>
        </p:nvSpPr>
        <p:spPr>
          <a:xfrm>
            <a:off x="630237" y="457200"/>
            <a:ext cx="2949576" cy="1600200"/>
          </a:xfrm>
          <a:prstGeom prst="rect">
            <a:avLst/>
          </a:prstGeom>
        </p:spPr>
        <p:txBody>
          <a:bodyPr lIns="45718" tIns="45718" rIns="45718" bIns="45718" anchor="b"/>
          <a:lstStyle>
            <a:lvl1pPr algn="l" defTabSz="914400">
              <a:lnSpc>
                <a:spcPct val="90000"/>
              </a:lnSpc>
              <a:defRPr sz="3200"/>
            </a:lvl1pPr>
          </a:lstStyle>
          <a:p>
            <a:r>
              <a:t>Title Text</a:t>
            </a:r>
          </a:p>
        </p:txBody>
      </p:sp>
      <p:sp>
        <p:nvSpPr>
          <p:cNvPr id="462" name="Body Level One…"/>
          <p:cNvSpPr txBox="1">
            <a:spLocks noGrp="1"/>
          </p:cNvSpPr>
          <p:nvPr>
            <p:ph type="body" sz="half" idx="1"/>
          </p:nvPr>
        </p:nvSpPr>
        <p:spPr>
          <a:xfrm>
            <a:off x="3887787" y="987425"/>
            <a:ext cx="4629153" cy="4873625"/>
          </a:xfrm>
          <a:prstGeom prst="rect">
            <a:avLst/>
          </a:prstGeom>
        </p:spPr>
        <p:txBody>
          <a:bodyPr lIns="45718" tIns="45718" rIns="45718" bIns="45718"/>
          <a:lstStyle>
            <a:lvl1pPr marL="228600" indent="-228600" defTabSz="914400">
              <a:lnSpc>
                <a:spcPct val="90000"/>
              </a:lnSpc>
              <a:spcBef>
                <a:spcPts val="1000"/>
              </a:spcBef>
            </a:lvl1pPr>
            <a:lvl2pPr marL="718457" indent="-261257" defTabSz="914400">
              <a:lnSpc>
                <a:spcPct val="90000"/>
              </a:lnSpc>
              <a:spcBef>
                <a:spcPts val="1000"/>
              </a:spcBef>
              <a:buChar char="•"/>
            </a:lvl2pPr>
            <a:lvl3pPr marL="1219200" indent="-304800" defTabSz="914400">
              <a:lnSpc>
                <a:spcPct val="90000"/>
              </a:lnSpc>
              <a:spcBef>
                <a:spcPts val="1000"/>
              </a:spcBef>
            </a:lvl3pPr>
            <a:lvl4pPr marL="1737360" indent="-365760" defTabSz="914400">
              <a:lnSpc>
                <a:spcPct val="90000"/>
              </a:lnSpc>
              <a:spcBef>
                <a:spcPts val="1000"/>
              </a:spcBef>
              <a:buChar char="•"/>
            </a:lvl4pPr>
            <a:lvl5pPr marL="2194560" indent="-365760" defTabSz="914400">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463" name="Text Placeholder 3"/>
          <p:cNvSpPr>
            <a:spLocks noGrp="1"/>
          </p:cNvSpPr>
          <p:nvPr>
            <p:ph type="body" sz="quarter" idx="21"/>
          </p:nvPr>
        </p:nvSpPr>
        <p:spPr>
          <a:xfrm>
            <a:off x="630237" y="2057400"/>
            <a:ext cx="2949576" cy="3811588"/>
          </a:xfrm>
          <a:prstGeom prst="rect">
            <a:avLst/>
          </a:prstGeom>
        </p:spPr>
        <p:txBody>
          <a:bodyPr lIns="45718" tIns="45718" rIns="45718" bIns="45718"/>
          <a:lstStyle/>
          <a:p>
            <a:endParaRPr/>
          </a:p>
        </p:txBody>
      </p:sp>
      <p:sp>
        <p:nvSpPr>
          <p:cNvPr id="464"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1_Picture with Caption">
    <p:spTree>
      <p:nvGrpSpPr>
        <p:cNvPr id="1" name=""/>
        <p:cNvGrpSpPr/>
        <p:nvPr/>
      </p:nvGrpSpPr>
      <p:grpSpPr>
        <a:xfrm>
          <a:off x="0" y="0"/>
          <a:ext cx="0" cy="0"/>
          <a:chOff x="0" y="0"/>
          <a:chExt cx="0" cy="0"/>
        </a:xfrm>
      </p:grpSpPr>
      <p:sp>
        <p:nvSpPr>
          <p:cNvPr id="471"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472"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473" name="Title Text"/>
          <p:cNvSpPr txBox="1">
            <a:spLocks noGrp="1"/>
          </p:cNvSpPr>
          <p:nvPr>
            <p:ph type="title"/>
          </p:nvPr>
        </p:nvSpPr>
        <p:spPr>
          <a:xfrm>
            <a:off x="630237" y="457200"/>
            <a:ext cx="2949576" cy="1600200"/>
          </a:xfrm>
          <a:prstGeom prst="rect">
            <a:avLst/>
          </a:prstGeom>
        </p:spPr>
        <p:txBody>
          <a:bodyPr lIns="45718" tIns="45718" rIns="45718" bIns="45718" anchor="b"/>
          <a:lstStyle>
            <a:lvl1pPr algn="l" defTabSz="914400">
              <a:lnSpc>
                <a:spcPct val="90000"/>
              </a:lnSpc>
              <a:defRPr sz="3200"/>
            </a:lvl1pPr>
          </a:lstStyle>
          <a:p>
            <a:r>
              <a:t>Title Text</a:t>
            </a:r>
          </a:p>
        </p:txBody>
      </p:sp>
      <p:sp>
        <p:nvSpPr>
          <p:cNvPr id="474" name="Picture Placeholder 2"/>
          <p:cNvSpPr>
            <a:spLocks noGrp="1"/>
          </p:cNvSpPr>
          <p:nvPr>
            <p:ph type="pic" sz="half" idx="21"/>
          </p:nvPr>
        </p:nvSpPr>
        <p:spPr>
          <a:xfrm>
            <a:off x="3887787" y="987425"/>
            <a:ext cx="4629153" cy="4873625"/>
          </a:xfrm>
          <a:prstGeom prst="rect">
            <a:avLst/>
          </a:prstGeom>
        </p:spPr>
        <p:txBody>
          <a:bodyPr lIns="91439" tIns="45719" rIns="91439" bIns="45719">
            <a:noAutofit/>
          </a:bodyPr>
          <a:lstStyle/>
          <a:p>
            <a:endParaRPr/>
          </a:p>
        </p:txBody>
      </p:sp>
      <p:sp>
        <p:nvSpPr>
          <p:cNvPr id="475" name="Body Level One…"/>
          <p:cNvSpPr txBox="1">
            <a:spLocks noGrp="1"/>
          </p:cNvSpPr>
          <p:nvPr>
            <p:ph type="body" sz="quarter" idx="1"/>
          </p:nvPr>
        </p:nvSpPr>
        <p:spPr>
          <a:xfrm>
            <a:off x="630237" y="2057400"/>
            <a:ext cx="2949576" cy="3811588"/>
          </a:xfrm>
          <a:prstGeom prst="rect">
            <a:avLst/>
          </a:prstGeom>
        </p:spPr>
        <p:txBody>
          <a:bodyPr lIns="45718" tIns="45718" rIns="45718" bIns="45718"/>
          <a:lstStyle>
            <a:lvl1pPr marL="0" indent="0" defTabSz="914400">
              <a:lnSpc>
                <a:spcPct val="90000"/>
              </a:lnSpc>
              <a:spcBef>
                <a:spcPts val="1000"/>
              </a:spcBef>
              <a:buSzTx/>
              <a:buFontTx/>
              <a:buNone/>
              <a:defRPr sz="1600"/>
            </a:lvl1pPr>
            <a:lvl2pPr marL="0" indent="0" defTabSz="914400">
              <a:lnSpc>
                <a:spcPct val="90000"/>
              </a:lnSpc>
              <a:spcBef>
                <a:spcPts val="1000"/>
              </a:spcBef>
              <a:buSzTx/>
              <a:buFontTx/>
              <a:buNone/>
              <a:defRPr sz="1600"/>
            </a:lvl2pPr>
            <a:lvl3pPr marL="0" indent="0" defTabSz="914400">
              <a:lnSpc>
                <a:spcPct val="90000"/>
              </a:lnSpc>
              <a:spcBef>
                <a:spcPts val="1000"/>
              </a:spcBef>
              <a:buSzTx/>
              <a:buFontTx/>
              <a:buNone/>
              <a:defRPr sz="1600"/>
            </a:lvl3pPr>
            <a:lvl4pPr marL="0" indent="0" defTabSz="914400">
              <a:lnSpc>
                <a:spcPct val="90000"/>
              </a:lnSpc>
              <a:spcBef>
                <a:spcPts val="1000"/>
              </a:spcBef>
              <a:buSzTx/>
              <a:buFontTx/>
              <a:buNone/>
              <a:defRPr sz="1600"/>
            </a:lvl4pPr>
            <a:lvl5pPr marL="0" indent="0" defTabSz="914400">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476"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Content">
    <p:spTree>
      <p:nvGrpSpPr>
        <p:cNvPr id="1" name=""/>
        <p:cNvGrpSpPr/>
        <p:nvPr/>
      </p:nvGrpSpPr>
      <p:grpSpPr>
        <a:xfrm>
          <a:off x="0" y="0"/>
          <a:ext cx="0" cy="0"/>
          <a:chOff x="0" y="0"/>
          <a:chExt cx="0" cy="0"/>
        </a:xfrm>
      </p:grpSpPr>
      <p:sp>
        <p:nvSpPr>
          <p:cNvPr id="483"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484"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485" name="Body Level One…"/>
          <p:cNvSpPr txBox="1">
            <a:spLocks noGrp="1"/>
          </p:cNvSpPr>
          <p:nvPr>
            <p:ph type="body" idx="1"/>
          </p:nvPr>
        </p:nvSpPr>
        <p:spPr>
          <a:xfrm>
            <a:off x="457200" y="90488"/>
            <a:ext cx="8229600" cy="6767512"/>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86" name="Slide Number"/>
          <p:cNvSpPr txBox="1">
            <a:spLocks noGrp="1"/>
          </p:cNvSpPr>
          <p:nvPr>
            <p:ph type="sldNum" sz="quarter" idx="2"/>
          </p:nvPr>
        </p:nvSpPr>
        <p:spPr>
          <a:xfrm>
            <a:off x="6388101" y="6172325"/>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493"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494"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495" name="Shape 20"/>
          <p:cNvSpPr>
            <a:spLocks noGrp="1"/>
          </p:cNvSpPr>
          <p:nvPr>
            <p:ph type="pic" idx="21"/>
          </p:nvPr>
        </p:nvSpPr>
        <p:spPr>
          <a:xfrm>
            <a:off x="1129604" y="446485"/>
            <a:ext cx="6875862" cy="4161234"/>
          </a:xfrm>
          <a:prstGeom prst="rect">
            <a:avLst/>
          </a:prstGeom>
        </p:spPr>
        <p:txBody>
          <a:bodyPr lIns="91439" tIns="45719" rIns="91439" bIns="45719">
            <a:noAutofit/>
          </a:bodyPr>
          <a:lstStyle/>
          <a:p>
            <a:endParaRPr/>
          </a:p>
        </p:txBody>
      </p:sp>
      <p:sp>
        <p:nvSpPr>
          <p:cNvPr id="496" name="Title Text"/>
          <p:cNvSpPr txBox="1">
            <a:spLocks noGrp="1"/>
          </p:cNvSpPr>
          <p:nvPr>
            <p:ph type="title"/>
          </p:nvPr>
        </p:nvSpPr>
        <p:spPr>
          <a:xfrm>
            <a:off x="892969" y="4723805"/>
            <a:ext cx="7358065" cy="1000128"/>
          </a:xfrm>
          <a:prstGeom prst="rect">
            <a:avLst/>
          </a:prstGeom>
        </p:spPr>
        <p:txBody>
          <a:bodyPr lIns="45718" tIns="45718" rIns="45718" bIns="45718" anchor="b"/>
          <a:lstStyle>
            <a:lvl1pPr algn="l" defTabSz="914400">
              <a:lnSpc>
                <a:spcPct val="90000"/>
              </a:lnSpc>
            </a:lvl1pPr>
          </a:lstStyle>
          <a:p>
            <a:r>
              <a:t>Title Text</a:t>
            </a:r>
          </a:p>
        </p:txBody>
      </p:sp>
      <p:sp>
        <p:nvSpPr>
          <p:cNvPr id="497" name="Body Level One…"/>
          <p:cNvSpPr txBox="1">
            <a:spLocks noGrp="1"/>
          </p:cNvSpPr>
          <p:nvPr>
            <p:ph type="body" sz="quarter" idx="1"/>
          </p:nvPr>
        </p:nvSpPr>
        <p:spPr>
          <a:xfrm>
            <a:off x="892969" y="5759648"/>
            <a:ext cx="7358065" cy="794745"/>
          </a:xfrm>
          <a:prstGeom prst="rect">
            <a:avLst/>
          </a:prstGeom>
        </p:spPr>
        <p:txBody>
          <a:bodyPr lIns="45718" tIns="45718" rIns="45718" bIns="45718"/>
          <a:lstStyle>
            <a:lvl1pPr marL="0" indent="0" algn="ctr" defTabSz="914400">
              <a:lnSpc>
                <a:spcPct val="90000"/>
              </a:lnSpc>
              <a:spcBef>
                <a:spcPts val="0"/>
              </a:spcBef>
              <a:buSzTx/>
              <a:buFontTx/>
              <a:buNone/>
              <a:defRPr sz="2200"/>
            </a:lvl1pPr>
            <a:lvl2pPr marL="0" indent="0" algn="ctr" defTabSz="914400">
              <a:lnSpc>
                <a:spcPct val="90000"/>
              </a:lnSpc>
              <a:spcBef>
                <a:spcPts val="0"/>
              </a:spcBef>
              <a:buSzTx/>
              <a:buFontTx/>
              <a:buNone/>
              <a:defRPr sz="2200"/>
            </a:lvl2pPr>
            <a:lvl3pPr marL="0" indent="0" algn="ctr" defTabSz="914400">
              <a:lnSpc>
                <a:spcPct val="90000"/>
              </a:lnSpc>
              <a:spcBef>
                <a:spcPts val="0"/>
              </a:spcBef>
              <a:buSzTx/>
              <a:buFontTx/>
              <a:buNone/>
              <a:defRPr sz="2200"/>
            </a:lvl3pPr>
            <a:lvl4pPr marL="0" indent="0" algn="ctr" defTabSz="914400">
              <a:lnSpc>
                <a:spcPct val="90000"/>
              </a:lnSpc>
              <a:spcBef>
                <a:spcPts val="0"/>
              </a:spcBef>
              <a:buSzTx/>
              <a:buFontTx/>
              <a:buNone/>
              <a:defRPr sz="2200"/>
            </a:lvl4pPr>
            <a:lvl5pPr marL="0" indent="0" algn="ctr" defTabSz="914400">
              <a:lnSpc>
                <a:spcPct val="90000"/>
              </a:lnSpc>
              <a:spcBef>
                <a:spcPts val="0"/>
              </a:spcBef>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498" name="Slide Number"/>
          <p:cNvSpPr txBox="1">
            <a:spLocks noGrp="1"/>
          </p:cNvSpPr>
          <p:nvPr>
            <p:ph type="sldNum" sz="quarter" idx="2"/>
          </p:nvPr>
        </p:nvSpPr>
        <p:spPr>
          <a:xfrm>
            <a:off x="4449658" y="6499174"/>
            <a:ext cx="256537" cy="275463"/>
          </a:xfrm>
          <a:prstGeom prst="rect">
            <a:avLst/>
          </a:prstGeom>
        </p:spPr>
        <p:txBody>
          <a:bodyPr lIns="45718" tIns="45718" rIns="45718" bIns="45718"/>
          <a:lstStyle>
            <a:lvl1pPr>
              <a:spcBef>
                <a:spcPts val="1400"/>
              </a:spcBef>
              <a:defRPr>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2_Title and Content">
    <p:spTree>
      <p:nvGrpSpPr>
        <p:cNvPr id="1" name=""/>
        <p:cNvGrpSpPr/>
        <p:nvPr/>
      </p:nvGrpSpPr>
      <p:grpSpPr>
        <a:xfrm>
          <a:off x="0" y="0"/>
          <a:ext cx="0" cy="0"/>
          <a:chOff x="0" y="0"/>
          <a:chExt cx="0" cy="0"/>
        </a:xfrm>
      </p:grpSpPr>
      <p:sp>
        <p:nvSpPr>
          <p:cNvPr id="505" name="Slide Number"/>
          <p:cNvSpPr txBox="1">
            <a:spLocks noGrp="1"/>
          </p:cNvSpPr>
          <p:nvPr>
            <p:ph type="sldNum" sz="quarter" idx="2"/>
          </p:nvPr>
        </p:nvSpPr>
        <p:spPr>
          <a:xfrm>
            <a:off x="6388101" y="6172325"/>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512"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513"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14" name="Title Text"/>
          <p:cNvSpPr txBox="1">
            <a:spLocks noGrp="1"/>
          </p:cNvSpPr>
          <p:nvPr>
            <p:ph type="title"/>
          </p:nvPr>
        </p:nvSpPr>
        <p:spPr>
          <a:xfrm>
            <a:off x="892967" y="2268140"/>
            <a:ext cx="7358068" cy="2321720"/>
          </a:xfrm>
          <a:prstGeom prst="rect">
            <a:avLst/>
          </a:prstGeom>
        </p:spPr>
        <p:txBody>
          <a:bodyPr lIns="45718" tIns="45718" rIns="45718" bIns="45718"/>
          <a:lstStyle>
            <a:lvl1pPr algn="l" defTabSz="914400">
              <a:lnSpc>
                <a:spcPct val="90000"/>
              </a:lnSpc>
            </a:lvl1pPr>
          </a:lstStyle>
          <a:p>
            <a:r>
              <a:t>Title Text</a:t>
            </a:r>
          </a:p>
        </p:txBody>
      </p:sp>
      <p:sp>
        <p:nvSpPr>
          <p:cNvPr id="515"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3_Title Slide">
    <p:spTree>
      <p:nvGrpSpPr>
        <p:cNvPr id="1" name=""/>
        <p:cNvGrpSpPr/>
        <p:nvPr/>
      </p:nvGrpSpPr>
      <p:grpSpPr>
        <a:xfrm>
          <a:off x="0" y="0"/>
          <a:ext cx="0" cy="0"/>
          <a:chOff x="0" y="0"/>
          <a:chExt cx="0" cy="0"/>
        </a:xfrm>
      </p:grpSpPr>
      <p:sp>
        <p:nvSpPr>
          <p:cNvPr id="522"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523"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24" name="Slide Number"/>
          <p:cNvSpPr txBox="1">
            <a:spLocks noGrp="1"/>
          </p:cNvSpPr>
          <p:nvPr>
            <p:ph type="sldNum" sz="quarter" idx="2"/>
          </p:nvPr>
        </p:nvSpPr>
        <p:spPr>
          <a:xfrm>
            <a:off x="6388101" y="6172325"/>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5_Title and Content">
    <p:spTree>
      <p:nvGrpSpPr>
        <p:cNvPr id="1" name=""/>
        <p:cNvGrpSpPr/>
        <p:nvPr/>
      </p:nvGrpSpPr>
      <p:grpSpPr>
        <a:xfrm>
          <a:off x="0" y="0"/>
          <a:ext cx="0" cy="0"/>
          <a:chOff x="0" y="0"/>
          <a:chExt cx="0" cy="0"/>
        </a:xfrm>
      </p:grpSpPr>
      <p:sp>
        <p:nvSpPr>
          <p:cNvPr id="531"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532"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33" name="Slide Number"/>
          <p:cNvSpPr txBox="1">
            <a:spLocks noGrp="1"/>
          </p:cNvSpPr>
          <p:nvPr>
            <p:ph type="sldNum" sz="quarter" idx="2"/>
          </p:nvPr>
        </p:nvSpPr>
        <p:spPr>
          <a:xfrm>
            <a:off x="6388101" y="6172325"/>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4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54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42" name="Title Text"/>
          <p:cNvSpPr txBox="1">
            <a:spLocks noGrp="1"/>
          </p:cNvSpPr>
          <p:nvPr>
            <p:ph type="title"/>
          </p:nvPr>
        </p:nvSpPr>
        <p:spPr>
          <a:xfrm>
            <a:off x="892967" y="1151929"/>
            <a:ext cx="7358068" cy="2321720"/>
          </a:xfrm>
          <a:prstGeom prst="rect">
            <a:avLst/>
          </a:prstGeom>
        </p:spPr>
        <p:txBody>
          <a:bodyPr lIns="35716" tIns="35716" rIns="35716" bIns="35716" anchor="b"/>
          <a:lstStyle>
            <a:lvl1pPr defTabSz="410763">
              <a:defRPr sz="5600">
                <a:latin typeface="Helvetica Light"/>
                <a:ea typeface="Helvetica Light"/>
                <a:cs typeface="Helvetica Light"/>
                <a:sym typeface="Helvetica Light"/>
              </a:defRPr>
            </a:lvl1pPr>
          </a:lstStyle>
          <a:p>
            <a:r>
              <a:t>Title Text</a:t>
            </a:r>
          </a:p>
        </p:txBody>
      </p:sp>
      <p:sp>
        <p:nvSpPr>
          <p:cNvPr id="543" name="Body Level One…"/>
          <p:cNvSpPr txBox="1">
            <a:spLocks noGrp="1"/>
          </p:cNvSpPr>
          <p:nvPr>
            <p:ph type="body" sz="quarter" idx="1"/>
          </p:nvPr>
        </p:nvSpPr>
        <p:spPr>
          <a:xfrm>
            <a:off x="892967" y="3536155"/>
            <a:ext cx="7358068" cy="794747"/>
          </a:xfrm>
          <a:prstGeom prst="rect">
            <a:avLst/>
          </a:prstGeom>
        </p:spPr>
        <p:txBody>
          <a:bodyPr lIns="35716" tIns="35716" rIns="35716" bIns="35716"/>
          <a:lstStyle>
            <a:lvl1pPr marL="0" indent="0" algn="ctr" defTabSz="410763">
              <a:spcBef>
                <a:spcPts val="0"/>
              </a:spcBef>
              <a:buSzTx/>
              <a:buFontTx/>
              <a:buNone/>
              <a:defRPr sz="2200">
                <a:latin typeface="Helvetica Light"/>
                <a:ea typeface="Helvetica Light"/>
                <a:cs typeface="Helvetica Light"/>
                <a:sym typeface="Helvetica Light"/>
              </a:defRPr>
            </a:lvl1pPr>
            <a:lvl2pPr marL="0" indent="0" algn="ctr" defTabSz="410763">
              <a:spcBef>
                <a:spcPts val="0"/>
              </a:spcBef>
              <a:buSzTx/>
              <a:buFontTx/>
              <a:buNone/>
              <a:defRPr sz="2200">
                <a:latin typeface="Helvetica Light"/>
                <a:ea typeface="Helvetica Light"/>
                <a:cs typeface="Helvetica Light"/>
                <a:sym typeface="Helvetica Light"/>
              </a:defRPr>
            </a:lvl2pPr>
            <a:lvl3pPr marL="0" indent="0" algn="ctr" defTabSz="410763">
              <a:spcBef>
                <a:spcPts val="0"/>
              </a:spcBef>
              <a:buSzTx/>
              <a:buFontTx/>
              <a:buNone/>
              <a:defRPr sz="2200">
                <a:latin typeface="Helvetica Light"/>
                <a:ea typeface="Helvetica Light"/>
                <a:cs typeface="Helvetica Light"/>
                <a:sym typeface="Helvetica Light"/>
              </a:defRPr>
            </a:lvl3pPr>
            <a:lvl4pPr marL="0" indent="0" algn="ctr" defTabSz="410763">
              <a:spcBef>
                <a:spcPts val="0"/>
              </a:spcBef>
              <a:buSzTx/>
              <a:buFontTx/>
              <a:buNone/>
              <a:defRPr sz="2200">
                <a:latin typeface="Helvetica Light"/>
                <a:ea typeface="Helvetica Light"/>
                <a:cs typeface="Helvetica Light"/>
                <a:sym typeface="Helvetica Light"/>
              </a:defRPr>
            </a:lvl4pPr>
            <a:lvl5pPr marL="0" indent="0" algn="ctr" defTabSz="410763">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44" name="Slide Number"/>
          <p:cNvSpPr txBox="1">
            <a:spLocks noGrp="1"/>
          </p:cNvSpPr>
          <p:nvPr>
            <p:ph type="sldNum" sz="quarter" idx="2"/>
          </p:nvPr>
        </p:nvSpPr>
        <p:spPr>
          <a:xfrm>
            <a:off x="4440734" y="6505277"/>
            <a:ext cx="253602" cy="249233"/>
          </a:xfrm>
          <a:prstGeom prst="rect">
            <a:avLst/>
          </a:prstGeom>
        </p:spPr>
        <p:txBody>
          <a:bodyPr lIns="35716" tIns="35716" rIns="35716" bIns="35716" anchor="t"/>
          <a:lstStyle>
            <a:lvl1pPr algn="ctr" defTabSz="410763">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2_Title Slide">
    <p:spTree>
      <p:nvGrpSpPr>
        <p:cNvPr id="1" name=""/>
        <p:cNvGrpSpPr/>
        <p:nvPr/>
      </p:nvGrpSpPr>
      <p:grpSpPr>
        <a:xfrm>
          <a:off x="0" y="0"/>
          <a:ext cx="0" cy="0"/>
          <a:chOff x="0" y="0"/>
          <a:chExt cx="0" cy="0"/>
        </a:xfrm>
      </p:grpSpPr>
      <p:sp>
        <p:nvSpPr>
          <p:cNvPr id="551"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552"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53" name="Title Text"/>
          <p:cNvSpPr txBox="1">
            <a:spLocks noGrp="1"/>
          </p:cNvSpPr>
          <p:nvPr>
            <p:ph type="title"/>
          </p:nvPr>
        </p:nvSpPr>
        <p:spPr>
          <a:xfrm>
            <a:off x="1143000" y="1122362"/>
            <a:ext cx="6858000" cy="2387601"/>
          </a:xfrm>
          <a:prstGeom prst="rect">
            <a:avLst/>
          </a:prstGeom>
        </p:spPr>
        <p:txBody>
          <a:bodyPr lIns="45718" tIns="45718" rIns="45718" bIns="45718" anchor="b"/>
          <a:lstStyle>
            <a:lvl1pPr defTabSz="914400">
              <a:lnSpc>
                <a:spcPct val="90000"/>
              </a:lnSpc>
              <a:defRPr sz="6000"/>
            </a:lvl1pPr>
          </a:lstStyle>
          <a:p>
            <a:r>
              <a:t>Title Text</a:t>
            </a:r>
          </a:p>
        </p:txBody>
      </p:sp>
      <p:sp>
        <p:nvSpPr>
          <p:cNvPr id="554" name="Body Level One…"/>
          <p:cNvSpPr txBox="1">
            <a:spLocks noGrp="1"/>
          </p:cNvSpPr>
          <p:nvPr>
            <p:ph type="body" sz="quarter" idx="1"/>
          </p:nvPr>
        </p:nvSpPr>
        <p:spPr>
          <a:xfrm>
            <a:off x="1143000" y="3602037"/>
            <a:ext cx="6858000" cy="1655765"/>
          </a:xfrm>
          <a:prstGeom prst="rect">
            <a:avLst/>
          </a:prstGeom>
        </p:spPr>
        <p:txBody>
          <a:bodyPr lIns="45718" tIns="45718" rIns="45718" bIns="45718"/>
          <a:lstStyle>
            <a:lvl1pPr marL="0" indent="0" algn="ctr" defTabSz="914400">
              <a:lnSpc>
                <a:spcPct val="90000"/>
              </a:lnSpc>
              <a:spcBef>
                <a:spcPts val="1000"/>
              </a:spcBef>
              <a:buSzTx/>
              <a:buFontTx/>
              <a:buNone/>
              <a:defRPr sz="2400"/>
            </a:lvl1pPr>
            <a:lvl2pPr marL="0" indent="0" algn="ctr" defTabSz="914400">
              <a:lnSpc>
                <a:spcPct val="90000"/>
              </a:lnSpc>
              <a:spcBef>
                <a:spcPts val="1000"/>
              </a:spcBef>
              <a:buSzTx/>
              <a:buFontTx/>
              <a:buNone/>
              <a:defRPr sz="2400"/>
            </a:lvl2pPr>
            <a:lvl3pPr marL="0" indent="0" algn="ctr" defTabSz="914400">
              <a:lnSpc>
                <a:spcPct val="90000"/>
              </a:lnSpc>
              <a:spcBef>
                <a:spcPts val="1000"/>
              </a:spcBef>
              <a:buSzTx/>
              <a:buFontTx/>
              <a:buNone/>
              <a:defRPr sz="2400"/>
            </a:lvl3pPr>
            <a:lvl4pPr marL="0" indent="0" algn="ctr" defTabSz="914400">
              <a:lnSpc>
                <a:spcPct val="90000"/>
              </a:lnSpc>
              <a:spcBef>
                <a:spcPts val="1000"/>
              </a:spcBef>
              <a:buSzTx/>
              <a:buFontTx/>
              <a:buNone/>
              <a:defRPr sz="2400"/>
            </a:lvl4pPr>
            <a:lvl5pPr marL="0" indent="0" algn="ctr" defTabSz="914400">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55"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3_Title and Content">
    <p:spTree>
      <p:nvGrpSpPr>
        <p:cNvPr id="1" name=""/>
        <p:cNvGrpSpPr/>
        <p:nvPr/>
      </p:nvGrpSpPr>
      <p:grpSpPr>
        <a:xfrm>
          <a:off x="0" y="0"/>
          <a:ext cx="0" cy="0"/>
          <a:chOff x="0" y="0"/>
          <a:chExt cx="0" cy="0"/>
        </a:xfrm>
      </p:grpSpPr>
      <p:sp>
        <p:nvSpPr>
          <p:cNvPr id="562"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563"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64"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lvl1pPr>
          </a:lstStyle>
          <a:p>
            <a:r>
              <a:t>Title Text</a:t>
            </a:r>
          </a:p>
        </p:txBody>
      </p:sp>
      <p:sp>
        <p:nvSpPr>
          <p:cNvPr id="565" name="Body Level One…"/>
          <p:cNvSpPr txBox="1">
            <a:spLocks noGrp="1"/>
          </p:cNvSpPr>
          <p:nvPr>
            <p:ph type="body" idx="1"/>
          </p:nvPr>
        </p:nvSpPr>
        <p:spPr>
          <a:xfrm>
            <a:off x="628650" y="2666999"/>
            <a:ext cx="7886700" cy="3509963"/>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566"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2_Section Header">
    <p:spTree>
      <p:nvGrpSpPr>
        <p:cNvPr id="1" name=""/>
        <p:cNvGrpSpPr/>
        <p:nvPr/>
      </p:nvGrpSpPr>
      <p:grpSpPr>
        <a:xfrm>
          <a:off x="0" y="0"/>
          <a:ext cx="0" cy="0"/>
          <a:chOff x="0" y="0"/>
          <a:chExt cx="0" cy="0"/>
        </a:xfrm>
      </p:grpSpPr>
      <p:sp>
        <p:nvSpPr>
          <p:cNvPr id="573"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574"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75" name="Title Text"/>
          <p:cNvSpPr txBox="1">
            <a:spLocks noGrp="1"/>
          </p:cNvSpPr>
          <p:nvPr>
            <p:ph type="title"/>
          </p:nvPr>
        </p:nvSpPr>
        <p:spPr>
          <a:xfrm>
            <a:off x="623887" y="1709738"/>
            <a:ext cx="7886701" cy="2852737"/>
          </a:xfrm>
          <a:prstGeom prst="rect">
            <a:avLst/>
          </a:prstGeom>
        </p:spPr>
        <p:txBody>
          <a:bodyPr lIns="45718" tIns="45718" rIns="45718" bIns="45718" anchor="b"/>
          <a:lstStyle>
            <a:lvl1pPr algn="l" defTabSz="914400">
              <a:lnSpc>
                <a:spcPct val="90000"/>
              </a:lnSpc>
              <a:defRPr sz="6000"/>
            </a:lvl1pPr>
          </a:lstStyle>
          <a:p>
            <a:r>
              <a:t>Title Text</a:t>
            </a:r>
          </a:p>
        </p:txBody>
      </p:sp>
      <p:sp>
        <p:nvSpPr>
          <p:cNvPr id="576" name="Body Level One…"/>
          <p:cNvSpPr txBox="1">
            <a:spLocks noGrp="1"/>
          </p:cNvSpPr>
          <p:nvPr>
            <p:ph type="body" sz="quarter" idx="1"/>
          </p:nvPr>
        </p:nvSpPr>
        <p:spPr>
          <a:xfrm>
            <a:off x="623887" y="4589462"/>
            <a:ext cx="7886701" cy="1500190"/>
          </a:xfrm>
          <a:prstGeom prst="rect">
            <a:avLst/>
          </a:prstGeom>
        </p:spPr>
        <p:txBody>
          <a:bodyPr lIns="45718" tIns="45718" rIns="45718" bIns="45718"/>
          <a:lstStyle>
            <a:lvl1pPr marL="0" indent="0" defTabSz="914400">
              <a:lnSpc>
                <a:spcPct val="90000"/>
              </a:lnSpc>
              <a:spcBef>
                <a:spcPts val="1000"/>
              </a:spcBef>
              <a:buSzTx/>
              <a:buFontTx/>
              <a:buNone/>
              <a:defRPr sz="2400">
                <a:solidFill>
                  <a:srgbClr val="888888"/>
                </a:solidFill>
              </a:defRPr>
            </a:lvl1pPr>
            <a:lvl2pPr marL="0" indent="0" defTabSz="914400">
              <a:lnSpc>
                <a:spcPct val="90000"/>
              </a:lnSpc>
              <a:spcBef>
                <a:spcPts val="1000"/>
              </a:spcBef>
              <a:buSzTx/>
              <a:buFontTx/>
              <a:buNone/>
              <a:defRPr sz="2400">
                <a:solidFill>
                  <a:srgbClr val="888888"/>
                </a:solidFill>
              </a:defRPr>
            </a:lvl2pPr>
            <a:lvl3pPr marL="0" indent="0" defTabSz="914400">
              <a:lnSpc>
                <a:spcPct val="90000"/>
              </a:lnSpc>
              <a:spcBef>
                <a:spcPts val="1000"/>
              </a:spcBef>
              <a:buSzTx/>
              <a:buFontTx/>
              <a:buNone/>
              <a:defRPr sz="2400">
                <a:solidFill>
                  <a:srgbClr val="888888"/>
                </a:solidFill>
              </a:defRPr>
            </a:lvl3pPr>
            <a:lvl4pPr marL="0" indent="0" defTabSz="914400">
              <a:lnSpc>
                <a:spcPct val="90000"/>
              </a:lnSpc>
              <a:spcBef>
                <a:spcPts val="1000"/>
              </a:spcBef>
              <a:buSzTx/>
              <a:buFontTx/>
              <a:buNone/>
              <a:defRPr sz="2400">
                <a:solidFill>
                  <a:srgbClr val="888888"/>
                </a:solidFill>
              </a:defRPr>
            </a:lvl4pPr>
            <a:lvl5pPr marL="0" indent="0" defTabSz="914400">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77"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2_Two Content">
    <p:spTree>
      <p:nvGrpSpPr>
        <p:cNvPr id="1" name=""/>
        <p:cNvGrpSpPr/>
        <p:nvPr/>
      </p:nvGrpSpPr>
      <p:grpSpPr>
        <a:xfrm>
          <a:off x="0" y="0"/>
          <a:ext cx="0" cy="0"/>
          <a:chOff x="0" y="0"/>
          <a:chExt cx="0" cy="0"/>
        </a:xfrm>
      </p:grpSpPr>
      <p:sp>
        <p:nvSpPr>
          <p:cNvPr id="584"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585"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86"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lvl1pPr>
          </a:lstStyle>
          <a:p>
            <a:r>
              <a:t>Title Text</a:t>
            </a:r>
          </a:p>
        </p:txBody>
      </p:sp>
      <p:sp>
        <p:nvSpPr>
          <p:cNvPr id="587" name="Body Level One…"/>
          <p:cNvSpPr txBox="1">
            <a:spLocks noGrp="1"/>
          </p:cNvSpPr>
          <p:nvPr>
            <p:ph type="body" sz="half" idx="1"/>
          </p:nvPr>
        </p:nvSpPr>
        <p:spPr>
          <a:xfrm>
            <a:off x="628650" y="1825625"/>
            <a:ext cx="3867150" cy="4351338"/>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588"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2_Comparison">
    <p:spTree>
      <p:nvGrpSpPr>
        <p:cNvPr id="1" name=""/>
        <p:cNvGrpSpPr/>
        <p:nvPr/>
      </p:nvGrpSpPr>
      <p:grpSpPr>
        <a:xfrm>
          <a:off x="0" y="0"/>
          <a:ext cx="0" cy="0"/>
          <a:chOff x="0" y="0"/>
          <a:chExt cx="0" cy="0"/>
        </a:xfrm>
      </p:grpSpPr>
      <p:sp>
        <p:nvSpPr>
          <p:cNvPr id="595"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596"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97" name="Title Text"/>
          <p:cNvSpPr txBox="1">
            <a:spLocks noGrp="1"/>
          </p:cNvSpPr>
          <p:nvPr>
            <p:ph type="title"/>
          </p:nvPr>
        </p:nvSpPr>
        <p:spPr>
          <a:xfrm>
            <a:off x="630237" y="365125"/>
            <a:ext cx="7886701" cy="1325563"/>
          </a:xfrm>
          <a:prstGeom prst="rect">
            <a:avLst/>
          </a:prstGeom>
        </p:spPr>
        <p:txBody>
          <a:bodyPr lIns="45718" tIns="45718" rIns="45718" bIns="45718"/>
          <a:lstStyle>
            <a:lvl1pPr algn="l" defTabSz="914400">
              <a:lnSpc>
                <a:spcPct val="90000"/>
              </a:lnSpc>
            </a:lvl1pPr>
          </a:lstStyle>
          <a:p>
            <a:r>
              <a:t>Title Text</a:t>
            </a:r>
          </a:p>
        </p:txBody>
      </p:sp>
      <p:sp>
        <p:nvSpPr>
          <p:cNvPr id="598" name="Body Level One…"/>
          <p:cNvSpPr txBox="1">
            <a:spLocks noGrp="1"/>
          </p:cNvSpPr>
          <p:nvPr>
            <p:ph type="body" sz="quarter" idx="1"/>
          </p:nvPr>
        </p:nvSpPr>
        <p:spPr>
          <a:xfrm>
            <a:off x="630237" y="1681163"/>
            <a:ext cx="3868740" cy="823915"/>
          </a:xfrm>
          <a:prstGeom prst="rect">
            <a:avLst/>
          </a:prstGeom>
        </p:spPr>
        <p:txBody>
          <a:bodyPr lIns="45718" tIns="45718" rIns="45718" bIns="45718" anchor="b"/>
          <a:lstStyle>
            <a:lvl1pPr marL="0" indent="0" defTabSz="914400">
              <a:lnSpc>
                <a:spcPct val="90000"/>
              </a:lnSpc>
              <a:spcBef>
                <a:spcPts val="1000"/>
              </a:spcBef>
              <a:buSzTx/>
              <a:buFontTx/>
              <a:buNone/>
              <a:defRPr sz="2400" b="1"/>
            </a:lvl1pPr>
            <a:lvl2pPr marL="0" indent="0" defTabSz="914400">
              <a:lnSpc>
                <a:spcPct val="90000"/>
              </a:lnSpc>
              <a:spcBef>
                <a:spcPts val="1000"/>
              </a:spcBef>
              <a:buSzTx/>
              <a:buFontTx/>
              <a:buNone/>
              <a:defRPr sz="2400" b="1"/>
            </a:lvl2pPr>
            <a:lvl3pPr marL="0" indent="0" defTabSz="914400">
              <a:lnSpc>
                <a:spcPct val="90000"/>
              </a:lnSpc>
              <a:spcBef>
                <a:spcPts val="1000"/>
              </a:spcBef>
              <a:buSzTx/>
              <a:buFontTx/>
              <a:buNone/>
              <a:defRPr sz="2400" b="1"/>
            </a:lvl3pPr>
            <a:lvl4pPr marL="0" indent="0" defTabSz="914400">
              <a:lnSpc>
                <a:spcPct val="90000"/>
              </a:lnSpc>
              <a:spcBef>
                <a:spcPts val="1000"/>
              </a:spcBef>
              <a:buSzTx/>
              <a:buFontTx/>
              <a:buNone/>
              <a:defRPr sz="2400" b="1"/>
            </a:lvl4pPr>
            <a:lvl5pPr marL="0" indent="0" defTabSz="914400">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99" name="Text Placeholder 4"/>
          <p:cNvSpPr>
            <a:spLocks noGrp="1"/>
          </p:cNvSpPr>
          <p:nvPr>
            <p:ph type="body" sz="quarter" idx="21"/>
          </p:nvPr>
        </p:nvSpPr>
        <p:spPr>
          <a:xfrm>
            <a:off x="4629150" y="1681163"/>
            <a:ext cx="3887788" cy="823914"/>
          </a:xfrm>
          <a:prstGeom prst="rect">
            <a:avLst/>
          </a:prstGeom>
        </p:spPr>
        <p:txBody>
          <a:bodyPr lIns="45718" tIns="45718" rIns="45718" bIns="45718" anchor="b"/>
          <a:lstStyle/>
          <a:p>
            <a:endParaRPr/>
          </a:p>
        </p:txBody>
      </p:sp>
      <p:sp>
        <p:nvSpPr>
          <p:cNvPr id="600"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3_Title Only">
    <p:spTree>
      <p:nvGrpSpPr>
        <p:cNvPr id="1" name=""/>
        <p:cNvGrpSpPr/>
        <p:nvPr/>
      </p:nvGrpSpPr>
      <p:grpSpPr>
        <a:xfrm>
          <a:off x="0" y="0"/>
          <a:ext cx="0" cy="0"/>
          <a:chOff x="0" y="0"/>
          <a:chExt cx="0" cy="0"/>
        </a:xfrm>
      </p:grpSpPr>
      <p:sp>
        <p:nvSpPr>
          <p:cNvPr id="607"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608"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609"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lvl1pPr>
          </a:lstStyle>
          <a:p>
            <a:r>
              <a:t>Title Text</a:t>
            </a:r>
          </a:p>
        </p:txBody>
      </p:sp>
      <p:sp>
        <p:nvSpPr>
          <p:cNvPr id="610"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617"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618"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619"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2_Content with Caption">
    <p:spTree>
      <p:nvGrpSpPr>
        <p:cNvPr id="1" name=""/>
        <p:cNvGrpSpPr/>
        <p:nvPr/>
      </p:nvGrpSpPr>
      <p:grpSpPr>
        <a:xfrm>
          <a:off x="0" y="0"/>
          <a:ext cx="0" cy="0"/>
          <a:chOff x="0" y="0"/>
          <a:chExt cx="0" cy="0"/>
        </a:xfrm>
      </p:grpSpPr>
      <p:sp>
        <p:nvSpPr>
          <p:cNvPr id="626"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627"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628" name="Title Text"/>
          <p:cNvSpPr txBox="1">
            <a:spLocks noGrp="1"/>
          </p:cNvSpPr>
          <p:nvPr>
            <p:ph type="title"/>
          </p:nvPr>
        </p:nvSpPr>
        <p:spPr>
          <a:xfrm>
            <a:off x="630237" y="457200"/>
            <a:ext cx="2949576" cy="1600200"/>
          </a:xfrm>
          <a:prstGeom prst="rect">
            <a:avLst/>
          </a:prstGeom>
        </p:spPr>
        <p:txBody>
          <a:bodyPr lIns="45718" tIns="45718" rIns="45718" bIns="45718" anchor="b"/>
          <a:lstStyle>
            <a:lvl1pPr algn="l" defTabSz="914400">
              <a:lnSpc>
                <a:spcPct val="90000"/>
              </a:lnSpc>
              <a:defRPr sz="3200"/>
            </a:lvl1pPr>
          </a:lstStyle>
          <a:p>
            <a:r>
              <a:t>Title Text</a:t>
            </a:r>
          </a:p>
        </p:txBody>
      </p:sp>
      <p:sp>
        <p:nvSpPr>
          <p:cNvPr id="629" name="Body Level One…"/>
          <p:cNvSpPr txBox="1">
            <a:spLocks noGrp="1"/>
          </p:cNvSpPr>
          <p:nvPr>
            <p:ph type="body" sz="half" idx="1"/>
          </p:nvPr>
        </p:nvSpPr>
        <p:spPr>
          <a:xfrm>
            <a:off x="3887787" y="987425"/>
            <a:ext cx="4629153" cy="4873625"/>
          </a:xfrm>
          <a:prstGeom prst="rect">
            <a:avLst/>
          </a:prstGeom>
        </p:spPr>
        <p:txBody>
          <a:bodyPr lIns="45718" tIns="45718" rIns="45718" bIns="45718"/>
          <a:lstStyle>
            <a:lvl1pPr marL="228600" indent="-228600" defTabSz="914400">
              <a:lnSpc>
                <a:spcPct val="90000"/>
              </a:lnSpc>
              <a:spcBef>
                <a:spcPts val="1000"/>
              </a:spcBef>
            </a:lvl1pPr>
            <a:lvl2pPr marL="718457" indent="-261257" defTabSz="914400">
              <a:lnSpc>
                <a:spcPct val="90000"/>
              </a:lnSpc>
              <a:spcBef>
                <a:spcPts val="1000"/>
              </a:spcBef>
              <a:buChar char="•"/>
            </a:lvl2pPr>
            <a:lvl3pPr marL="1219200" indent="-304800" defTabSz="914400">
              <a:lnSpc>
                <a:spcPct val="90000"/>
              </a:lnSpc>
              <a:spcBef>
                <a:spcPts val="1000"/>
              </a:spcBef>
            </a:lvl3pPr>
            <a:lvl4pPr marL="1737360" indent="-365760" defTabSz="914400">
              <a:lnSpc>
                <a:spcPct val="90000"/>
              </a:lnSpc>
              <a:spcBef>
                <a:spcPts val="1000"/>
              </a:spcBef>
              <a:buChar char="•"/>
            </a:lvl4pPr>
            <a:lvl5pPr marL="2194560" indent="-365760" defTabSz="914400">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630" name="Text Placeholder 3"/>
          <p:cNvSpPr>
            <a:spLocks noGrp="1"/>
          </p:cNvSpPr>
          <p:nvPr>
            <p:ph type="body" sz="quarter" idx="21"/>
          </p:nvPr>
        </p:nvSpPr>
        <p:spPr>
          <a:xfrm>
            <a:off x="630237" y="2057400"/>
            <a:ext cx="2949576" cy="3811588"/>
          </a:xfrm>
          <a:prstGeom prst="rect">
            <a:avLst/>
          </a:prstGeom>
        </p:spPr>
        <p:txBody>
          <a:bodyPr lIns="45718" tIns="45718" rIns="45718" bIns="45718"/>
          <a:lstStyle/>
          <a:p>
            <a:endParaRPr/>
          </a:p>
        </p:txBody>
      </p:sp>
      <p:sp>
        <p:nvSpPr>
          <p:cNvPr id="631"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2_Picture with Caption">
    <p:spTree>
      <p:nvGrpSpPr>
        <p:cNvPr id="1" name=""/>
        <p:cNvGrpSpPr/>
        <p:nvPr/>
      </p:nvGrpSpPr>
      <p:grpSpPr>
        <a:xfrm>
          <a:off x="0" y="0"/>
          <a:ext cx="0" cy="0"/>
          <a:chOff x="0" y="0"/>
          <a:chExt cx="0" cy="0"/>
        </a:xfrm>
      </p:grpSpPr>
      <p:sp>
        <p:nvSpPr>
          <p:cNvPr id="638"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639"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640" name="Title Text"/>
          <p:cNvSpPr txBox="1">
            <a:spLocks noGrp="1"/>
          </p:cNvSpPr>
          <p:nvPr>
            <p:ph type="title"/>
          </p:nvPr>
        </p:nvSpPr>
        <p:spPr>
          <a:xfrm>
            <a:off x="630237" y="457200"/>
            <a:ext cx="2949576" cy="1600200"/>
          </a:xfrm>
          <a:prstGeom prst="rect">
            <a:avLst/>
          </a:prstGeom>
        </p:spPr>
        <p:txBody>
          <a:bodyPr lIns="45718" tIns="45718" rIns="45718" bIns="45718" anchor="b"/>
          <a:lstStyle>
            <a:lvl1pPr algn="l" defTabSz="914400">
              <a:lnSpc>
                <a:spcPct val="90000"/>
              </a:lnSpc>
              <a:defRPr sz="3200"/>
            </a:lvl1pPr>
          </a:lstStyle>
          <a:p>
            <a:r>
              <a:t>Title Text</a:t>
            </a:r>
          </a:p>
        </p:txBody>
      </p:sp>
      <p:sp>
        <p:nvSpPr>
          <p:cNvPr id="641" name="Picture Placeholder 2"/>
          <p:cNvSpPr>
            <a:spLocks noGrp="1"/>
          </p:cNvSpPr>
          <p:nvPr>
            <p:ph type="pic" sz="half" idx="21"/>
          </p:nvPr>
        </p:nvSpPr>
        <p:spPr>
          <a:xfrm>
            <a:off x="3887787" y="987425"/>
            <a:ext cx="4629153" cy="4873625"/>
          </a:xfrm>
          <a:prstGeom prst="rect">
            <a:avLst/>
          </a:prstGeom>
        </p:spPr>
        <p:txBody>
          <a:bodyPr lIns="91439" tIns="45719" rIns="91439" bIns="45719">
            <a:noAutofit/>
          </a:bodyPr>
          <a:lstStyle/>
          <a:p>
            <a:endParaRPr/>
          </a:p>
        </p:txBody>
      </p:sp>
      <p:sp>
        <p:nvSpPr>
          <p:cNvPr id="642" name="Body Level One…"/>
          <p:cNvSpPr txBox="1">
            <a:spLocks noGrp="1"/>
          </p:cNvSpPr>
          <p:nvPr>
            <p:ph type="body" sz="quarter" idx="1"/>
          </p:nvPr>
        </p:nvSpPr>
        <p:spPr>
          <a:xfrm>
            <a:off x="630237" y="2057400"/>
            <a:ext cx="2949576" cy="3811588"/>
          </a:xfrm>
          <a:prstGeom prst="rect">
            <a:avLst/>
          </a:prstGeom>
        </p:spPr>
        <p:txBody>
          <a:bodyPr lIns="45718" tIns="45718" rIns="45718" bIns="45718"/>
          <a:lstStyle>
            <a:lvl1pPr marL="0" indent="0" defTabSz="914400">
              <a:lnSpc>
                <a:spcPct val="90000"/>
              </a:lnSpc>
              <a:spcBef>
                <a:spcPts val="1000"/>
              </a:spcBef>
              <a:buSzTx/>
              <a:buFontTx/>
              <a:buNone/>
              <a:defRPr sz="1600"/>
            </a:lvl1pPr>
            <a:lvl2pPr marL="0" indent="0" defTabSz="914400">
              <a:lnSpc>
                <a:spcPct val="90000"/>
              </a:lnSpc>
              <a:spcBef>
                <a:spcPts val="1000"/>
              </a:spcBef>
              <a:buSzTx/>
              <a:buFontTx/>
              <a:buNone/>
              <a:defRPr sz="1600"/>
            </a:lvl2pPr>
            <a:lvl3pPr marL="0" indent="0" defTabSz="914400">
              <a:lnSpc>
                <a:spcPct val="90000"/>
              </a:lnSpc>
              <a:spcBef>
                <a:spcPts val="1000"/>
              </a:spcBef>
              <a:buSzTx/>
              <a:buFontTx/>
              <a:buNone/>
              <a:defRPr sz="1600"/>
            </a:lvl3pPr>
            <a:lvl4pPr marL="0" indent="0" defTabSz="914400">
              <a:lnSpc>
                <a:spcPct val="90000"/>
              </a:lnSpc>
              <a:spcBef>
                <a:spcPts val="1000"/>
              </a:spcBef>
              <a:buSzTx/>
              <a:buFontTx/>
              <a:buNone/>
              <a:defRPr sz="1600"/>
            </a:lvl4pPr>
            <a:lvl5pPr marL="0" indent="0" defTabSz="914400">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643"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3_Vertical Title and Text">
    <p:spTree>
      <p:nvGrpSpPr>
        <p:cNvPr id="1" name=""/>
        <p:cNvGrpSpPr/>
        <p:nvPr/>
      </p:nvGrpSpPr>
      <p:grpSpPr>
        <a:xfrm>
          <a:off x="0" y="0"/>
          <a:ext cx="0" cy="0"/>
          <a:chOff x="0" y="0"/>
          <a:chExt cx="0" cy="0"/>
        </a:xfrm>
      </p:grpSpPr>
      <p:sp>
        <p:nvSpPr>
          <p:cNvPr id="650" name="Slide Number"/>
          <p:cNvSpPr txBox="1">
            <a:spLocks noGrp="1"/>
          </p:cNvSpPr>
          <p:nvPr>
            <p:ph type="sldNum" sz="quarter" idx="2"/>
          </p:nvPr>
        </p:nvSpPr>
        <p:spPr>
          <a:xfrm>
            <a:off x="6388101" y="6172325"/>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1_Content">
    <p:spTree>
      <p:nvGrpSpPr>
        <p:cNvPr id="1" name=""/>
        <p:cNvGrpSpPr/>
        <p:nvPr/>
      </p:nvGrpSpPr>
      <p:grpSpPr>
        <a:xfrm>
          <a:off x="0" y="0"/>
          <a:ext cx="0" cy="0"/>
          <a:chOff x="0" y="0"/>
          <a:chExt cx="0" cy="0"/>
        </a:xfrm>
      </p:grpSpPr>
      <p:sp>
        <p:nvSpPr>
          <p:cNvPr id="657"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658"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659" name="Body Level One…"/>
          <p:cNvSpPr txBox="1">
            <a:spLocks noGrp="1"/>
          </p:cNvSpPr>
          <p:nvPr>
            <p:ph type="body" idx="1"/>
          </p:nvPr>
        </p:nvSpPr>
        <p:spPr>
          <a:xfrm>
            <a:off x="457200" y="90488"/>
            <a:ext cx="8229600" cy="6767512"/>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660" name="Slide Number"/>
          <p:cNvSpPr txBox="1">
            <a:spLocks noGrp="1"/>
          </p:cNvSpPr>
          <p:nvPr>
            <p:ph type="sldNum" sz="quarter" idx="2"/>
          </p:nvPr>
        </p:nvSpPr>
        <p:spPr>
          <a:xfrm>
            <a:off x="6388101" y="6172325"/>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1_Photo - Horizontal">
    <p:spTree>
      <p:nvGrpSpPr>
        <p:cNvPr id="1" name=""/>
        <p:cNvGrpSpPr/>
        <p:nvPr/>
      </p:nvGrpSpPr>
      <p:grpSpPr>
        <a:xfrm>
          <a:off x="0" y="0"/>
          <a:ext cx="0" cy="0"/>
          <a:chOff x="0" y="0"/>
          <a:chExt cx="0" cy="0"/>
        </a:xfrm>
      </p:grpSpPr>
      <p:sp>
        <p:nvSpPr>
          <p:cNvPr id="667"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668"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669" name="Shape 20"/>
          <p:cNvSpPr>
            <a:spLocks noGrp="1"/>
          </p:cNvSpPr>
          <p:nvPr>
            <p:ph type="pic" idx="21"/>
          </p:nvPr>
        </p:nvSpPr>
        <p:spPr>
          <a:xfrm>
            <a:off x="1129604" y="446485"/>
            <a:ext cx="6875862" cy="4161234"/>
          </a:xfrm>
          <a:prstGeom prst="rect">
            <a:avLst/>
          </a:prstGeom>
        </p:spPr>
        <p:txBody>
          <a:bodyPr lIns="91439" tIns="45719" rIns="91439" bIns="45719">
            <a:noAutofit/>
          </a:bodyPr>
          <a:lstStyle/>
          <a:p>
            <a:endParaRPr/>
          </a:p>
        </p:txBody>
      </p:sp>
      <p:sp>
        <p:nvSpPr>
          <p:cNvPr id="670" name="Title Text"/>
          <p:cNvSpPr txBox="1">
            <a:spLocks noGrp="1"/>
          </p:cNvSpPr>
          <p:nvPr>
            <p:ph type="title"/>
          </p:nvPr>
        </p:nvSpPr>
        <p:spPr>
          <a:xfrm>
            <a:off x="892969" y="4723805"/>
            <a:ext cx="7358065" cy="1000128"/>
          </a:xfrm>
          <a:prstGeom prst="rect">
            <a:avLst/>
          </a:prstGeom>
        </p:spPr>
        <p:txBody>
          <a:bodyPr lIns="45718" tIns="45718" rIns="45718" bIns="45718" anchor="b"/>
          <a:lstStyle>
            <a:lvl1pPr algn="l" defTabSz="914400">
              <a:lnSpc>
                <a:spcPct val="90000"/>
              </a:lnSpc>
            </a:lvl1pPr>
          </a:lstStyle>
          <a:p>
            <a:r>
              <a:t>Title Text</a:t>
            </a:r>
          </a:p>
        </p:txBody>
      </p:sp>
      <p:sp>
        <p:nvSpPr>
          <p:cNvPr id="671" name="Body Level One…"/>
          <p:cNvSpPr txBox="1">
            <a:spLocks noGrp="1"/>
          </p:cNvSpPr>
          <p:nvPr>
            <p:ph type="body" sz="quarter" idx="1"/>
          </p:nvPr>
        </p:nvSpPr>
        <p:spPr>
          <a:xfrm>
            <a:off x="892969" y="5759648"/>
            <a:ext cx="7358065" cy="794745"/>
          </a:xfrm>
          <a:prstGeom prst="rect">
            <a:avLst/>
          </a:prstGeom>
        </p:spPr>
        <p:txBody>
          <a:bodyPr lIns="45718" tIns="45718" rIns="45718" bIns="45718"/>
          <a:lstStyle>
            <a:lvl1pPr marL="0" indent="0" algn="ctr" defTabSz="914400">
              <a:lnSpc>
                <a:spcPct val="90000"/>
              </a:lnSpc>
              <a:spcBef>
                <a:spcPts val="0"/>
              </a:spcBef>
              <a:buSzTx/>
              <a:buFontTx/>
              <a:buNone/>
              <a:defRPr sz="2200"/>
            </a:lvl1pPr>
            <a:lvl2pPr marL="0" indent="0" algn="ctr" defTabSz="914400">
              <a:lnSpc>
                <a:spcPct val="90000"/>
              </a:lnSpc>
              <a:spcBef>
                <a:spcPts val="0"/>
              </a:spcBef>
              <a:buSzTx/>
              <a:buFontTx/>
              <a:buNone/>
              <a:defRPr sz="2200"/>
            </a:lvl2pPr>
            <a:lvl3pPr marL="0" indent="0" algn="ctr" defTabSz="914400">
              <a:lnSpc>
                <a:spcPct val="90000"/>
              </a:lnSpc>
              <a:spcBef>
                <a:spcPts val="0"/>
              </a:spcBef>
              <a:buSzTx/>
              <a:buFontTx/>
              <a:buNone/>
              <a:defRPr sz="2200"/>
            </a:lvl3pPr>
            <a:lvl4pPr marL="0" indent="0" algn="ctr" defTabSz="914400">
              <a:lnSpc>
                <a:spcPct val="90000"/>
              </a:lnSpc>
              <a:spcBef>
                <a:spcPts val="0"/>
              </a:spcBef>
              <a:buSzTx/>
              <a:buFontTx/>
              <a:buNone/>
              <a:defRPr sz="2200"/>
            </a:lvl4pPr>
            <a:lvl5pPr marL="0" indent="0" algn="ctr" defTabSz="914400">
              <a:lnSpc>
                <a:spcPct val="90000"/>
              </a:lnSpc>
              <a:spcBef>
                <a:spcPts val="0"/>
              </a:spcBef>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672" name="Slide Number"/>
          <p:cNvSpPr txBox="1">
            <a:spLocks noGrp="1"/>
          </p:cNvSpPr>
          <p:nvPr>
            <p:ph type="sldNum" sz="quarter" idx="2"/>
          </p:nvPr>
        </p:nvSpPr>
        <p:spPr>
          <a:xfrm>
            <a:off x="4449658" y="6499174"/>
            <a:ext cx="256537" cy="275463"/>
          </a:xfrm>
          <a:prstGeom prst="rect">
            <a:avLst/>
          </a:prstGeom>
        </p:spPr>
        <p:txBody>
          <a:bodyPr lIns="45718" tIns="45718" rIns="45718" bIns="45718"/>
          <a:lstStyle>
            <a:lvl1pPr>
              <a:spcBef>
                <a:spcPts val="1400"/>
              </a:spcBef>
              <a:defRPr>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4_Title and Content">
    <p:spTree>
      <p:nvGrpSpPr>
        <p:cNvPr id="1" name=""/>
        <p:cNvGrpSpPr/>
        <p:nvPr/>
      </p:nvGrpSpPr>
      <p:grpSpPr>
        <a:xfrm>
          <a:off x="0" y="0"/>
          <a:ext cx="0" cy="0"/>
          <a:chOff x="0" y="0"/>
          <a:chExt cx="0" cy="0"/>
        </a:xfrm>
      </p:grpSpPr>
      <p:sp>
        <p:nvSpPr>
          <p:cNvPr id="679" name="Slide Number"/>
          <p:cNvSpPr txBox="1">
            <a:spLocks noGrp="1"/>
          </p:cNvSpPr>
          <p:nvPr>
            <p:ph type="sldNum" sz="quarter" idx="2"/>
          </p:nvPr>
        </p:nvSpPr>
        <p:spPr>
          <a:xfrm>
            <a:off x="6388101" y="6172325"/>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x">
  <p:cSld name="1_Title - Center">
    <p:spTree>
      <p:nvGrpSpPr>
        <p:cNvPr id="1" name=""/>
        <p:cNvGrpSpPr/>
        <p:nvPr/>
      </p:nvGrpSpPr>
      <p:grpSpPr>
        <a:xfrm>
          <a:off x="0" y="0"/>
          <a:ext cx="0" cy="0"/>
          <a:chOff x="0" y="0"/>
          <a:chExt cx="0" cy="0"/>
        </a:xfrm>
      </p:grpSpPr>
      <p:sp>
        <p:nvSpPr>
          <p:cNvPr id="686"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687"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688" name="Title Text"/>
          <p:cNvSpPr txBox="1">
            <a:spLocks noGrp="1"/>
          </p:cNvSpPr>
          <p:nvPr>
            <p:ph type="title"/>
          </p:nvPr>
        </p:nvSpPr>
        <p:spPr>
          <a:xfrm>
            <a:off x="892967" y="2268140"/>
            <a:ext cx="7358068" cy="2321720"/>
          </a:xfrm>
          <a:prstGeom prst="rect">
            <a:avLst/>
          </a:prstGeom>
        </p:spPr>
        <p:txBody>
          <a:bodyPr lIns="45718" tIns="45718" rIns="45718" bIns="45718"/>
          <a:lstStyle>
            <a:lvl1pPr algn="l" defTabSz="914400">
              <a:lnSpc>
                <a:spcPct val="90000"/>
              </a:lnSpc>
            </a:lvl1pPr>
          </a:lstStyle>
          <a:p>
            <a:r>
              <a:t>Title Text</a:t>
            </a:r>
          </a:p>
        </p:txBody>
      </p:sp>
      <p:sp>
        <p:nvSpPr>
          <p:cNvPr id="689" name="Slide Number"/>
          <p:cNvSpPr txBox="1">
            <a:spLocks noGrp="1"/>
          </p:cNvSpPr>
          <p:nvPr>
            <p:ph type="sldNum" sz="quarter" idx="2"/>
          </p:nvPr>
        </p:nvSpPr>
        <p:spPr>
          <a:xfrm>
            <a:off x="8258815" y="6401181"/>
            <a:ext cx="256537" cy="275463"/>
          </a:xfrm>
          <a:prstGeom prst="rect">
            <a:avLst/>
          </a:prstGeom>
        </p:spPr>
        <p:txBody>
          <a:bodyPr lIns="45718" tIns="45718" rIns="45718" bIns="45718"/>
          <a:lstStyle>
            <a:lvl1pPr>
              <a:spcBef>
                <a:spcPts val="1400"/>
              </a:spcBef>
              <a:defRPr>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4_Title Slide">
    <p:spTree>
      <p:nvGrpSpPr>
        <p:cNvPr id="1" name=""/>
        <p:cNvGrpSpPr/>
        <p:nvPr/>
      </p:nvGrpSpPr>
      <p:grpSpPr>
        <a:xfrm>
          <a:off x="0" y="0"/>
          <a:ext cx="0" cy="0"/>
          <a:chOff x="0" y="0"/>
          <a:chExt cx="0" cy="0"/>
        </a:xfrm>
      </p:grpSpPr>
      <p:sp>
        <p:nvSpPr>
          <p:cNvPr id="696"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697"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698" name="Slide Number"/>
          <p:cNvSpPr txBox="1">
            <a:spLocks noGrp="1"/>
          </p:cNvSpPr>
          <p:nvPr>
            <p:ph type="sldNum" sz="quarter" idx="2"/>
          </p:nvPr>
        </p:nvSpPr>
        <p:spPr>
          <a:xfrm>
            <a:off x="6388101" y="6172325"/>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6_Title and Content">
    <p:spTree>
      <p:nvGrpSpPr>
        <p:cNvPr id="1" name=""/>
        <p:cNvGrpSpPr/>
        <p:nvPr/>
      </p:nvGrpSpPr>
      <p:grpSpPr>
        <a:xfrm>
          <a:off x="0" y="0"/>
          <a:ext cx="0" cy="0"/>
          <a:chOff x="0" y="0"/>
          <a:chExt cx="0" cy="0"/>
        </a:xfrm>
      </p:grpSpPr>
      <p:sp>
        <p:nvSpPr>
          <p:cNvPr id="705"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706"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707" name="Slide Number"/>
          <p:cNvSpPr txBox="1">
            <a:spLocks noGrp="1"/>
          </p:cNvSpPr>
          <p:nvPr>
            <p:ph type="sldNum" sz="quarter" idx="2"/>
          </p:nvPr>
        </p:nvSpPr>
        <p:spPr>
          <a:xfrm>
            <a:off x="6388101" y="6172325"/>
            <a:ext cx="165101" cy="184027"/>
          </a:xfrm>
          <a:prstGeom prst="rect">
            <a:avLst/>
          </a:prstGeom>
        </p:spPr>
        <p:txBody>
          <a:bodyPr lIns="0" tIns="0" rIns="0" bIns="0" anchor="b"/>
          <a:lstStyle>
            <a:lvl1pPr>
              <a:spcBef>
                <a:spcPts val="1400"/>
              </a:spcBef>
              <a:defRPr>
                <a:solidFill>
                  <a:srgbClr val="BABABA"/>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1_Title &amp; Subtitle">
    <p:spTree>
      <p:nvGrpSpPr>
        <p:cNvPr id="1" name=""/>
        <p:cNvGrpSpPr/>
        <p:nvPr/>
      </p:nvGrpSpPr>
      <p:grpSpPr>
        <a:xfrm>
          <a:off x="0" y="0"/>
          <a:ext cx="0" cy="0"/>
          <a:chOff x="0" y="0"/>
          <a:chExt cx="0" cy="0"/>
        </a:xfrm>
      </p:grpSpPr>
      <p:sp>
        <p:nvSpPr>
          <p:cNvPr id="714"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mn-lt"/>
                <a:ea typeface="+mn-ea"/>
                <a:cs typeface="+mn-cs"/>
                <a:sym typeface="Calibri"/>
              </a:defRPr>
            </a:pPr>
            <a:endParaRPr/>
          </a:p>
        </p:txBody>
      </p:sp>
      <p:pic>
        <p:nvPicPr>
          <p:cNvPr id="715"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716" name="Title Text"/>
          <p:cNvSpPr txBox="1">
            <a:spLocks noGrp="1"/>
          </p:cNvSpPr>
          <p:nvPr>
            <p:ph type="title"/>
          </p:nvPr>
        </p:nvSpPr>
        <p:spPr>
          <a:xfrm>
            <a:off x="892967" y="1151929"/>
            <a:ext cx="7358068" cy="2321720"/>
          </a:xfrm>
          <a:prstGeom prst="rect">
            <a:avLst/>
          </a:prstGeom>
        </p:spPr>
        <p:txBody>
          <a:bodyPr lIns="35716" tIns="35716" rIns="35716" bIns="35716" anchor="b"/>
          <a:lstStyle>
            <a:lvl1pPr defTabSz="410763">
              <a:defRPr sz="5600">
                <a:latin typeface="Helvetica Light"/>
                <a:ea typeface="Helvetica Light"/>
                <a:cs typeface="Helvetica Light"/>
                <a:sym typeface="Helvetica Light"/>
              </a:defRPr>
            </a:lvl1pPr>
          </a:lstStyle>
          <a:p>
            <a:r>
              <a:t>Title Text</a:t>
            </a:r>
          </a:p>
        </p:txBody>
      </p:sp>
      <p:sp>
        <p:nvSpPr>
          <p:cNvPr id="717" name="Body Level One…"/>
          <p:cNvSpPr txBox="1">
            <a:spLocks noGrp="1"/>
          </p:cNvSpPr>
          <p:nvPr>
            <p:ph type="body" sz="quarter" idx="1"/>
          </p:nvPr>
        </p:nvSpPr>
        <p:spPr>
          <a:xfrm>
            <a:off x="892967" y="3536155"/>
            <a:ext cx="7358068" cy="794747"/>
          </a:xfrm>
          <a:prstGeom prst="rect">
            <a:avLst/>
          </a:prstGeom>
        </p:spPr>
        <p:txBody>
          <a:bodyPr lIns="35716" tIns="35716" rIns="35716" bIns="35716"/>
          <a:lstStyle>
            <a:lvl1pPr marL="0" indent="0" algn="ctr" defTabSz="410763">
              <a:spcBef>
                <a:spcPts val="0"/>
              </a:spcBef>
              <a:buSzTx/>
              <a:buFontTx/>
              <a:buNone/>
              <a:defRPr sz="2200">
                <a:latin typeface="Helvetica Light"/>
                <a:ea typeface="Helvetica Light"/>
                <a:cs typeface="Helvetica Light"/>
                <a:sym typeface="Helvetica Light"/>
              </a:defRPr>
            </a:lvl1pPr>
            <a:lvl2pPr marL="0" indent="0" algn="ctr" defTabSz="410763">
              <a:spcBef>
                <a:spcPts val="0"/>
              </a:spcBef>
              <a:buSzTx/>
              <a:buFontTx/>
              <a:buNone/>
              <a:defRPr sz="2200">
                <a:latin typeface="Helvetica Light"/>
                <a:ea typeface="Helvetica Light"/>
                <a:cs typeface="Helvetica Light"/>
                <a:sym typeface="Helvetica Light"/>
              </a:defRPr>
            </a:lvl2pPr>
            <a:lvl3pPr marL="0" indent="0" algn="ctr" defTabSz="410763">
              <a:spcBef>
                <a:spcPts val="0"/>
              </a:spcBef>
              <a:buSzTx/>
              <a:buFontTx/>
              <a:buNone/>
              <a:defRPr sz="2200">
                <a:latin typeface="Helvetica Light"/>
                <a:ea typeface="Helvetica Light"/>
                <a:cs typeface="Helvetica Light"/>
                <a:sym typeface="Helvetica Light"/>
              </a:defRPr>
            </a:lvl3pPr>
            <a:lvl4pPr marL="0" indent="0" algn="ctr" defTabSz="410763">
              <a:spcBef>
                <a:spcPts val="0"/>
              </a:spcBef>
              <a:buSzTx/>
              <a:buFontTx/>
              <a:buNone/>
              <a:defRPr sz="2200">
                <a:latin typeface="Helvetica Light"/>
                <a:ea typeface="Helvetica Light"/>
                <a:cs typeface="Helvetica Light"/>
                <a:sym typeface="Helvetica Light"/>
              </a:defRPr>
            </a:lvl4pPr>
            <a:lvl5pPr marL="0" indent="0" algn="ctr" defTabSz="410763">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718" name="Slide Number"/>
          <p:cNvSpPr txBox="1">
            <a:spLocks noGrp="1"/>
          </p:cNvSpPr>
          <p:nvPr>
            <p:ph type="sldNum" sz="quarter" idx="2"/>
          </p:nvPr>
        </p:nvSpPr>
        <p:spPr>
          <a:xfrm>
            <a:off x="4440734" y="6505277"/>
            <a:ext cx="253602" cy="249233"/>
          </a:xfrm>
          <a:prstGeom prst="rect">
            <a:avLst/>
          </a:prstGeom>
        </p:spPr>
        <p:txBody>
          <a:bodyPr lIns="35716" tIns="35716" rIns="35716" bIns="35716" anchor="t"/>
          <a:lstStyle>
            <a:lvl1pPr algn="ctr" defTabSz="410763">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725" name="Title Text"/>
          <p:cNvSpPr txBox="1">
            <a:spLocks noGrp="1"/>
          </p:cNvSpPr>
          <p:nvPr>
            <p:ph type="title"/>
          </p:nvPr>
        </p:nvSpPr>
        <p:spPr>
          <a:xfrm>
            <a:off x="422030" y="1371600"/>
            <a:ext cx="8229601" cy="1828800"/>
          </a:xfrm>
          <a:prstGeom prst="rect">
            <a:avLst/>
          </a:prstGeom>
        </p:spPr>
        <p:txBody>
          <a:bodyPr lIns="0" tIns="0" rIns="0" bIns="0" anchor="b"/>
          <a:lstStyle>
            <a:lvl1pPr defTabSz="914400">
              <a:defRPr sz="4800" b="1" cap="all">
                <a:gradFill flip="none" rotWithShape="1">
                  <a:gsLst>
                    <a:gs pos="0">
                      <a:srgbClr val="EAD695"/>
                    </a:gs>
                    <a:gs pos="73000">
                      <a:srgbClr val="EAD695"/>
                    </a:gs>
                    <a:gs pos="100000">
                      <a:srgbClr val="E7D080"/>
                    </a:gs>
                  </a:gsLst>
                  <a:lin ang="4800000" scaled="0"/>
                </a:gradFill>
                <a:effectLst>
                  <a:outerShdw blurRad="127000" dist="200000" dir="2700000" rotWithShape="0">
                    <a:srgbClr val="000000">
                      <a:alpha val="30000"/>
                    </a:srgbClr>
                  </a:outerShdw>
                </a:effectLst>
                <a:latin typeface="Lucida Sans"/>
                <a:ea typeface="Lucida Sans"/>
                <a:cs typeface="Lucida Sans"/>
                <a:sym typeface="Lucida Sans"/>
              </a:defRPr>
            </a:lvl1pPr>
          </a:lstStyle>
          <a:p>
            <a:r>
              <a:t>Title Text</a:t>
            </a:r>
          </a:p>
        </p:txBody>
      </p:sp>
      <p:sp>
        <p:nvSpPr>
          <p:cNvPr id="726" name="Body Level One…"/>
          <p:cNvSpPr txBox="1">
            <a:spLocks noGrp="1"/>
          </p:cNvSpPr>
          <p:nvPr>
            <p:ph type="body" sz="quarter" idx="1"/>
          </p:nvPr>
        </p:nvSpPr>
        <p:spPr>
          <a:xfrm>
            <a:off x="1371600" y="3331700"/>
            <a:ext cx="6400800" cy="1752602"/>
          </a:xfrm>
          <a:prstGeom prst="rect">
            <a:avLst/>
          </a:prstGeom>
        </p:spPr>
        <p:txBody>
          <a:bodyPr lIns="45714" tIns="45714" rIns="45714" bIns="45714"/>
          <a:lstStyle>
            <a:lvl1pPr marL="0" indent="0" algn="ctr" defTabSz="914400">
              <a:spcBef>
                <a:spcPts val="600"/>
              </a:spcBef>
              <a:buSzTx/>
              <a:buFontTx/>
              <a:buNone/>
              <a:defRPr sz="2800">
                <a:solidFill>
                  <a:srgbClr val="FFFFFF"/>
                </a:solidFill>
                <a:latin typeface="Book Antiqua"/>
                <a:ea typeface="Book Antiqua"/>
                <a:cs typeface="Book Antiqua"/>
                <a:sym typeface="Book Antiqua"/>
              </a:defRPr>
            </a:lvl1pPr>
            <a:lvl2pPr marL="0" indent="0" algn="ctr" defTabSz="914400">
              <a:spcBef>
                <a:spcPts val="600"/>
              </a:spcBef>
              <a:buSzTx/>
              <a:buFontTx/>
              <a:buNone/>
              <a:defRPr sz="2800">
                <a:solidFill>
                  <a:srgbClr val="FFFFFF"/>
                </a:solidFill>
                <a:latin typeface="Book Antiqua"/>
                <a:ea typeface="Book Antiqua"/>
                <a:cs typeface="Book Antiqua"/>
                <a:sym typeface="Book Antiqua"/>
              </a:defRPr>
            </a:lvl2pPr>
            <a:lvl3pPr marL="0" indent="0" algn="ctr" defTabSz="914400">
              <a:spcBef>
                <a:spcPts val="600"/>
              </a:spcBef>
              <a:buSzTx/>
              <a:buFontTx/>
              <a:buNone/>
              <a:defRPr sz="2800">
                <a:solidFill>
                  <a:srgbClr val="FFFFFF"/>
                </a:solidFill>
                <a:latin typeface="Book Antiqua"/>
                <a:ea typeface="Book Antiqua"/>
                <a:cs typeface="Book Antiqua"/>
                <a:sym typeface="Book Antiqua"/>
              </a:defRPr>
            </a:lvl3pPr>
            <a:lvl4pPr marL="0" indent="0" algn="ctr" defTabSz="914400">
              <a:spcBef>
                <a:spcPts val="600"/>
              </a:spcBef>
              <a:buSzTx/>
              <a:buFontTx/>
              <a:buNone/>
              <a:defRPr sz="2800">
                <a:solidFill>
                  <a:srgbClr val="FFFFFF"/>
                </a:solidFill>
                <a:latin typeface="Book Antiqua"/>
                <a:ea typeface="Book Antiqua"/>
                <a:cs typeface="Book Antiqua"/>
                <a:sym typeface="Book Antiqua"/>
              </a:defRPr>
            </a:lvl4pPr>
            <a:lvl5pPr marL="0" indent="0" algn="ctr" defTabSz="914400">
              <a:spcBef>
                <a:spcPts val="600"/>
              </a:spcBef>
              <a:buSzTx/>
              <a:buFontTx/>
              <a:buNone/>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727"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734" name="Title Text"/>
          <p:cNvSpPr txBox="1">
            <a:spLocks noGrp="1"/>
          </p:cNvSpPr>
          <p:nvPr>
            <p:ph type="title"/>
          </p:nvPr>
        </p:nvSpPr>
        <p:spPr>
          <a:xfrm>
            <a:off x="457200" y="274638"/>
            <a:ext cx="8229600" cy="1143001"/>
          </a:xfrm>
          <a:prstGeom prst="rect">
            <a:avLst/>
          </a:prstGeom>
        </p:spPr>
        <p:txBody>
          <a:bodyPr lIns="45714" tIns="45714" rIns="45714" bIns="45714"/>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735" name="Body Level One…"/>
          <p:cNvSpPr txBox="1">
            <a:spLocks noGrp="1"/>
          </p:cNvSpPr>
          <p:nvPr>
            <p:ph type="body" idx="1"/>
          </p:nvPr>
        </p:nvSpPr>
        <p:spPr>
          <a:xfrm>
            <a:off x="457200" y="1600200"/>
            <a:ext cx="8229600" cy="4709160"/>
          </a:xfrm>
          <a:prstGeom prst="rect">
            <a:avLst/>
          </a:prstGeom>
        </p:spPr>
        <p:txBody>
          <a:bodyPr lIns="45714" tIns="45714" rIns="45714" bIns="45714"/>
          <a:lstStyle>
            <a:lvl1pPr marL="548551" indent="-411416" defTabSz="914400">
              <a:spcBef>
                <a:spcPts val="600"/>
              </a:spcBef>
              <a:buClr>
                <a:srgbClr val="F9F9F9"/>
              </a:buClr>
              <a:buSzPct val="65000"/>
              <a:buFont typeface="Book Antiqua"/>
              <a:buChar char="¨"/>
              <a:defRPr sz="2800">
                <a:solidFill>
                  <a:srgbClr val="FFFFFF"/>
                </a:solidFill>
                <a:latin typeface="Book Antiqua"/>
                <a:ea typeface="Book Antiqua"/>
                <a:cs typeface="Book Antiqua"/>
                <a:sym typeface="Book Antiqua"/>
              </a:defRPr>
            </a:lvl1pPr>
            <a:lvl2pPr marL="915772" indent="-330653" defTabSz="914400">
              <a:spcBef>
                <a:spcPts val="600"/>
              </a:spcBef>
              <a:buClr>
                <a:srgbClr val="F9F9F9"/>
              </a:buClr>
              <a:buSzPct val="80000"/>
              <a:buFont typeface="Book Antiqua"/>
              <a:buChar char="◼"/>
              <a:defRPr sz="2800">
                <a:solidFill>
                  <a:srgbClr val="FFFFFF"/>
                </a:solidFill>
                <a:latin typeface="Book Antiqua"/>
                <a:ea typeface="Book Antiqua"/>
                <a:cs typeface="Book Antiqua"/>
                <a:sym typeface="Book Antiqua"/>
              </a:defRPr>
            </a:lvl2pPr>
            <a:lvl3pPr marL="1196011" indent="-290899" defTabSz="914400">
              <a:spcBef>
                <a:spcPts val="600"/>
              </a:spcBef>
              <a:buClr>
                <a:srgbClr val="F9F9F9"/>
              </a:buClr>
              <a:buSzPct val="95000"/>
              <a:buFont typeface="Book Antiqua"/>
              <a:buChar char="▫"/>
              <a:defRPr sz="2800">
                <a:solidFill>
                  <a:srgbClr val="FFFFFF"/>
                </a:solidFill>
                <a:latin typeface="Book Antiqua"/>
                <a:ea typeface="Book Antiqua"/>
                <a:cs typeface="Book Antiqua"/>
                <a:sym typeface="Book Antiqua"/>
              </a:defRPr>
            </a:lvl3pPr>
            <a:lvl4pPr marL="1426236" indent="-255990" defTabSz="914400">
              <a:spcBef>
                <a:spcPts val="600"/>
              </a:spcBef>
              <a:buClr>
                <a:srgbClr val="F9F9F9"/>
              </a:buClr>
              <a:buFont typeface="Book Antiqua"/>
              <a:buChar char="­"/>
              <a:defRPr sz="2800">
                <a:solidFill>
                  <a:srgbClr val="FFFFFF"/>
                </a:solidFill>
                <a:latin typeface="Book Antiqua"/>
                <a:ea typeface="Book Antiqua"/>
                <a:cs typeface="Book Antiqua"/>
                <a:sym typeface="Book Antiqua"/>
              </a:defRPr>
            </a:lvl4pPr>
            <a:lvl5pPr marL="1618229" indent="-255990" defTabSz="914400">
              <a:spcBef>
                <a:spcPts val="600"/>
              </a:spcBef>
              <a:buClr>
                <a:srgbClr val="F9F9F9"/>
              </a:buClr>
              <a:buFont typeface="Book Antiqua"/>
              <a:buChar char="◾"/>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736"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743" name="Title Text"/>
          <p:cNvSpPr txBox="1">
            <a:spLocks noGrp="1"/>
          </p:cNvSpPr>
          <p:nvPr>
            <p:ph type="title"/>
          </p:nvPr>
        </p:nvSpPr>
        <p:spPr>
          <a:xfrm>
            <a:off x="1600200" y="609600"/>
            <a:ext cx="7086600" cy="1828800"/>
          </a:xfrm>
          <a:prstGeom prst="rect">
            <a:avLst/>
          </a:prstGeom>
        </p:spPr>
        <p:txBody>
          <a:bodyPr lIns="0" tIns="0" rIns="0" bIns="0" anchor="b"/>
          <a:lstStyle>
            <a:lvl1pPr algn="l" defTabSz="914400">
              <a:defRPr sz="4800" b="1">
                <a:solidFill>
                  <a:srgbClr val="DCC678"/>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744" name="Body Level One…"/>
          <p:cNvSpPr txBox="1">
            <a:spLocks noGrp="1"/>
          </p:cNvSpPr>
          <p:nvPr>
            <p:ph type="body" sz="quarter" idx="1"/>
          </p:nvPr>
        </p:nvSpPr>
        <p:spPr>
          <a:xfrm>
            <a:off x="1600200" y="2507786"/>
            <a:ext cx="7086600" cy="1509714"/>
          </a:xfrm>
          <a:prstGeom prst="rect">
            <a:avLst/>
          </a:prstGeom>
        </p:spPr>
        <p:txBody>
          <a:bodyPr lIns="45714" tIns="45714" rIns="45714" bIns="45714"/>
          <a:lstStyle>
            <a:lvl1pPr marL="0" indent="73148" defTabSz="914400">
              <a:spcBef>
                <a:spcPts val="400"/>
              </a:spcBef>
              <a:buSzTx/>
              <a:buFontTx/>
              <a:buNone/>
              <a:defRPr sz="2000">
                <a:solidFill>
                  <a:srgbClr val="FFFFFF"/>
                </a:solidFill>
                <a:latin typeface="Book Antiqua"/>
                <a:ea typeface="Book Antiqua"/>
                <a:cs typeface="Book Antiqua"/>
                <a:sym typeface="Book Antiqua"/>
              </a:defRPr>
            </a:lvl1pPr>
            <a:lvl2pPr marL="0" indent="73148" defTabSz="914400">
              <a:spcBef>
                <a:spcPts val="400"/>
              </a:spcBef>
              <a:buSzTx/>
              <a:buFontTx/>
              <a:buNone/>
              <a:defRPr sz="2000">
                <a:solidFill>
                  <a:srgbClr val="FFFFFF"/>
                </a:solidFill>
                <a:latin typeface="Book Antiqua"/>
                <a:ea typeface="Book Antiqua"/>
                <a:cs typeface="Book Antiqua"/>
                <a:sym typeface="Book Antiqua"/>
              </a:defRPr>
            </a:lvl2pPr>
            <a:lvl3pPr marL="0" indent="73148" defTabSz="914400">
              <a:spcBef>
                <a:spcPts val="400"/>
              </a:spcBef>
              <a:buSzTx/>
              <a:buFontTx/>
              <a:buNone/>
              <a:defRPr sz="2000">
                <a:solidFill>
                  <a:srgbClr val="FFFFFF"/>
                </a:solidFill>
                <a:latin typeface="Book Antiqua"/>
                <a:ea typeface="Book Antiqua"/>
                <a:cs typeface="Book Antiqua"/>
                <a:sym typeface="Book Antiqua"/>
              </a:defRPr>
            </a:lvl3pPr>
            <a:lvl4pPr marL="0" indent="73148" defTabSz="914400">
              <a:spcBef>
                <a:spcPts val="400"/>
              </a:spcBef>
              <a:buSzTx/>
              <a:buFontTx/>
              <a:buNone/>
              <a:defRPr sz="2000">
                <a:solidFill>
                  <a:srgbClr val="FFFFFF"/>
                </a:solidFill>
                <a:latin typeface="Book Antiqua"/>
                <a:ea typeface="Book Antiqua"/>
                <a:cs typeface="Book Antiqua"/>
                <a:sym typeface="Book Antiqua"/>
              </a:defRPr>
            </a:lvl4pPr>
            <a:lvl5pPr marL="0" indent="73148" defTabSz="914400">
              <a:spcBef>
                <a:spcPts val="400"/>
              </a:spcBef>
              <a:buSzTx/>
              <a:buFontTx/>
              <a:buNone/>
              <a:defRPr sz="20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745"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752" name="Title Text"/>
          <p:cNvSpPr txBox="1">
            <a:spLocks noGrp="1"/>
          </p:cNvSpPr>
          <p:nvPr>
            <p:ph type="title"/>
          </p:nvPr>
        </p:nvSpPr>
        <p:spPr>
          <a:xfrm>
            <a:off x="457200" y="274638"/>
            <a:ext cx="8229600" cy="1143001"/>
          </a:xfrm>
          <a:prstGeom prst="rect">
            <a:avLst/>
          </a:prstGeom>
        </p:spPr>
        <p:txBody>
          <a:bodyPr lIns="45714" tIns="45714" rIns="45714" bIns="45714"/>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753" name="Body Level One…"/>
          <p:cNvSpPr txBox="1">
            <a:spLocks noGrp="1"/>
          </p:cNvSpPr>
          <p:nvPr>
            <p:ph type="body" sz="half" idx="1"/>
          </p:nvPr>
        </p:nvSpPr>
        <p:spPr>
          <a:xfrm>
            <a:off x="457200" y="1600203"/>
            <a:ext cx="4038600" cy="4525965"/>
          </a:xfrm>
          <a:prstGeom prst="rect">
            <a:avLst/>
          </a:prstGeom>
        </p:spPr>
        <p:txBody>
          <a:bodyPr lIns="45714" tIns="45714" rIns="45714" bIns="45714"/>
          <a:lstStyle>
            <a:lvl1pPr marL="548551" indent="-411416" defTabSz="914400">
              <a:spcBef>
                <a:spcPts val="600"/>
              </a:spcBef>
              <a:buClr>
                <a:srgbClr val="F9F9F9"/>
              </a:buClr>
              <a:buSzPct val="65000"/>
              <a:buFont typeface="Book Antiqua"/>
              <a:buChar char="¨"/>
              <a:defRPr sz="2600">
                <a:solidFill>
                  <a:srgbClr val="FFFFFF"/>
                </a:solidFill>
                <a:latin typeface="Book Antiqua"/>
                <a:ea typeface="Book Antiqua"/>
                <a:cs typeface="Book Antiqua"/>
                <a:sym typeface="Book Antiqua"/>
              </a:defRPr>
            </a:lvl1pPr>
            <a:lvl2pPr marL="892153" indent="-307036" defTabSz="914400">
              <a:spcBef>
                <a:spcPts val="600"/>
              </a:spcBef>
              <a:buClr>
                <a:srgbClr val="F9F9F9"/>
              </a:buClr>
              <a:buSzPct val="80000"/>
              <a:buFont typeface="Book Antiqua"/>
              <a:buChar char="◼"/>
              <a:defRPr sz="2600">
                <a:solidFill>
                  <a:srgbClr val="FFFFFF"/>
                </a:solidFill>
                <a:latin typeface="Book Antiqua"/>
                <a:ea typeface="Book Antiqua"/>
                <a:cs typeface="Book Antiqua"/>
                <a:sym typeface="Book Antiqua"/>
              </a:defRPr>
            </a:lvl2pPr>
            <a:lvl3pPr marL="1202245" indent="-297133" defTabSz="914400">
              <a:spcBef>
                <a:spcPts val="600"/>
              </a:spcBef>
              <a:buClr>
                <a:srgbClr val="F9F9F9"/>
              </a:buClr>
              <a:buSzPct val="95000"/>
              <a:buFont typeface="Book Antiqua"/>
              <a:buChar char="▫"/>
              <a:defRPr sz="2600">
                <a:solidFill>
                  <a:srgbClr val="FFFFFF"/>
                </a:solidFill>
                <a:latin typeface="Book Antiqua"/>
                <a:ea typeface="Book Antiqua"/>
                <a:cs typeface="Book Antiqua"/>
                <a:sym typeface="Book Antiqua"/>
              </a:defRPr>
            </a:lvl3pPr>
            <a:lvl4pPr marL="1434363" indent="-264117" defTabSz="914400">
              <a:spcBef>
                <a:spcPts val="600"/>
              </a:spcBef>
              <a:buClr>
                <a:srgbClr val="F9F9F9"/>
              </a:buClr>
              <a:buFont typeface="Book Antiqua"/>
              <a:buChar char="­"/>
              <a:defRPr sz="2600">
                <a:solidFill>
                  <a:srgbClr val="FFFFFF"/>
                </a:solidFill>
                <a:latin typeface="Book Antiqua"/>
                <a:ea typeface="Book Antiqua"/>
                <a:cs typeface="Book Antiqua"/>
                <a:sym typeface="Book Antiqua"/>
              </a:defRPr>
            </a:lvl4pPr>
            <a:lvl5pPr marL="1626355" indent="-264117" defTabSz="914400">
              <a:spcBef>
                <a:spcPts val="600"/>
              </a:spcBef>
              <a:buClr>
                <a:srgbClr val="F9F9F9"/>
              </a:buClr>
              <a:buFont typeface="Book Antiqua"/>
              <a:buChar char="◾"/>
              <a:defRPr sz="26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754"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761" name="Title Text"/>
          <p:cNvSpPr txBox="1">
            <a:spLocks noGrp="1"/>
          </p:cNvSpPr>
          <p:nvPr>
            <p:ph type="title"/>
          </p:nvPr>
        </p:nvSpPr>
        <p:spPr>
          <a:xfrm>
            <a:off x="457200" y="273050"/>
            <a:ext cx="8229600" cy="1143000"/>
          </a:xfrm>
          <a:prstGeom prst="rect">
            <a:avLst/>
          </a:prstGeom>
        </p:spPr>
        <p:txBody>
          <a:bodyPr lIns="45714" tIns="45714" rIns="45714" bIns="45714"/>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762" name="Body Level One…"/>
          <p:cNvSpPr txBox="1">
            <a:spLocks noGrp="1"/>
          </p:cNvSpPr>
          <p:nvPr>
            <p:ph type="body" sz="quarter" idx="1"/>
          </p:nvPr>
        </p:nvSpPr>
        <p:spPr>
          <a:xfrm>
            <a:off x="457200" y="1535128"/>
            <a:ext cx="4040188" cy="750888"/>
          </a:xfrm>
          <a:prstGeom prst="rect">
            <a:avLst/>
          </a:prstGeom>
        </p:spPr>
        <p:txBody>
          <a:bodyPr lIns="45714" tIns="45714" rIns="45714" bIns="45714" anchor="ctr"/>
          <a:lstStyle>
            <a:lvl1pPr marL="0" indent="0" defTabSz="914400">
              <a:spcBef>
                <a:spcPts val="500"/>
              </a:spcBef>
              <a:buSzTx/>
              <a:buFontTx/>
              <a:buNone/>
              <a:defRPr sz="2400" cap="all">
                <a:solidFill>
                  <a:srgbClr val="FFFFFF"/>
                </a:solidFill>
                <a:latin typeface="Book Antiqua"/>
                <a:ea typeface="Book Antiqua"/>
                <a:cs typeface="Book Antiqua"/>
                <a:sym typeface="Book Antiqua"/>
              </a:defRPr>
            </a:lvl1pPr>
            <a:lvl2pPr marL="0" indent="0" defTabSz="914400">
              <a:spcBef>
                <a:spcPts val="500"/>
              </a:spcBef>
              <a:buSzTx/>
              <a:buFontTx/>
              <a:buNone/>
              <a:defRPr sz="2400" cap="all">
                <a:solidFill>
                  <a:srgbClr val="FFFFFF"/>
                </a:solidFill>
                <a:latin typeface="Book Antiqua"/>
                <a:ea typeface="Book Antiqua"/>
                <a:cs typeface="Book Antiqua"/>
                <a:sym typeface="Book Antiqua"/>
              </a:defRPr>
            </a:lvl2pPr>
            <a:lvl3pPr marL="0" indent="0" defTabSz="914400">
              <a:spcBef>
                <a:spcPts val="500"/>
              </a:spcBef>
              <a:buSzTx/>
              <a:buFontTx/>
              <a:buNone/>
              <a:defRPr sz="2400" cap="all">
                <a:solidFill>
                  <a:srgbClr val="FFFFFF"/>
                </a:solidFill>
                <a:latin typeface="Book Antiqua"/>
                <a:ea typeface="Book Antiqua"/>
                <a:cs typeface="Book Antiqua"/>
                <a:sym typeface="Book Antiqua"/>
              </a:defRPr>
            </a:lvl3pPr>
            <a:lvl4pPr marL="0" indent="0" defTabSz="914400">
              <a:spcBef>
                <a:spcPts val="500"/>
              </a:spcBef>
              <a:buSzTx/>
              <a:buFontTx/>
              <a:buNone/>
              <a:defRPr sz="2400" cap="all">
                <a:solidFill>
                  <a:srgbClr val="FFFFFF"/>
                </a:solidFill>
                <a:latin typeface="Book Antiqua"/>
                <a:ea typeface="Book Antiqua"/>
                <a:cs typeface="Book Antiqua"/>
                <a:sym typeface="Book Antiqua"/>
              </a:defRPr>
            </a:lvl4pPr>
            <a:lvl5pPr marL="0" indent="0" defTabSz="914400">
              <a:spcBef>
                <a:spcPts val="500"/>
              </a:spcBef>
              <a:buSzTx/>
              <a:buFontTx/>
              <a:buNone/>
              <a:defRPr sz="2400" cap="all">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763" name="Text Placeholder 3"/>
          <p:cNvSpPr>
            <a:spLocks noGrp="1"/>
          </p:cNvSpPr>
          <p:nvPr>
            <p:ph type="body" sz="quarter" idx="21"/>
          </p:nvPr>
        </p:nvSpPr>
        <p:spPr>
          <a:xfrm>
            <a:off x="4645041" y="1535127"/>
            <a:ext cx="4041778" cy="750890"/>
          </a:xfrm>
          <a:prstGeom prst="rect">
            <a:avLst/>
          </a:prstGeom>
        </p:spPr>
        <p:txBody>
          <a:bodyPr lIns="45714" tIns="45714" rIns="45714" bIns="45714" anchor="ctr"/>
          <a:lstStyle/>
          <a:p>
            <a:endParaRPr/>
          </a:p>
        </p:txBody>
      </p:sp>
      <p:sp>
        <p:nvSpPr>
          <p:cNvPr id="764"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71" name="Title Text"/>
          <p:cNvSpPr txBox="1">
            <a:spLocks noGrp="1"/>
          </p:cNvSpPr>
          <p:nvPr>
            <p:ph type="title"/>
          </p:nvPr>
        </p:nvSpPr>
        <p:spPr>
          <a:xfrm>
            <a:off x="457200" y="274638"/>
            <a:ext cx="8229600" cy="1143001"/>
          </a:xfrm>
          <a:prstGeom prst="rect">
            <a:avLst/>
          </a:prstGeom>
        </p:spPr>
        <p:txBody>
          <a:bodyPr lIns="45714" tIns="45714" rIns="45714" bIns="45714"/>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772"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79"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86" name="Title Text"/>
          <p:cNvSpPr txBox="1">
            <a:spLocks noGrp="1"/>
          </p:cNvSpPr>
          <p:nvPr>
            <p:ph type="title"/>
          </p:nvPr>
        </p:nvSpPr>
        <p:spPr>
          <a:xfrm>
            <a:off x="457212" y="273053"/>
            <a:ext cx="3008315" cy="1162051"/>
          </a:xfrm>
          <a:prstGeom prst="rect">
            <a:avLst/>
          </a:prstGeom>
        </p:spPr>
        <p:txBody>
          <a:bodyPr lIns="45714" tIns="45714" rIns="45714" bIns="45714" anchor="b"/>
          <a:lstStyle>
            <a:lvl1pPr algn="l" defTabSz="914400">
              <a:defRPr sz="2200">
                <a:solidFill>
                  <a:srgbClr val="F4DB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787" name="Body Level One…"/>
          <p:cNvSpPr txBox="1">
            <a:spLocks noGrp="1"/>
          </p:cNvSpPr>
          <p:nvPr>
            <p:ph type="body" sz="half" idx="1"/>
          </p:nvPr>
        </p:nvSpPr>
        <p:spPr>
          <a:xfrm>
            <a:off x="457212" y="1524006"/>
            <a:ext cx="3008315" cy="4602163"/>
          </a:xfrm>
          <a:prstGeom prst="rect">
            <a:avLst/>
          </a:prstGeom>
        </p:spPr>
        <p:txBody>
          <a:bodyPr lIns="45714" tIns="45714" rIns="45714" bIns="45714"/>
          <a:lstStyle>
            <a:lvl1pPr marL="0" indent="0" defTabSz="914400">
              <a:spcBef>
                <a:spcPts val="300"/>
              </a:spcBef>
              <a:buSzTx/>
              <a:buFontTx/>
              <a:buNone/>
              <a:defRPr sz="1400">
                <a:solidFill>
                  <a:srgbClr val="FFFFFF"/>
                </a:solidFill>
                <a:latin typeface="Book Antiqua"/>
                <a:ea typeface="Book Antiqua"/>
                <a:cs typeface="Book Antiqua"/>
                <a:sym typeface="Book Antiqua"/>
              </a:defRPr>
            </a:lvl1pPr>
            <a:lvl2pPr marL="0" indent="0" defTabSz="914400">
              <a:spcBef>
                <a:spcPts val="300"/>
              </a:spcBef>
              <a:buSzTx/>
              <a:buFontTx/>
              <a:buNone/>
              <a:defRPr sz="1400">
                <a:solidFill>
                  <a:srgbClr val="FFFFFF"/>
                </a:solidFill>
                <a:latin typeface="Book Antiqua"/>
                <a:ea typeface="Book Antiqua"/>
                <a:cs typeface="Book Antiqua"/>
                <a:sym typeface="Book Antiqua"/>
              </a:defRPr>
            </a:lvl2pPr>
            <a:lvl3pPr marL="0" indent="0" defTabSz="914400">
              <a:spcBef>
                <a:spcPts val="300"/>
              </a:spcBef>
              <a:buSzTx/>
              <a:buFontTx/>
              <a:buNone/>
              <a:defRPr sz="1400">
                <a:solidFill>
                  <a:srgbClr val="FFFFFF"/>
                </a:solidFill>
                <a:latin typeface="Book Antiqua"/>
                <a:ea typeface="Book Antiqua"/>
                <a:cs typeface="Book Antiqua"/>
                <a:sym typeface="Book Antiqua"/>
              </a:defRPr>
            </a:lvl3pPr>
            <a:lvl4pPr marL="0" indent="0" defTabSz="914400">
              <a:spcBef>
                <a:spcPts val="300"/>
              </a:spcBef>
              <a:buSzTx/>
              <a:buFontTx/>
              <a:buNone/>
              <a:defRPr sz="1400">
                <a:solidFill>
                  <a:srgbClr val="FFFFFF"/>
                </a:solidFill>
                <a:latin typeface="Book Antiqua"/>
                <a:ea typeface="Book Antiqua"/>
                <a:cs typeface="Book Antiqua"/>
                <a:sym typeface="Book Antiqua"/>
              </a:defRPr>
            </a:lvl4pPr>
            <a:lvl5pPr marL="0" indent="0" defTabSz="914400">
              <a:spcBef>
                <a:spcPts val="300"/>
              </a:spcBef>
              <a:buSzTx/>
              <a:buFontTx/>
              <a:buNone/>
              <a:defRPr sz="14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788"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795" name="Title Text"/>
          <p:cNvSpPr txBox="1">
            <a:spLocks noGrp="1"/>
          </p:cNvSpPr>
          <p:nvPr>
            <p:ph type="title"/>
          </p:nvPr>
        </p:nvSpPr>
        <p:spPr>
          <a:xfrm>
            <a:off x="1828800" y="609600"/>
            <a:ext cx="5486400" cy="522288"/>
          </a:xfrm>
          <a:prstGeom prst="rect">
            <a:avLst/>
          </a:prstGeom>
        </p:spPr>
        <p:txBody>
          <a:bodyPr lIns="0" tIns="0" rIns="0" bIns="0" anchor="b"/>
          <a:lstStyle>
            <a:lvl1pPr defTabSz="914400">
              <a:defRPr sz="20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796" name="Picture Placeholder 2"/>
          <p:cNvSpPr>
            <a:spLocks noGrp="1"/>
          </p:cNvSpPr>
          <p:nvPr>
            <p:ph type="pic" sz="half" idx="21"/>
          </p:nvPr>
        </p:nvSpPr>
        <p:spPr>
          <a:xfrm>
            <a:off x="1828800" y="1831979"/>
            <a:ext cx="5486400" cy="3962402"/>
          </a:xfrm>
          <a:prstGeom prst="rect">
            <a:avLst/>
          </a:prstGeom>
          <a:ln w="44450" cap="sq">
            <a:solidFill>
              <a:srgbClr val="FFFFFF"/>
            </a:solidFill>
            <a:miter lim="800000"/>
          </a:ln>
          <a:effectLst>
            <a:outerShdw blurRad="190500" dist="228600" dir="2700000" rotWithShape="0">
              <a:srgbClr val="000000">
                <a:alpha val="25000"/>
              </a:srgbClr>
            </a:outerShdw>
          </a:effectLst>
        </p:spPr>
        <p:txBody>
          <a:bodyPr lIns="91439" tIns="45719" rIns="91439" bIns="45719">
            <a:noAutofit/>
          </a:bodyPr>
          <a:lstStyle/>
          <a:p>
            <a:endParaRPr/>
          </a:p>
        </p:txBody>
      </p:sp>
      <p:sp>
        <p:nvSpPr>
          <p:cNvPr id="797" name="Body Level One…"/>
          <p:cNvSpPr txBox="1">
            <a:spLocks noGrp="1"/>
          </p:cNvSpPr>
          <p:nvPr>
            <p:ph type="body" sz="quarter" idx="1"/>
          </p:nvPr>
        </p:nvSpPr>
        <p:spPr>
          <a:xfrm>
            <a:off x="1828800" y="1166787"/>
            <a:ext cx="5486400" cy="530352"/>
          </a:xfrm>
          <a:prstGeom prst="rect">
            <a:avLst/>
          </a:prstGeom>
        </p:spPr>
        <p:txBody>
          <a:bodyPr lIns="45714" tIns="45714" rIns="45714" bIns="45714"/>
          <a:lstStyle>
            <a:lvl1pPr marL="0" indent="0" algn="ctr" defTabSz="914400">
              <a:spcBef>
                <a:spcPts val="300"/>
              </a:spcBef>
              <a:buSzTx/>
              <a:buFontTx/>
              <a:buNone/>
              <a:defRPr sz="1400">
                <a:solidFill>
                  <a:srgbClr val="FFFFFF"/>
                </a:solidFill>
                <a:latin typeface="Book Antiqua"/>
                <a:ea typeface="Book Antiqua"/>
                <a:cs typeface="Book Antiqua"/>
                <a:sym typeface="Book Antiqua"/>
              </a:defRPr>
            </a:lvl1pPr>
            <a:lvl2pPr marL="915772" indent="-330653" algn="ctr" defTabSz="914400">
              <a:spcBef>
                <a:spcPts val="300"/>
              </a:spcBef>
              <a:buSzPct val="80000"/>
              <a:buFontTx/>
              <a:buChar char="◼"/>
              <a:defRPr sz="1400">
                <a:solidFill>
                  <a:srgbClr val="FFFFFF"/>
                </a:solidFill>
                <a:latin typeface="Book Antiqua"/>
                <a:ea typeface="Book Antiqua"/>
                <a:cs typeface="Book Antiqua"/>
                <a:sym typeface="Book Antiqua"/>
              </a:defRPr>
            </a:lvl2pPr>
            <a:lvl3pPr marL="1225100" indent="-319988" algn="ctr" defTabSz="914400">
              <a:spcBef>
                <a:spcPts val="300"/>
              </a:spcBef>
              <a:buSzPct val="95000"/>
              <a:buFontTx/>
              <a:buChar char="▫"/>
              <a:defRPr sz="1400">
                <a:solidFill>
                  <a:srgbClr val="FFFFFF"/>
                </a:solidFill>
                <a:latin typeface="Book Antiqua"/>
                <a:ea typeface="Book Antiqua"/>
                <a:cs typeface="Book Antiqua"/>
                <a:sym typeface="Book Antiqua"/>
              </a:defRPr>
            </a:lvl3pPr>
            <a:lvl4pPr marL="1454680" indent="-284433" algn="ctr" defTabSz="914400">
              <a:spcBef>
                <a:spcPts val="300"/>
              </a:spcBef>
              <a:buFontTx/>
              <a:buChar char="­"/>
              <a:defRPr sz="1400">
                <a:solidFill>
                  <a:srgbClr val="FFFFFF"/>
                </a:solidFill>
                <a:latin typeface="Book Antiqua"/>
                <a:ea typeface="Book Antiqua"/>
                <a:cs typeface="Book Antiqua"/>
                <a:sym typeface="Book Antiqua"/>
              </a:defRPr>
            </a:lvl4pPr>
            <a:lvl5pPr marL="1646671" indent="-284433" algn="ctr" defTabSz="914400">
              <a:spcBef>
                <a:spcPts val="300"/>
              </a:spcBef>
              <a:buFontTx/>
              <a:buChar char="◾"/>
              <a:defRPr sz="14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798"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805"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FFFFFF"/>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type="tx">
  <p:cSld name="1_Vertical Title and Text">
    <p:spTree>
      <p:nvGrpSpPr>
        <p:cNvPr id="1" name=""/>
        <p:cNvGrpSpPr/>
        <p:nvPr/>
      </p:nvGrpSpPr>
      <p:grpSpPr>
        <a:xfrm>
          <a:off x="0" y="0"/>
          <a:ext cx="0" cy="0"/>
          <a:chOff x="0" y="0"/>
          <a:chExt cx="0" cy="0"/>
        </a:xfrm>
      </p:grpSpPr>
      <p:sp>
        <p:nvSpPr>
          <p:cNvPr id="812"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type="tx">
  <p:cSld name="2_Vertical Title and Text">
    <p:spTree>
      <p:nvGrpSpPr>
        <p:cNvPr id="1" name=""/>
        <p:cNvGrpSpPr/>
        <p:nvPr/>
      </p:nvGrpSpPr>
      <p:grpSpPr>
        <a:xfrm>
          <a:off x="0" y="0"/>
          <a:ext cx="0" cy="0"/>
          <a:chOff x="0" y="0"/>
          <a:chExt cx="0" cy="0"/>
        </a:xfrm>
      </p:grpSpPr>
      <p:sp>
        <p:nvSpPr>
          <p:cNvPr id="819"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826"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827"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828" name="Title Text"/>
          <p:cNvSpPr txBox="1">
            <a:spLocks noGrp="1"/>
          </p:cNvSpPr>
          <p:nvPr>
            <p:ph type="title"/>
          </p:nvPr>
        </p:nvSpPr>
        <p:spPr>
          <a:xfrm>
            <a:off x="1143000" y="1122362"/>
            <a:ext cx="6858000" cy="2387601"/>
          </a:xfrm>
          <a:prstGeom prst="rect">
            <a:avLst/>
          </a:prstGeom>
        </p:spPr>
        <p:txBody>
          <a:bodyPr lIns="45718" tIns="45718" rIns="45718" bIns="45718" anchor="b"/>
          <a:lstStyle>
            <a:lvl1pPr defTabSz="914400">
              <a:lnSpc>
                <a:spcPct val="90000"/>
              </a:lnSpc>
              <a:defRPr sz="6000">
                <a:latin typeface="Calibri Light"/>
                <a:ea typeface="Calibri Light"/>
                <a:cs typeface="Calibri Light"/>
                <a:sym typeface="Calibri Light"/>
              </a:defRPr>
            </a:lvl1pPr>
          </a:lstStyle>
          <a:p>
            <a:r>
              <a:t>Title Text</a:t>
            </a:r>
          </a:p>
        </p:txBody>
      </p:sp>
      <p:sp>
        <p:nvSpPr>
          <p:cNvPr id="829" name="Body Level One…"/>
          <p:cNvSpPr txBox="1">
            <a:spLocks noGrp="1"/>
          </p:cNvSpPr>
          <p:nvPr>
            <p:ph type="body" sz="quarter" idx="1"/>
          </p:nvPr>
        </p:nvSpPr>
        <p:spPr>
          <a:xfrm>
            <a:off x="1143000" y="3602037"/>
            <a:ext cx="6858000" cy="1655765"/>
          </a:xfrm>
          <a:prstGeom prst="rect">
            <a:avLst/>
          </a:prstGeom>
        </p:spPr>
        <p:txBody>
          <a:bodyPr lIns="45718" tIns="45718" rIns="45718" bIns="45718"/>
          <a:lstStyle>
            <a:lvl1pPr marL="0" indent="0" algn="ctr" defTabSz="914400">
              <a:lnSpc>
                <a:spcPct val="90000"/>
              </a:lnSpc>
              <a:spcBef>
                <a:spcPts val="1000"/>
              </a:spcBef>
              <a:buSzTx/>
              <a:buFontTx/>
              <a:buNone/>
              <a:defRPr sz="2400"/>
            </a:lvl1pPr>
            <a:lvl2pPr marL="0" indent="0" algn="ctr" defTabSz="914400">
              <a:lnSpc>
                <a:spcPct val="90000"/>
              </a:lnSpc>
              <a:spcBef>
                <a:spcPts val="1000"/>
              </a:spcBef>
              <a:buSzTx/>
              <a:buFontTx/>
              <a:buNone/>
              <a:defRPr sz="2400"/>
            </a:lvl2pPr>
            <a:lvl3pPr marL="0" indent="0" algn="ctr" defTabSz="914400">
              <a:lnSpc>
                <a:spcPct val="90000"/>
              </a:lnSpc>
              <a:spcBef>
                <a:spcPts val="1000"/>
              </a:spcBef>
              <a:buSzTx/>
              <a:buFontTx/>
              <a:buNone/>
              <a:defRPr sz="2400"/>
            </a:lvl3pPr>
            <a:lvl4pPr marL="0" indent="0" algn="ctr" defTabSz="914400">
              <a:lnSpc>
                <a:spcPct val="90000"/>
              </a:lnSpc>
              <a:spcBef>
                <a:spcPts val="1000"/>
              </a:spcBef>
              <a:buSzTx/>
              <a:buFontTx/>
              <a:buNone/>
              <a:defRPr sz="2400"/>
            </a:lvl4pPr>
            <a:lvl5pPr marL="0" indent="0" algn="ctr" defTabSz="914400">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830" name="Slide Number"/>
          <p:cNvSpPr txBox="1">
            <a:spLocks noGrp="1"/>
          </p:cNvSpPr>
          <p:nvPr>
            <p:ph type="sldNum" sz="quarter" idx="2"/>
          </p:nvPr>
        </p:nvSpPr>
        <p:spPr>
          <a:xfrm>
            <a:off x="8241699" y="6406787"/>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837"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838"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839"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defRPr>
                <a:latin typeface="Calibri Light"/>
                <a:ea typeface="Calibri Light"/>
                <a:cs typeface="Calibri Light"/>
                <a:sym typeface="Calibri Light"/>
              </a:defRPr>
            </a:lvl1pPr>
          </a:lstStyle>
          <a:p>
            <a:r>
              <a:t>Title Text</a:t>
            </a:r>
          </a:p>
        </p:txBody>
      </p:sp>
      <p:sp>
        <p:nvSpPr>
          <p:cNvPr id="840" name="Body Level One…"/>
          <p:cNvSpPr txBox="1">
            <a:spLocks noGrp="1"/>
          </p:cNvSpPr>
          <p:nvPr>
            <p:ph type="body" idx="1"/>
          </p:nvPr>
        </p:nvSpPr>
        <p:spPr>
          <a:xfrm>
            <a:off x="628650" y="2666999"/>
            <a:ext cx="7886700" cy="3509963"/>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841" name="Slide Number"/>
          <p:cNvSpPr txBox="1">
            <a:spLocks noGrp="1"/>
          </p:cNvSpPr>
          <p:nvPr>
            <p:ph type="sldNum" sz="quarter" idx="2"/>
          </p:nvPr>
        </p:nvSpPr>
        <p:spPr>
          <a:xfrm>
            <a:off x="8241699" y="6406787"/>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848"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849"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850" name="Title Text"/>
          <p:cNvSpPr txBox="1">
            <a:spLocks noGrp="1"/>
          </p:cNvSpPr>
          <p:nvPr>
            <p:ph type="title"/>
          </p:nvPr>
        </p:nvSpPr>
        <p:spPr>
          <a:xfrm>
            <a:off x="623887" y="1709738"/>
            <a:ext cx="7886701" cy="2852737"/>
          </a:xfrm>
          <a:prstGeom prst="rect">
            <a:avLst/>
          </a:prstGeom>
        </p:spPr>
        <p:txBody>
          <a:bodyPr lIns="45718" tIns="45718" rIns="45718" bIns="45718" anchor="b"/>
          <a:lstStyle>
            <a:lvl1pPr algn="l" defTabSz="914400">
              <a:lnSpc>
                <a:spcPct val="90000"/>
              </a:lnSpc>
              <a:defRPr sz="6000">
                <a:latin typeface="Calibri Light"/>
                <a:ea typeface="Calibri Light"/>
                <a:cs typeface="Calibri Light"/>
                <a:sym typeface="Calibri Light"/>
              </a:defRPr>
            </a:lvl1pPr>
          </a:lstStyle>
          <a:p>
            <a:r>
              <a:t>Title Text</a:t>
            </a:r>
          </a:p>
        </p:txBody>
      </p:sp>
      <p:sp>
        <p:nvSpPr>
          <p:cNvPr id="851" name="Body Level One…"/>
          <p:cNvSpPr txBox="1">
            <a:spLocks noGrp="1"/>
          </p:cNvSpPr>
          <p:nvPr>
            <p:ph type="body" sz="quarter" idx="1"/>
          </p:nvPr>
        </p:nvSpPr>
        <p:spPr>
          <a:xfrm>
            <a:off x="623887" y="4589462"/>
            <a:ext cx="7886701" cy="1500190"/>
          </a:xfrm>
          <a:prstGeom prst="rect">
            <a:avLst/>
          </a:prstGeom>
        </p:spPr>
        <p:txBody>
          <a:bodyPr lIns="45718" tIns="45718" rIns="45718" bIns="45718"/>
          <a:lstStyle>
            <a:lvl1pPr marL="0" indent="0" defTabSz="914400">
              <a:lnSpc>
                <a:spcPct val="90000"/>
              </a:lnSpc>
              <a:spcBef>
                <a:spcPts val="1000"/>
              </a:spcBef>
              <a:buSzTx/>
              <a:buFontTx/>
              <a:buNone/>
              <a:defRPr sz="2400">
                <a:solidFill>
                  <a:srgbClr val="888888"/>
                </a:solidFill>
              </a:defRPr>
            </a:lvl1pPr>
            <a:lvl2pPr marL="0" indent="0" defTabSz="914400">
              <a:lnSpc>
                <a:spcPct val="90000"/>
              </a:lnSpc>
              <a:spcBef>
                <a:spcPts val="1000"/>
              </a:spcBef>
              <a:buSzTx/>
              <a:buFontTx/>
              <a:buNone/>
              <a:defRPr sz="2400">
                <a:solidFill>
                  <a:srgbClr val="888888"/>
                </a:solidFill>
              </a:defRPr>
            </a:lvl2pPr>
            <a:lvl3pPr marL="0" indent="0" defTabSz="914400">
              <a:lnSpc>
                <a:spcPct val="90000"/>
              </a:lnSpc>
              <a:spcBef>
                <a:spcPts val="1000"/>
              </a:spcBef>
              <a:buSzTx/>
              <a:buFontTx/>
              <a:buNone/>
              <a:defRPr sz="2400">
                <a:solidFill>
                  <a:srgbClr val="888888"/>
                </a:solidFill>
              </a:defRPr>
            </a:lvl3pPr>
            <a:lvl4pPr marL="0" indent="0" defTabSz="914400">
              <a:lnSpc>
                <a:spcPct val="90000"/>
              </a:lnSpc>
              <a:spcBef>
                <a:spcPts val="1000"/>
              </a:spcBef>
              <a:buSzTx/>
              <a:buFontTx/>
              <a:buNone/>
              <a:defRPr sz="2400">
                <a:solidFill>
                  <a:srgbClr val="888888"/>
                </a:solidFill>
              </a:defRPr>
            </a:lvl4pPr>
            <a:lvl5pPr marL="0" indent="0" defTabSz="914400">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852" name="Slide Number"/>
          <p:cNvSpPr txBox="1">
            <a:spLocks noGrp="1"/>
          </p:cNvSpPr>
          <p:nvPr>
            <p:ph type="sldNum" sz="quarter" idx="2"/>
          </p:nvPr>
        </p:nvSpPr>
        <p:spPr>
          <a:xfrm>
            <a:off x="8241699" y="6406787"/>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85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86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861"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defRPr>
                <a:latin typeface="Calibri Light"/>
                <a:ea typeface="Calibri Light"/>
                <a:cs typeface="Calibri Light"/>
                <a:sym typeface="Calibri Light"/>
              </a:defRPr>
            </a:lvl1pPr>
          </a:lstStyle>
          <a:p>
            <a:r>
              <a:t>Title Text</a:t>
            </a:r>
          </a:p>
        </p:txBody>
      </p:sp>
      <p:sp>
        <p:nvSpPr>
          <p:cNvPr id="862" name="Body Level One…"/>
          <p:cNvSpPr txBox="1">
            <a:spLocks noGrp="1"/>
          </p:cNvSpPr>
          <p:nvPr>
            <p:ph type="body" sz="half" idx="1"/>
          </p:nvPr>
        </p:nvSpPr>
        <p:spPr>
          <a:xfrm>
            <a:off x="628650" y="1825625"/>
            <a:ext cx="3867150" cy="4351338"/>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863" name="Slide Number"/>
          <p:cNvSpPr txBox="1">
            <a:spLocks noGrp="1"/>
          </p:cNvSpPr>
          <p:nvPr>
            <p:ph type="sldNum" sz="quarter" idx="2"/>
          </p:nvPr>
        </p:nvSpPr>
        <p:spPr>
          <a:xfrm>
            <a:off x="8241699" y="6406787"/>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87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87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872" name="Title Text"/>
          <p:cNvSpPr txBox="1">
            <a:spLocks noGrp="1"/>
          </p:cNvSpPr>
          <p:nvPr>
            <p:ph type="title"/>
          </p:nvPr>
        </p:nvSpPr>
        <p:spPr>
          <a:xfrm>
            <a:off x="630237" y="365125"/>
            <a:ext cx="7886701" cy="1325563"/>
          </a:xfrm>
          <a:prstGeom prst="rect">
            <a:avLst/>
          </a:prstGeom>
        </p:spPr>
        <p:txBody>
          <a:bodyPr lIns="45718" tIns="45718" rIns="45718" bIns="45718"/>
          <a:lstStyle>
            <a:lvl1pPr algn="l" defTabSz="914400">
              <a:lnSpc>
                <a:spcPct val="90000"/>
              </a:lnSpc>
              <a:defRPr>
                <a:latin typeface="Calibri Light"/>
                <a:ea typeface="Calibri Light"/>
                <a:cs typeface="Calibri Light"/>
                <a:sym typeface="Calibri Light"/>
              </a:defRPr>
            </a:lvl1pPr>
          </a:lstStyle>
          <a:p>
            <a:r>
              <a:t>Title Text</a:t>
            </a:r>
          </a:p>
        </p:txBody>
      </p:sp>
      <p:sp>
        <p:nvSpPr>
          <p:cNvPr id="873" name="Body Level One…"/>
          <p:cNvSpPr txBox="1">
            <a:spLocks noGrp="1"/>
          </p:cNvSpPr>
          <p:nvPr>
            <p:ph type="body" sz="quarter" idx="1"/>
          </p:nvPr>
        </p:nvSpPr>
        <p:spPr>
          <a:xfrm>
            <a:off x="630237" y="1681163"/>
            <a:ext cx="3868740" cy="823915"/>
          </a:xfrm>
          <a:prstGeom prst="rect">
            <a:avLst/>
          </a:prstGeom>
        </p:spPr>
        <p:txBody>
          <a:bodyPr lIns="45718" tIns="45718" rIns="45718" bIns="45718" anchor="b"/>
          <a:lstStyle>
            <a:lvl1pPr marL="0" indent="0" defTabSz="914400">
              <a:lnSpc>
                <a:spcPct val="90000"/>
              </a:lnSpc>
              <a:spcBef>
                <a:spcPts val="1000"/>
              </a:spcBef>
              <a:buSzTx/>
              <a:buFontTx/>
              <a:buNone/>
              <a:defRPr sz="2400" b="1"/>
            </a:lvl1pPr>
            <a:lvl2pPr marL="0" indent="0" defTabSz="914400">
              <a:lnSpc>
                <a:spcPct val="90000"/>
              </a:lnSpc>
              <a:spcBef>
                <a:spcPts val="1000"/>
              </a:spcBef>
              <a:buSzTx/>
              <a:buFontTx/>
              <a:buNone/>
              <a:defRPr sz="2400" b="1"/>
            </a:lvl2pPr>
            <a:lvl3pPr marL="0" indent="0" defTabSz="914400">
              <a:lnSpc>
                <a:spcPct val="90000"/>
              </a:lnSpc>
              <a:spcBef>
                <a:spcPts val="1000"/>
              </a:spcBef>
              <a:buSzTx/>
              <a:buFontTx/>
              <a:buNone/>
              <a:defRPr sz="2400" b="1"/>
            </a:lvl3pPr>
            <a:lvl4pPr marL="0" indent="0" defTabSz="914400">
              <a:lnSpc>
                <a:spcPct val="90000"/>
              </a:lnSpc>
              <a:spcBef>
                <a:spcPts val="1000"/>
              </a:spcBef>
              <a:buSzTx/>
              <a:buFontTx/>
              <a:buNone/>
              <a:defRPr sz="2400" b="1"/>
            </a:lvl4pPr>
            <a:lvl5pPr marL="0" indent="0" defTabSz="914400">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874" name="Text Placeholder 4"/>
          <p:cNvSpPr>
            <a:spLocks noGrp="1"/>
          </p:cNvSpPr>
          <p:nvPr>
            <p:ph type="body" sz="quarter" idx="21"/>
          </p:nvPr>
        </p:nvSpPr>
        <p:spPr>
          <a:xfrm>
            <a:off x="4629150" y="1681163"/>
            <a:ext cx="3887788" cy="823914"/>
          </a:xfrm>
          <a:prstGeom prst="rect">
            <a:avLst/>
          </a:prstGeom>
        </p:spPr>
        <p:txBody>
          <a:bodyPr lIns="45718" tIns="45718" rIns="45718" bIns="45718" anchor="b"/>
          <a:lstStyle/>
          <a:p>
            <a:endParaRPr/>
          </a:p>
        </p:txBody>
      </p:sp>
      <p:sp>
        <p:nvSpPr>
          <p:cNvPr id="875" name="Slide Number"/>
          <p:cNvSpPr txBox="1">
            <a:spLocks noGrp="1"/>
          </p:cNvSpPr>
          <p:nvPr>
            <p:ph type="sldNum" sz="quarter" idx="2"/>
          </p:nvPr>
        </p:nvSpPr>
        <p:spPr>
          <a:xfrm>
            <a:off x="8241699" y="6406787"/>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882"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883"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884"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defRPr>
                <a:latin typeface="Calibri Light"/>
                <a:ea typeface="Calibri Light"/>
                <a:cs typeface="Calibri Light"/>
                <a:sym typeface="Calibri Light"/>
              </a:defRPr>
            </a:lvl1pPr>
          </a:lstStyle>
          <a:p>
            <a:r>
              <a:t>Title Text</a:t>
            </a:r>
          </a:p>
        </p:txBody>
      </p:sp>
      <p:sp>
        <p:nvSpPr>
          <p:cNvPr id="885" name="Slide Number"/>
          <p:cNvSpPr txBox="1">
            <a:spLocks noGrp="1"/>
          </p:cNvSpPr>
          <p:nvPr>
            <p:ph type="sldNum" sz="quarter" idx="2"/>
          </p:nvPr>
        </p:nvSpPr>
        <p:spPr>
          <a:xfrm>
            <a:off x="8241699" y="6406787"/>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892"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893"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894" name="Slide Number"/>
          <p:cNvSpPr txBox="1">
            <a:spLocks noGrp="1"/>
          </p:cNvSpPr>
          <p:nvPr>
            <p:ph type="sldNum" sz="quarter" idx="2"/>
          </p:nvPr>
        </p:nvSpPr>
        <p:spPr>
          <a:xfrm>
            <a:off x="8241699" y="6406787"/>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901"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902"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903" name="Title Text"/>
          <p:cNvSpPr txBox="1">
            <a:spLocks noGrp="1"/>
          </p:cNvSpPr>
          <p:nvPr>
            <p:ph type="title"/>
          </p:nvPr>
        </p:nvSpPr>
        <p:spPr>
          <a:xfrm>
            <a:off x="630237" y="457200"/>
            <a:ext cx="2949576" cy="1600200"/>
          </a:xfrm>
          <a:prstGeom prst="rect">
            <a:avLst/>
          </a:prstGeom>
        </p:spPr>
        <p:txBody>
          <a:bodyPr lIns="45718" tIns="45718" rIns="45718" bIns="45718" anchor="b"/>
          <a:lstStyle>
            <a:lvl1pPr algn="l" defTabSz="914400">
              <a:lnSpc>
                <a:spcPct val="90000"/>
              </a:lnSpc>
              <a:defRPr sz="3200">
                <a:latin typeface="Calibri Light"/>
                <a:ea typeface="Calibri Light"/>
                <a:cs typeface="Calibri Light"/>
                <a:sym typeface="Calibri Light"/>
              </a:defRPr>
            </a:lvl1pPr>
          </a:lstStyle>
          <a:p>
            <a:r>
              <a:t>Title Text</a:t>
            </a:r>
          </a:p>
        </p:txBody>
      </p:sp>
      <p:sp>
        <p:nvSpPr>
          <p:cNvPr id="904" name="Body Level One…"/>
          <p:cNvSpPr txBox="1">
            <a:spLocks noGrp="1"/>
          </p:cNvSpPr>
          <p:nvPr>
            <p:ph type="body" sz="half" idx="1"/>
          </p:nvPr>
        </p:nvSpPr>
        <p:spPr>
          <a:xfrm>
            <a:off x="3887787" y="987425"/>
            <a:ext cx="4629153" cy="4873625"/>
          </a:xfrm>
          <a:prstGeom prst="rect">
            <a:avLst/>
          </a:prstGeom>
        </p:spPr>
        <p:txBody>
          <a:bodyPr lIns="45718" tIns="45718" rIns="45718" bIns="45718"/>
          <a:lstStyle>
            <a:lvl1pPr marL="228600" indent="-228600" defTabSz="914400">
              <a:lnSpc>
                <a:spcPct val="90000"/>
              </a:lnSpc>
              <a:spcBef>
                <a:spcPts val="1000"/>
              </a:spcBef>
            </a:lvl1pPr>
            <a:lvl2pPr marL="718457" indent="-261257" defTabSz="914400">
              <a:lnSpc>
                <a:spcPct val="90000"/>
              </a:lnSpc>
              <a:spcBef>
                <a:spcPts val="1000"/>
              </a:spcBef>
              <a:buChar char="•"/>
            </a:lvl2pPr>
            <a:lvl3pPr marL="1219200" indent="-304800" defTabSz="914400">
              <a:lnSpc>
                <a:spcPct val="90000"/>
              </a:lnSpc>
              <a:spcBef>
                <a:spcPts val="1000"/>
              </a:spcBef>
            </a:lvl3pPr>
            <a:lvl4pPr marL="1737360" indent="-365760" defTabSz="914400">
              <a:lnSpc>
                <a:spcPct val="90000"/>
              </a:lnSpc>
              <a:spcBef>
                <a:spcPts val="1000"/>
              </a:spcBef>
              <a:buChar char="•"/>
            </a:lvl4pPr>
            <a:lvl5pPr marL="2194560" indent="-365760" defTabSz="914400">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905" name="Text Placeholder 3"/>
          <p:cNvSpPr>
            <a:spLocks noGrp="1"/>
          </p:cNvSpPr>
          <p:nvPr>
            <p:ph type="body" sz="quarter" idx="21"/>
          </p:nvPr>
        </p:nvSpPr>
        <p:spPr>
          <a:xfrm>
            <a:off x="630237" y="2057400"/>
            <a:ext cx="2949576" cy="3811588"/>
          </a:xfrm>
          <a:prstGeom prst="rect">
            <a:avLst/>
          </a:prstGeom>
        </p:spPr>
        <p:txBody>
          <a:bodyPr lIns="45718" tIns="45718" rIns="45718" bIns="45718"/>
          <a:lstStyle/>
          <a:p>
            <a:endParaRPr/>
          </a:p>
        </p:txBody>
      </p:sp>
      <p:sp>
        <p:nvSpPr>
          <p:cNvPr id="906" name="Slide Number"/>
          <p:cNvSpPr txBox="1">
            <a:spLocks noGrp="1"/>
          </p:cNvSpPr>
          <p:nvPr>
            <p:ph type="sldNum" sz="quarter" idx="2"/>
          </p:nvPr>
        </p:nvSpPr>
        <p:spPr>
          <a:xfrm>
            <a:off x="8241699" y="6406787"/>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13"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914"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915" name="Title Text"/>
          <p:cNvSpPr txBox="1">
            <a:spLocks noGrp="1"/>
          </p:cNvSpPr>
          <p:nvPr>
            <p:ph type="title"/>
          </p:nvPr>
        </p:nvSpPr>
        <p:spPr>
          <a:xfrm>
            <a:off x="630237" y="457200"/>
            <a:ext cx="2949576" cy="1600200"/>
          </a:xfrm>
          <a:prstGeom prst="rect">
            <a:avLst/>
          </a:prstGeom>
        </p:spPr>
        <p:txBody>
          <a:bodyPr lIns="45718" tIns="45718" rIns="45718" bIns="45718" anchor="b"/>
          <a:lstStyle>
            <a:lvl1pPr algn="l" defTabSz="914400">
              <a:lnSpc>
                <a:spcPct val="90000"/>
              </a:lnSpc>
              <a:defRPr sz="3200">
                <a:latin typeface="Calibri Light"/>
                <a:ea typeface="Calibri Light"/>
                <a:cs typeface="Calibri Light"/>
                <a:sym typeface="Calibri Light"/>
              </a:defRPr>
            </a:lvl1pPr>
          </a:lstStyle>
          <a:p>
            <a:r>
              <a:t>Title Text</a:t>
            </a:r>
          </a:p>
        </p:txBody>
      </p:sp>
      <p:sp>
        <p:nvSpPr>
          <p:cNvPr id="916" name="Picture Placeholder 2"/>
          <p:cNvSpPr>
            <a:spLocks noGrp="1"/>
          </p:cNvSpPr>
          <p:nvPr>
            <p:ph type="pic" sz="half" idx="21"/>
          </p:nvPr>
        </p:nvSpPr>
        <p:spPr>
          <a:xfrm>
            <a:off x="3887787" y="987425"/>
            <a:ext cx="4629153" cy="4873625"/>
          </a:xfrm>
          <a:prstGeom prst="rect">
            <a:avLst/>
          </a:prstGeom>
        </p:spPr>
        <p:txBody>
          <a:bodyPr lIns="91439" tIns="45719" rIns="91439" bIns="45719">
            <a:noAutofit/>
          </a:bodyPr>
          <a:lstStyle/>
          <a:p>
            <a:endParaRPr/>
          </a:p>
        </p:txBody>
      </p:sp>
      <p:sp>
        <p:nvSpPr>
          <p:cNvPr id="917" name="Body Level One…"/>
          <p:cNvSpPr txBox="1">
            <a:spLocks noGrp="1"/>
          </p:cNvSpPr>
          <p:nvPr>
            <p:ph type="body" sz="quarter" idx="1"/>
          </p:nvPr>
        </p:nvSpPr>
        <p:spPr>
          <a:xfrm>
            <a:off x="630237" y="2057400"/>
            <a:ext cx="2949576" cy="3811588"/>
          </a:xfrm>
          <a:prstGeom prst="rect">
            <a:avLst/>
          </a:prstGeom>
        </p:spPr>
        <p:txBody>
          <a:bodyPr lIns="45718" tIns="45718" rIns="45718" bIns="45718"/>
          <a:lstStyle>
            <a:lvl1pPr marL="0" indent="0" defTabSz="914400">
              <a:lnSpc>
                <a:spcPct val="90000"/>
              </a:lnSpc>
              <a:spcBef>
                <a:spcPts val="1000"/>
              </a:spcBef>
              <a:buSzTx/>
              <a:buFontTx/>
              <a:buNone/>
              <a:defRPr sz="1600"/>
            </a:lvl1pPr>
            <a:lvl2pPr marL="0" indent="0" defTabSz="914400">
              <a:lnSpc>
                <a:spcPct val="90000"/>
              </a:lnSpc>
              <a:spcBef>
                <a:spcPts val="1000"/>
              </a:spcBef>
              <a:buSzTx/>
              <a:buFontTx/>
              <a:buNone/>
              <a:defRPr sz="1600"/>
            </a:lvl2pPr>
            <a:lvl3pPr marL="0" indent="0" defTabSz="914400">
              <a:lnSpc>
                <a:spcPct val="90000"/>
              </a:lnSpc>
              <a:spcBef>
                <a:spcPts val="1000"/>
              </a:spcBef>
              <a:buSzTx/>
              <a:buFontTx/>
              <a:buNone/>
              <a:defRPr sz="1600"/>
            </a:lvl3pPr>
            <a:lvl4pPr marL="0" indent="0" defTabSz="914400">
              <a:lnSpc>
                <a:spcPct val="90000"/>
              </a:lnSpc>
              <a:spcBef>
                <a:spcPts val="1000"/>
              </a:spcBef>
              <a:buSzTx/>
              <a:buFontTx/>
              <a:buNone/>
              <a:defRPr sz="1600"/>
            </a:lvl4pPr>
            <a:lvl5pPr marL="0" indent="0" defTabSz="914400">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918" name="Slide Number"/>
          <p:cNvSpPr txBox="1">
            <a:spLocks noGrp="1"/>
          </p:cNvSpPr>
          <p:nvPr>
            <p:ph type="sldNum" sz="quarter" idx="2"/>
          </p:nvPr>
        </p:nvSpPr>
        <p:spPr>
          <a:xfrm>
            <a:off x="8241699" y="6406787"/>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type="tx">
  <p:cSld name="Content">
    <p:spTree>
      <p:nvGrpSpPr>
        <p:cNvPr id="1" name=""/>
        <p:cNvGrpSpPr/>
        <p:nvPr/>
      </p:nvGrpSpPr>
      <p:grpSpPr>
        <a:xfrm>
          <a:off x="0" y="0"/>
          <a:ext cx="0" cy="0"/>
          <a:chOff x="0" y="0"/>
          <a:chExt cx="0" cy="0"/>
        </a:xfrm>
      </p:grpSpPr>
      <p:sp>
        <p:nvSpPr>
          <p:cNvPr id="925"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926"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927" name="Body Level One…"/>
          <p:cNvSpPr txBox="1">
            <a:spLocks noGrp="1"/>
          </p:cNvSpPr>
          <p:nvPr>
            <p:ph type="body" idx="1"/>
          </p:nvPr>
        </p:nvSpPr>
        <p:spPr>
          <a:xfrm>
            <a:off x="457200" y="90488"/>
            <a:ext cx="8229600" cy="6767512"/>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928"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935"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936"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937" name="Shape 20"/>
          <p:cNvSpPr>
            <a:spLocks noGrp="1"/>
          </p:cNvSpPr>
          <p:nvPr>
            <p:ph type="pic" idx="21"/>
          </p:nvPr>
        </p:nvSpPr>
        <p:spPr>
          <a:xfrm>
            <a:off x="1129604" y="446485"/>
            <a:ext cx="6875862" cy="4161234"/>
          </a:xfrm>
          <a:prstGeom prst="rect">
            <a:avLst/>
          </a:prstGeom>
        </p:spPr>
        <p:txBody>
          <a:bodyPr lIns="91439" tIns="45719" rIns="91439" bIns="45719">
            <a:noAutofit/>
          </a:bodyPr>
          <a:lstStyle/>
          <a:p>
            <a:endParaRPr/>
          </a:p>
        </p:txBody>
      </p:sp>
      <p:sp>
        <p:nvSpPr>
          <p:cNvPr id="938" name="Title Text"/>
          <p:cNvSpPr txBox="1">
            <a:spLocks noGrp="1"/>
          </p:cNvSpPr>
          <p:nvPr>
            <p:ph type="title"/>
          </p:nvPr>
        </p:nvSpPr>
        <p:spPr>
          <a:xfrm>
            <a:off x="892969" y="4723805"/>
            <a:ext cx="7358065" cy="1000128"/>
          </a:xfrm>
          <a:prstGeom prst="rect">
            <a:avLst/>
          </a:prstGeom>
        </p:spPr>
        <p:txBody>
          <a:bodyPr lIns="45718" tIns="45718" rIns="45718" bIns="45718" anchor="b"/>
          <a:lstStyle>
            <a:lvl1pPr algn="l" defTabSz="914400">
              <a:lnSpc>
                <a:spcPct val="90000"/>
              </a:lnSpc>
              <a:defRPr>
                <a:latin typeface="Calibri Light"/>
                <a:ea typeface="Calibri Light"/>
                <a:cs typeface="Calibri Light"/>
                <a:sym typeface="Calibri Light"/>
              </a:defRPr>
            </a:lvl1pPr>
          </a:lstStyle>
          <a:p>
            <a:r>
              <a:t>Title Text</a:t>
            </a:r>
          </a:p>
        </p:txBody>
      </p:sp>
      <p:sp>
        <p:nvSpPr>
          <p:cNvPr id="939" name="Body Level One…"/>
          <p:cNvSpPr txBox="1">
            <a:spLocks noGrp="1"/>
          </p:cNvSpPr>
          <p:nvPr>
            <p:ph type="body" sz="quarter" idx="1"/>
          </p:nvPr>
        </p:nvSpPr>
        <p:spPr>
          <a:xfrm>
            <a:off x="892969" y="5759648"/>
            <a:ext cx="7358065" cy="794745"/>
          </a:xfrm>
          <a:prstGeom prst="rect">
            <a:avLst/>
          </a:prstGeom>
        </p:spPr>
        <p:txBody>
          <a:bodyPr lIns="45718" tIns="45718" rIns="45718" bIns="45718"/>
          <a:lstStyle>
            <a:lvl1pPr marL="0" indent="0" algn="ctr" defTabSz="914400">
              <a:lnSpc>
                <a:spcPct val="90000"/>
              </a:lnSpc>
              <a:spcBef>
                <a:spcPts val="0"/>
              </a:spcBef>
              <a:buSzTx/>
              <a:buFontTx/>
              <a:buNone/>
              <a:defRPr sz="2200"/>
            </a:lvl1pPr>
            <a:lvl2pPr marL="0" indent="0" algn="ctr" defTabSz="914400">
              <a:lnSpc>
                <a:spcPct val="90000"/>
              </a:lnSpc>
              <a:spcBef>
                <a:spcPts val="0"/>
              </a:spcBef>
              <a:buSzTx/>
              <a:buFontTx/>
              <a:buNone/>
              <a:defRPr sz="2200"/>
            </a:lvl2pPr>
            <a:lvl3pPr marL="0" indent="0" algn="ctr" defTabSz="914400">
              <a:lnSpc>
                <a:spcPct val="90000"/>
              </a:lnSpc>
              <a:spcBef>
                <a:spcPts val="0"/>
              </a:spcBef>
              <a:buSzTx/>
              <a:buFontTx/>
              <a:buNone/>
              <a:defRPr sz="2200"/>
            </a:lvl3pPr>
            <a:lvl4pPr marL="0" indent="0" algn="ctr" defTabSz="914400">
              <a:lnSpc>
                <a:spcPct val="90000"/>
              </a:lnSpc>
              <a:spcBef>
                <a:spcPts val="0"/>
              </a:spcBef>
              <a:buSzTx/>
              <a:buFontTx/>
              <a:buNone/>
              <a:defRPr sz="2200"/>
            </a:lvl4pPr>
            <a:lvl5pPr marL="0" indent="0" algn="ctr" defTabSz="914400">
              <a:lnSpc>
                <a:spcPct val="90000"/>
              </a:lnSpc>
              <a:spcBef>
                <a:spcPts val="0"/>
              </a:spcBef>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940" name="Slide Number"/>
          <p:cNvSpPr txBox="1">
            <a:spLocks noGrp="1"/>
          </p:cNvSpPr>
          <p:nvPr>
            <p:ph type="sldNum" sz="quarter" idx="2"/>
          </p:nvPr>
        </p:nvSpPr>
        <p:spPr>
          <a:xfrm>
            <a:off x="4432542" y="6504780"/>
            <a:ext cx="273652" cy="264251"/>
          </a:xfrm>
          <a:prstGeom prst="rect">
            <a:avLst/>
          </a:prstGeom>
        </p:spPr>
        <p:txBody>
          <a:bodyPr lIns="45718" tIns="45718" rIns="45718" bIns="45718"/>
          <a:lstStyle>
            <a:lvl1pPr>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947"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954"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955"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956" name="Title Text"/>
          <p:cNvSpPr txBox="1">
            <a:spLocks noGrp="1"/>
          </p:cNvSpPr>
          <p:nvPr>
            <p:ph type="title"/>
          </p:nvPr>
        </p:nvSpPr>
        <p:spPr>
          <a:xfrm>
            <a:off x="892967" y="2268140"/>
            <a:ext cx="7358068" cy="2321720"/>
          </a:xfrm>
          <a:prstGeom prst="rect">
            <a:avLst/>
          </a:prstGeom>
        </p:spPr>
        <p:txBody>
          <a:bodyPr lIns="45718" tIns="45718" rIns="45718" bIns="45718"/>
          <a:lstStyle>
            <a:lvl1pPr algn="l" defTabSz="914400">
              <a:lnSpc>
                <a:spcPct val="90000"/>
              </a:lnSpc>
              <a:defRPr>
                <a:latin typeface="Calibri Light"/>
                <a:ea typeface="Calibri Light"/>
                <a:cs typeface="Calibri Light"/>
                <a:sym typeface="Calibri Light"/>
              </a:defRPr>
            </a:lvl1pPr>
          </a:lstStyle>
          <a:p>
            <a:r>
              <a:t>Title Text</a:t>
            </a:r>
          </a:p>
        </p:txBody>
      </p:sp>
      <p:sp>
        <p:nvSpPr>
          <p:cNvPr id="957" name="Slide Number"/>
          <p:cNvSpPr txBox="1">
            <a:spLocks noGrp="1"/>
          </p:cNvSpPr>
          <p:nvPr>
            <p:ph type="sldNum" sz="quarter" idx="2"/>
          </p:nvPr>
        </p:nvSpPr>
        <p:spPr>
          <a:xfrm>
            <a:off x="8241699" y="6406787"/>
            <a:ext cx="273652" cy="264251"/>
          </a:xfrm>
          <a:prstGeom prst="rect">
            <a:avLst/>
          </a:prstGeom>
        </p:spPr>
        <p:txBody>
          <a:bodyPr lIns="45718" tIns="45718" rIns="45718" bIns="45718"/>
          <a:lstStyle>
            <a:lvl1pPr>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964"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type="tx">
  <p:cSld name="3_Title Slide">
    <p:spTree>
      <p:nvGrpSpPr>
        <p:cNvPr id="1" name=""/>
        <p:cNvGrpSpPr/>
        <p:nvPr/>
      </p:nvGrpSpPr>
      <p:grpSpPr>
        <a:xfrm>
          <a:off x="0" y="0"/>
          <a:ext cx="0" cy="0"/>
          <a:chOff x="0" y="0"/>
          <a:chExt cx="0" cy="0"/>
        </a:xfrm>
      </p:grpSpPr>
      <p:sp>
        <p:nvSpPr>
          <p:cNvPr id="971"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972"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973"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type="tx">
  <p:cSld name="5_Title and Content">
    <p:spTree>
      <p:nvGrpSpPr>
        <p:cNvPr id="1" name=""/>
        <p:cNvGrpSpPr/>
        <p:nvPr/>
      </p:nvGrpSpPr>
      <p:grpSpPr>
        <a:xfrm>
          <a:off x="0" y="0"/>
          <a:ext cx="0" cy="0"/>
          <a:chOff x="0" y="0"/>
          <a:chExt cx="0" cy="0"/>
        </a:xfrm>
      </p:grpSpPr>
      <p:sp>
        <p:nvSpPr>
          <p:cNvPr id="98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98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982"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98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99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991" name="Title Text"/>
          <p:cNvSpPr txBox="1">
            <a:spLocks noGrp="1"/>
          </p:cNvSpPr>
          <p:nvPr>
            <p:ph type="title"/>
          </p:nvPr>
        </p:nvSpPr>
        <p:spPr>
          <a:xfrm>
            <a:off x="892967" y="1151929"/>
            <a:ext cx="7358068" cy="2321720"/>
          </a:xfrm>
          <a:prstGeom prst="rect">
            <a:avLst/>
          </a:prstGeom>
        </p:spPr>
        <p:txBody>
          <a:bodyPr lIns="35716" tIns="35716" rIns="35716" bIns="35716" anchor="b"/>
          <a:lstStyle>
            <a:lvl1pPr defTabSz="410763">
              <a:defRPr sz="5600">
                <a:latin typeface="Helvetica Light"/>
                <a:ea typeface="Helvetica Light"/>
                <a:cs typeface="Helvetica Light"/>
                <a:sym typeface="Helvetica Light"/>
              </a:defRPr>
            </a:lvl1pPr>
          </a:lstStyle>
          <a:p>
            <a:r>
              <a:t>Title Text</a:t>
            </a:r>
          </a:p>
        </p:txBody>
      </p:sp>
      <p:sp>
        <p:nvSpPr>
          <p:cNvPr id="992" name="Body Level One…"/>
          <p:cNvSpPr txBox="1">
            <a:spLocks noGrp="1"/>
          </p:cNvSpPr>
          <p:nvPr>
            <p:ph type="body" sz="quarter" idx="1"/>
          </p:nvPr>
        </p:nvSpPr>
        <p:spPr>
          <a:xfrm>
            <a:off x="892967" y="3536155"/>
            <a:ext cx="7358068" cy="794747"/>
          </a:xfrm>
          <a:prstGeom prst="rect">
            <a:avLst/>
          </a:prstGeom>
        </p:spPr>
        <p:txBody>
          <a:bodyPr lIns="35716" tIns="35716" rIns="35716" bIns="35716"/>
          <a:lstStyle>
            <a:lvl1pPr marL="0" indent="0" algn="ctr" defTabSz="410763">
              <a:spcBef>
                <a:spcPts val="0"/>
              </a:spcBef>
              <a:buSzTx/>
              <a:buFontTx/>
              <a:buNone/>
              <a:defRPr sz="2200">
                <a:latin typeface="Helvetica Light"/>
                <a:ea typeface="Helvetica Light"/>
                <a:cs typeface="Helvetica Light"/>
                <a:sym typeface="Helvetica Light"/>
              </a:defRPr>
            </a:lvl1pPr>
            <a:lvl2pPr marL="0" indent="0" algn="ctr" defTabSz="410763">
              <a:spcBef>
                <a:spcPts val="0"/>
              </a:spcBef>
              <a:buSzTx/>
              <a:buFontTx/>
              <a:buNone/>
              <a:defRPr sz="2200">
                <a:latin typeface="Helvetica Light"/>
                <a:ea typeface="Helvetica Light"/>
                <a:cs typeface="Helvetica Light"/>
                <a:sym typeface="Helvetica Light"/>
              </a:defRPr>
            </a:lvl2pPr>
            <a:lvl3pPr marL="0" indent="0" algn="ctr" defTabSz="410763">
              <a:spcBef>
                <a:spcPts val="0"/>
              </a:spcBef>
              <a:buSzTx/>
              <a:buFontTx/>
              <a:buNone/>
              <a:defRPr sz="2200">
                <a:latin typeface="Helvetica Light"/>
                <a:ea typeface="Helvetica Light"/>
                <a:cs typeface="Helvetica Light"/>
                <a:sym typeface="Helvetica Light"/>
              </a:defRPr>
            </a:lvl3pPr>
            <a:lvl4pPr marL="0" indent="0" algn="ctr" defTabSz="410763">
              <a:spcBef>
                <a:spcPts val="0"/>
              </a:spcBef>
              <a:buSzTx/>
              <a:buFontTx/>
              <a:buNone/>
              <a:defRPr sz="2200">
                <a:latin typeface="Helvetica Light"/>
                <a:ea typeface="Helvetica Light"/>
                <a:cs typeface="Helvetica Light"/>
                <a:sym typeface="Helvetica Light"/>
              </a:defRPr>
            </a:lvl4pPr>
            <a:lvl5pPr marL="0" indent="0" algn="ctr" defTabSz="410763">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993" name="Slide Number"/>
          <p:cNvSpPr txBox="1">
            <a:spLocks noGrp="1"/>
          </p:cNvSpPr>
          <p:nvPr>
            <p:ph type="sldNum" sz="quarter" idx="2"/>
          </p:nvPr>
        </p:nvSpPr>
        <p:spPr>
          <a:xfrm>
            <a:off x="4440734" y="6505277"/>
            <a:ext cx="253602" cy="249233"/>
          </a:xfrm>
          <a:prstGeom prst="rect">
            <a:avLst/>
          </a:prstGeom>
        </p:spPr>
        <p:txBody>
          <a:bodyPr lIns="35716" tIns="35716" rIns="35716" bIns="35716" anchor="t"/>
          <a:lstStyle>
            <a:lvl1pPr algn="ctr" defTabSz="410763">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type="tx">
  <p:cSld name="2_Title Slide">
    <p:spTree>
      <p:nvGrpSpPr>
        <p:cNvPr id="1" name=""/>
        <p:cNvGrpSpPr/>
        <p:nvPr/>
      </p:nvGrpSpPr>
      <p:grpSpPr>
        <a:xfrm>
          <a:off x="0" y="0"/>
          <a:ext cx="0" cy="0"/>
          <a:chOff x="0" y="0"/>
          <a:chExt cx="0" cy="0"/>
        </a:xfrm>
      </p:grpSpPr>
      <p:sp>
        <p:nvSpPr>
          <p:cNvPr id="1000" name="Title Text"/>
          <p:cNvSpPr txBox="1">
            <a:spLocks noGrp="1"/>
          </p:cNvSpPr>
          <p:nvPr>
            <p:ph type="title"/>
          </p:nvPr>
        </p:nvSpPr>
        <p:spPr>
          <a:xfrm>
            <a:off x="1143000" y="1122362"/>
            <a:ext cx="6858000" cy="2387601"/>
          </a:xfrm>
          <a:prstGeom prst="rect">
            <a:avLst/>
          </a:prstGeom>
        </p:spPr>
        <p:txBody>
          <a:bodyPr lIns="50800" tIns="50800" rIns="50800" bIns="50800" anchor="b"/>
          <a:lstStyle>
            <a:lvl1pPr indent="39686" defTabSz="914400">
              <a:defRPr sz="6000">
                <a:latin typeface="Arial"/>
                <a:ea typeface="Arial"/>
                <a:cs typeface="Arial"/>
                <a:sym typeface="Arial"/>
              </a:defRPr>
            </a:lvl1pPr>
          </a:lstStyle>
          <a:p>
            <a:r>
              <a:t>Title Text</a:t>
            </a:r>
          </a:p>
        </p:txBody>
      </p:sp>
      <p:sp>
        <p:nvSpPr>
          <p:cNvPr id="1001" name="Body Level One…"/>
          <p:cNvSpPr txBox="1">
            <a:spLocks noGrp="1"/>
          </p:cNvSpPr>
          <p:nvPr>
            <p:ph type="body" sz="quarter" idx="1"/>
          </p:nvPr>
        </p:nvSpPr>
        <p:spPr>
          <a:xfrm>
            <a:off x="1143000" y="3602037"/>
            <a:ext cx="6858000" cy="1655765"/>
          </a:xfrm>
          <a:prstGeom prst="rect">
            <a:avLst/>
          </a:prstGeom>
        </p:spPr>
        <p:txBody>
          <a:bodyPr lIns="50800" tIns="50800" rIns="50800" bIns="50800"/>
          <a:lstStyle>
            <a:lvl1pPr marL="0" indent="0" algn="ctr" defTabSz="914400">
              <a:buSzTx/>
              <a:buFontTx/>
              <a:buNone/>
              <a:defRPr sz="2400">
                <a:latin typeface="Arial"/>
                <a:ea typeface="Arial"/>
                <a:cs typeface="Arial"/>
                <a:sym typeface="Arial"/>
              </a:defRPr>
            </a:lvl1pPr>
            <a:lvl2pPr marL="0" indent="0" algn="ctr" defTabSz="914400">
              <a:buSzTx/>
              <a:buFontTx/>
              <a:buNone/>
              <a:defRPr sz="2400">
                <a:latin typeface="Arial"/>
                <a:ea typeface="Arial"/>
                <a:cs typeface="Arial"/>
                <a:sym typeface="Arial"/>
              </a:defRPr>
            </a:lvl2pPr>
            <a:lvl3pPr marL="0" indent="0" algn="ctr" defTabSz="914400">
              <a:buSzTx/>
              <a:buFontTx/>
              <a:buNone/>
              <a:defRPr sz="2400">
                <a:latin typeface="Arial"/>
                <a:ea typeface="Arial"/>
                <a:cs typeface="Arial"/>
                <a:sym typeface="Arial"/>
              </a:defRPr>
            </a:lvl3pPr>
            <a:lvl4pPr marL="0" indent="0" algn="ctr" defTabSz="914400">
              <a:buSzTx/>
              <a:buFontTx/>
              <a:buNone/>
              <a:defRPr sz="2400">
                <a:latin typeface="Arial"/>
                <a:ea typeface="Arial"/>
                <a:cs typeface="Arial"/>
                <a:sym typeface="Arial"/>
              </a:defRPr>
            </a:lvl4pPr>
            <a:lvl5pPr marL="0" indent="0" algn="ctr" defTabSz="914400">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02"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type="tx">
  <p:cSld name="2_Title and Content">
    <p:spTree>
      <p:nvGrpSpPr>
        <p:cNvPr id="1" name=""/>
        <p:cNvGrpSpPr/>
        <p:nvPr/>
      </p:nvGrpSpPr>
      <p:grpSpPr>
        <a:xfrm>
          <a:off x="0" y="0"/>
          <a:ext cx="0" cy="0"/>
          <a:chOff x="0" y="0"/>
          <a:chExt cx="0" cy="0"/>
        </a:xfrm>
      </p:grpSpPr>
      <p:sp>
        <p:nvSpPr>
          <p:cNvPr id="1009" name="Title Text"/>
          <p:cNvSpPr txBox="1">
            <a:spLocks noGrp="1"/>
          </p:cNvSpPr>
          <p:nvPr>
            <p:ph type="title"/>
          </p:nvPr>
        </p:nvSpPr>
        <p:spPr>
          <a:xfrm>
            <a:off x="457200" y="90488"/>
            <a:ext cx="8229600" cy="1509713"/>
          </a:xfrm>
          <a:prstGeom prst="rect">
            <a:avLst/>
          </a:prstGeom>
        </p:spPr>
        <p:txBody>
          <a:bodyPr lIns="50800" tIns="50800" rIns="50800" bIns="50800"/>
          <a:lstStyle>
            <a:lvl1pPr indent="39686" defTabSz="914400">
              <a:defRPr>
                <a:latin typeface="Arial"/>
                <a:ea typeface="Arial"/>
                <a:cs typeface="Arial"/>
                <a:sym typeface="Arial"/>
              </a:defRPr>
            </a:lvl1pPr>
          </a:lstStyle>
          <a:p>
            <a:r>
              <a:t>Title Text</a:t>
            </a:r>
          </a:p>
        </p:txBody>
      </p:sp>
      <p:sp>
        <p:nvSpPr>
          <p:cNvPr id="1010" name="Body Level One…"/>
          <p:cNvSpPr txBox="1">
            <a:spLocks noGrp="1"/>
          </p:cNvSpPr>
          <p:nvPr>
            <p:ph type="body" idx="1"/>
          </p:nvPr>
        </p:nvSpPr>
        <p:spPr>
          <a:xfrm>
            <a:off x="457200" y="1600200"/>
            <a:ext cx="8229600" cy="5257800"/>
          </a:xfrm>
          <a:prstGeom prst="rect">
            <a:avLst/>
          </a:prstGeom>
        </p:spPr>
        <p:txBody>
          <a:bodyPr lIns="50800" tIns="50800" rIns="50800" bIns="50800"/>
          <a:lstStyle>
            <a:lvl1pPr marL="382568" indent="-342882" defTabSz="914400">
              <a:defRPr>
                <a:latin typeface="Arial"/>
                <a:ea typeface="Arial"/>
                <a:cs typeface="Arial"/>
                <a:sym typeface="Arial"/>
              </a:defRPr>
            </a:lvl1pPr>
            <a:lvl2pPr marL="772619" indent="-326554" defTabSz="914400">
              <a:defRPr>
                <a:latin typeface="Arial"/>
                <a:ea typeface="Arial"/>
                <a:cs typeface="Arial"/>
                <a:sym typeface="Arial"/>
              </a:defRPr>
            </a:lvl2pPr>
            <a:lvl3pPr marL="1208025" indent="-304784" defTabSz="914400">
              <a:defRPr>
                <a:latin typeface="Arial"/>
                <a:ea typeface="Arial"/>
                <a:cs typeface="Arial"/>
                <a:sym typeface="Arial"/>
              </a:defRPr>
            </a:lvl3pPr>
            <a:lvl4pPr marL="1726158" indent="-365739" defTabSz="914400">
              <a:defRPr>
                <a:latin typeface="Arial"/>
                <a:ea typeface="Arial"/>
                <a:cs typeface="Arial"/>
                <a:sym typeface="Arial"/>
              </a:defRPr>
            </a:lvl4pPr>
            <a:lvl5pPr marL="2183333" indent="-365740" defTabSz="914400">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11"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type="tx">
  <p:cSld name="1_Section Header">
    <p:spTree>
      <p:nvGrpSpPr>
        <p:cNvPr id="1" name=""/>
        <p:cNvGrpSpPr/>
        <p:nvPr/>
      </p:nvGrpSpPr>
      <p:grpSpPr>
        <a:xfrm>
          <a:off x="0" y="0"/>
          <a:ext cx="0" cy="0"/>
          <a:chOff x="0" y="0"/>
          <a:chExt cx="0" cy="0"/>
        </a:xfrm>
      </p:grpSpPr>
      <p:sp>
        <p:nvSpPr>
          <p:cNvPr id="1018" name="Title Text"/>
          <p:cNvSpPr txBox="1">
            <a:spLocks noGrp="1"/>
          </p:cNvSpPr>
          <p:nvPr>
            <p:ph type="title"/>
          </p:nvPr>
        </p:nvSpPr>
        <p:spPr>
          <a:xfrm>
            <a:off x="623887" y="1709738"/>
            <a:ext cx="7886701" cy="2852737"/>
          </a:xfrm>
          <a:prstGeom prst="rect">
            <a:avLst/>
          </a:prstGeom>
        </p:spPr>
        <p:txBody>
          <a:bodyPr lIns="50800" tIns="50800" rIns="50800" bIns="50800" anchor="b"/>
          <a:lstStyle>
            <a:lvl1pPr indent="39686" defTabSz="914400">
              <a:defRPr sz="6000">
                <a:latin typeface="Arial"/>
                <a:ea typeface="Arial"/>
                <a:cs typeface="Arial"/>
                <a:sym typeface="Arial"/>
              </a:defRPr>
            </a:lvl1pPr>
          </a:lstStyle>
          <a:p>
            <a:r>
              <a:t>Title Text</a:t>
            </a:r>
          </a:p>
        </p:txBody>
      </p:sp>
      <p:sp>
        <p:nvSpPr>
          <p:cNvPr id="1019" name="Body Level One…"/>
          <p:cNvSpPr txBox="1">
            <a:spLocks noGrp="1"/>
          </p:cNvSpPr>
          <p:nvPr>
            <p:ph type="body" sz="quarter" idx="1"/>
          </p:nvPr>
        </p:nvSpPr>
        <p:spPr>
          <a:xfrm>
            <a:off x="623887" y="4589464"/>
            <a:ext cx="7886701" cy="1500190"/>
          </a:xfrm>
          <a:prstGeom prst="rect">
            <a:avLst/>
          </a:prstGeom>
        </p:spPr>
        <p:txBody>
          <a:bodyPr lIns="50800" tIns="50800" rIns="50800" bIns="50800"/>
          <a:lstStyle>
            <a:lvl1pPr marL="0" indent="0" defTabSz="914400">
              <a:buSzTx/>
              <a:buFontTx/>
              <a:buNone/>
              <a:defRPr sz="2400">
                <a:latin typeface="Arial"/>
                <a:ea typeface="Arial"/>
                <a:cs typeface="Arial"/>
                <a:sym typeface="Arial"/>
              </a:defRPr>
            </a:lvl1pPr>
            <a:lvl2pPr marL="0" indent="0" defTabSz="914400">
              <a:buSzTx/>
              <a:buFontTx/>
              <a:buNone/>
              <a:defRPr sz="2400">
                <a:latin typeface="Arial"/>
                <a:ea typeface="Arial"/>
                <a:cs typeface="Arial"/>
                <a:sym typeface="Arial"/>
              </a:defRPr>
            </a:lvl2pPr>
            <a:lvl3pPr marL="0" indent="0" defTabSz="914400">
              <a:buSzTx/>
              <a:buFontTx/>
              <a:buNone/>
              <a:defRPr sz="2400">
                <a:latin typeface="Arial"/>
                <a:ea typeface="Arial"/>
                <a:cs typeface="Arial"/>
                <a:sym typeface="Arial"/>
              </a:defRPr>
            </a:lvl3pPr>
            <a:lvl4pPr marL="0" indent="0" defTabSz="914400">
              <a:buSzTx/>
              <a:buFontTx/>
              <a:buNone/>
              <a:defRPr sz="2400">
                <a:latin typeface="Arial"/>
                <a:ea typeface="Arial"/>
                <a:cs typeface="Arial"/>
                <a:sym typeface="Arial"/>
              </a:defRPr>
            </a:lvl4pPr>
            <a:lvl5pPr marL="0" indent="0" defTabSz="914400">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20"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1027" name="Title Text"/>
          <p:cNvSpPr txBox="1">
            <a:spLocks noGrp="1"/>
          </p:cNvSpPr>
          <p:nvPr>
            <p:ph type="title"/>
          </p:nvPr>
        </p:nvSpPr>
        <p:spPr>
          <a:xfrm>
            <a:off x="457200" y="90488"/>
            <a:ext cx="8229600" cy="1509713"/>
          </a:xfrm>
          <a:prstGeom prst="rect">
            <a:avLst/>
          </a:prstGeom>
        </p:spPr>
        <p:txBody>
          <a:bodyPr lIns="50800" tIns="50800" rIns="50800" bIns="50800"/>
          <a:lstStyle>
            <a:lvl1pPr indent="39686" defTabSz="914400">
              <a:defRPr>
                <a:latin typeface="Arial"/>
                <a:ea typeface="Arial"/>
                <a:cs typeface="Arial"/>
                <a:sym typeface="Arial"/>
              </a:defRPr>
            </a:lvl1pPr>
          </a:lstStyle>
          <a:p>
            <a:r>
              <a:t>Title Text</a:t>
            </a:r>
          </a:p>
        </p:txBody>
      </p:sp>
      <p:sp>
        <p:nvSpPr>
          <p:cNvPr id="1028" name="Body Level One…"/>
          <p:cNvSpPr txBox="1">
            <a:spLocks noGrp="1"/>
          </p:cNvSpPr>
          <p:nvPr>
            <p:ph type="body" sz="half" idx="1"/>
          </p:nvPr>
        </p:nvSpPr>
        <p:spPr>
          <a:xfrm>
            <a:off x="457200" y="1600200"/>
            <a:ext cx="4038600" cy="5257800"/>
          </a:xfrm>
          <a:prstGeom prst="rect">
            <a:avLst/>
          </a:prstGeom>
        </p:spPr>
        <p:txBody>
          <a:bodyPr lIns="50800" tIns="50800" rIns="50800" bIns="50800"/>
          <a:lstStyle>
            <a:lvl1pPr marL="382568" indent="-342882" defTabSz="914400">
              <a:defRPr>
                <a:latin typeface="Arial"/>
                <a:ea typeface="Arial"/>
                <a:cs typeface="Arial"/>
                <a:sym typeface="Arial"/>
              </a:defRPr>
            </a:lvl1pPr>
            <a:lvl2pPr marL="772619" indent="-326554" defTabSz="914400">
              <a:defRPr>
                <a:latin typeface="Arial"/>
                <a:ea typeface="Arial"/>
                <a:cs typeface="Arial"/>
                <a:sym typeface="Arial"/>
              </a:defRPr>
            </a:lvl2pPr>
            <a:lvl3pPr marL="1208025" indent="-304784" defTabSz="914400">
              <a:defRPr>
                <a:latin typeface="Arial"/>
                <a:ea typeface="Arial"/>
                <a:cs typeface="Arial"/>
                <a:sym typeface="Arial"/>
              </a:defRPr>
            </a:lvl3pPr>
            <a:lvl4pPr marL="1726158" indent="-365739" defTabSz="914400">
              <a:defRPr>
                <a:latin typeface="Arial"/>
                <a:ea typeface="Arial"/>
                <a:cs typeface="Arial"/>
                <a:sym typeface="Arial"/>
              </a:defRPr>
            </a:lvl4pPr>
            <a:lvl5pPr marL="2183333" indent="-365740" defTabSz="914400">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29"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type="tx">
  <p:cSld name="1_Comparison">
    <p:spTree>
      <p:nvGrpSpPr>
        <p:cNvPr id="1" name=""/>
        <p:cNvGrpSpPr/>
        <p:nvPr/>
      </p:nvGrpSpPr>
      <p:grpSpPr>
        <a:xfrm>
          <a:off x="0" y="0"/>
          <a:ext cx="0" cy="0"/>
          <a:chOff x="0" y="0"/>
          <a:chExt cx="0" cy="0"/>
        </a:xfrm>
      </p:grpSpPr>
      <p:sp>
        <p:nvSpPr>
          <p:cNvPr id="1036" name="Title Text"/>
          <p:cNvSpPr txBox="1">
            <a:spLocks noGrp="1"/>
          </p:cNvSpPr>
          <p:nvPr>
            <p:ph type="title"/>
          </p:nvPr>
        </p:nvSpPr>
        <p:spPr>
          <a:xfrm>
            <a:off x="630237" y="365125"/>
            <a:ext cx="7886701" cy="1325564"/>
          </a:xfrm>
          <a:prstGeom prst="rect">
            <a:avLst/>
          </a:prstGeom>
        </p:spPr>
        <p:txBody>
          <a:bodyPr lIns="50800" tIns="50800" rIns="50800" bIns="50800"/>
          <a:lstStyle>
            <a:lvl1pPr indent="39686" defTabSz="914400">
              <a:defRPr>
                <a:latin typeface="Arial"/>
                <a:ea typeface="Arial"/>
                <a:cs typeface="Arial"/>
                <a:sym typeface="Arial"/>
              </a:defRPr>
            </a:lvl1pPr>
          </a:lstStyle>
          <a:p>
            <a:r>
              <a:t>Title Text</a:t>
            </a:r>
          </a:p>
        </p:txBody>
      </p:sp>
      <p:sp>
        <p:nvSpPr>
          <p:cNvPr id="1037" name="Body Level One…"/>
          <p:cNvSpPr txBox="1">
            <a:spLocks noGrp="1"/>
          </p:cNvSpPr>
          <p:nvPr>
            <p:ph type="body" sz="quarter" idx="1"/>
          </p:nvPr>
        </p:nvSpPr>
        <p:spPr>
          <a:xfrm>
            <a:off x="630237" y="1681163"/>
            <a:ext cx="3868740" cy="823915"/>
          </a:xfrm>
          <a:prstGeom prst="rect">
            <a:avLst/>
          </a:prstGeom>
        </p:spPr>
        <p:txBody>
          <a:bodyPr lIns="50800" tIns="50800" rIns="50800" bIns="50800" anchor="b"/>
          <a:lstStyle>
            <a:lvl1pPr marL="0" indent="0" defTabSz="914400">
              <a:buSzTx/>
              <a:buFontTx/>
              <a:buNone/>
              <a:defRPr sz="2400" b="1">
                <a:latin typeface="Arial"/>
                <a:ea typeface="Arial"/>
                <a:cs typeface="Arial"/>
                <a:sym typeface="Arial"/>
              </a:defRPr>
            </a:lvl1pPr>
            <a:lvl2pPr marL="0" indent="0" defTabSz="914400">
              <a:buSzTx/>
              <a:buFontTx/>
              <a:buNone/>
              <a:defRPr sz="2400" b="1">
                <a:latin typeface="Arial"/>
                <a:ea typeface="Arial"/>
                <a:cs typeface="Arial"/>
                <a:sym typeface="Arial"/>
              </a:defRPr>
            </a:lvl2pPr>
            <a:lvl3pPr marL="0" indent="0" defTabSz="914400">
              <a:buSzTx/>
              <a:buFontTx/>
              <a:buNone/>
              <a:defRPr sz="2400" b="1">
                <a:latin typeface="Arial"/>
                <a:ea typeface="Arial"/>
                <a:cs typeface="Arial"/>
                <a:sym typeface="Arial"/>
              </a:defRPr>
            </a:lvl3pPr>
            <a:lvl4pPr marL="0" indent="0" defTabSz="914400">
              <a:buSzTx/>
              <a:buFontTx/>
              <a:buNone/>
              <a:defRPr sz="2400" b="1">
                <a:latin typeface="Arial"/>
                <a:ea typeface="Arial"/>
                <a:cs typeface="Arial"/>
                <a:sym typeface="Arial"/>
              </a:defRPr>
            </a:lvl4pPr>
            <a:lvl5pPr marL="0" indent="0" defTabSz="914400">
              <a:buSzTx/>
              <a:buFontTx/>
              <a:buNone/>
              <a:defRPr sz="2400" b="1">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38" name="Text Placeholder 4"/>
          <p:cNvSpPr>
            <a:spLocks noGrp="1"/>
          </p:cNvSpPr>
          <p:nvPr>
            <p:ph type="body" sz="quarter" idx="21"/>
          </p:nvPr>
        </p:nvSpPr>
        <p:spPr>
          <a:xfrm>
            <a:off x="4629150" y="1681163"/>
            <a:ext cx="3887788" cy="823914"/>
          </a:xfrm>
          <a:prstGeom prst="rect">
            <a:avLst/>
          </a:prstGeom>
        </p:spPr>
        <p:txBody>
          <a:bodyPr lIns="50800" tIns="50800" rIns="50800" bIns="50800" anchor="b"/>
          <a:lstStyle/>
          <a:p>
            <a:endParaRPr/>
          </a:p>
        </p:txBody>
      </p:sp>
      <p:sp>
        <p:nvSpPr>
          <p:cNvPr id="1039"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1046" name="Title Text"/>
          <p:cNvSpPr txBox="1">
            <a:spLocks noGrp="1"/>
          </p:cNvSpPr>
          <p:nvPr>
            <p:ph type="title"/>
          </p:nvPr>
        </p:nvSpPr>
        <p:spPr>
          <a:xfrm>
            <a:off x="457200" y="90488"/>
            <a:ext cx="8229600" cy="1509713"/>
          </a:xfrm>
          <a:prstGeom prst="rect">
            <a:avLst/>
          </a:prstGeom>
        </p:spPr>
        <p:txBody>
          <a:bodyPr lIns="50800" tIns="50800" rIns="50800" bIns="50800"/>
          <a:lstStyle>
            <a:lvl1pPr indent="39686" defTabSz="914400">
              <a:defRPr>
                <a:latin typeface="Arial"/>
                <a:ea typeface="Arial"/>
                <a:cs typeface="Arial"/>
                <a:sym typeface="Arial"/>
              </a:defRPr>
            </a:lvl1pPr>
          </a:lstStyle>
          <a:p>
            <a:r>
              <a:t>Title Text</a:t>
            </a:r>
          </a:p>
        </p:txBody>
      </p:sp>
      <p:sp>
        <p:nvSpPr>
          <p:cNvPr id="1047"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1054"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13.xml><?xml version="1.0" encoding="utf-8"?>
<p:sldLayout xmlns:a="http://schemas.openxmlformats.org/drawingml/2006/main" xmlns:r="http://schemas.openxmlformats.org/officeDocument/2006/relationships" xmlns:p="http://schemas.openxmlformats.org/presentationml/2006/main" type="tx">
  <p:cSld name="1_Content with Caption">
    <p:spTree>
      <p:nvGrpSpPr>
        <p:cNvPr id="1" name=""/>
        <p:cNvGrpSpPr/>
        <p:nvPr/>
      </p:nvGrpSpPr>
      <p:grpSpPr>
        <a:xfrm>
          <a:off x="0" y="0"/>
          <a:ext cx="0" cy="0"/>
          <a:chOff x="0" y="0"/>
          <a:chExt cx="0" cy="0"/>
        </a:xfrm>
      </p:grpSpPr>
      <p:sp>
        <p:nvSpPr>
          <p:cNvPr id="1061" name="Title Text"/>
          <p:cNvSpPr txBox="1">
            <a:spLocks noGrp="1"/>
          </p:cNvSpPr>
          <p:nvPr>
            <p:ph type="title"/>
          </p:nvPr>
        </p:nvSpPr>
        <p:spPr>
          <a:xfrm>
            <a:off x="630239" y="457200"/>
            <a:ext cx="2949576" cy="1600200"/>
          </a:xfrm>
          <a:prstGeom prst="rect">
            <a:avLst/>
          </a:prstGeom>
        </p:spPr>
        <p:txBody>
          <a:bodyPr lIns="50800" tIns="50800" rIns="50800" bIns="50800" anchor="b"/>
          <a:lstStyle>
            <a:lvl1pPr indent="39686" defTabSz="914400">
              <a:defRPr sz="3200">
                <a:latin typeface="Arial"/>
                <a:ea typeface="Arial"/>
                <a:cs typeface="Arial"/>
                <a:sym typeface="Arial"/>
              </a:defRPr>
            </a:lvl1pPr>
          </a:lstStyle>
          <a:p>
            <a:r>
              <a:t>Title Text</a:t>
            </a:r>
          </a:p>
        </p:txBody>
      </p:sp>
      <p:sp>
        <p:nvSpPr>
          <p:cNvPr id="1062" name="Body Level One…"/>
          <p:cNvSpPr txBox="1">
            <a:spLocks noGrp="1"/>
          </p:cNvSpPr>
          <p:nvPr>
            <p:ph type="body" sz="half" idx="1"/>
          </p:nvPr>
        </p:nvSpPr>
        <p:spPr>
          <a:xfrm>
            <a:off x="3887787" y="987425"/>
            <a:ext cx="4629153" cy="4873625"/>
          </a:xfrm>
          <a:prstGeom prst="rect">
            <a:avLst/>
          </a:prstGeom>
        </p:spPr>
        <p:txBody>
          <a:bodyPr lIns="50800" tIns="50800" rIns="50800" bIns="50800"/>
          <a:lstStyle>
            <a:lvl1pPr marL="382568" indent="-342882" defTabSz="914400">
              <a:defRPr>
                <a:latin typeface="Arial"/>
                <a:ea typeface="Arial"/>
                <a:cs typeface="Arial"/>
                <a:sym typeface="Arial"/>
              </a:defRPr>
            </a:lvl1pPr>
            <a:lvl2pPr marL="772619" indent="-326554" defTabSz="914400">
              <a:defRPr>
                <a:latin typeface="Arial"/>
                <a:ea typeface="Arial"/>
                <a:cs typeface="Arial"/>
                <a:sym typeface="Arial"/>
              </a:defRPr>
            </a:lvl2pPr>
            <a:lvl3pPr marL="1208025" indent="-304784" defTabSz="914400">
              <a:defRPr>
                <a:latin typeface="Arial"/>
                <a:ea typeface="Arial"/>
                <a:cs typeface="Arial"/>
                <a:sym typeface="Arial"/>
              </a:defRPr>
            </a:lvl3pPr>
            <a:lvl4pPr marL="1726158" indent="-365739" defTabSz="914400">
              <a:defRPr>
                <a:latin typeface="Arial"/>
                <a:ea typeface="Arial"/>
                <a:cs typeface="Arial"/>
                <a:sym typeface="Arial"/>
              </a:defRPr>
            </a:lvl4pPr>
            <a:lvl5pPr marL="2183333" indent="-365740" defTabSz="914400">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63" name="Text Placeholder 3"/>
          <p:cNvSpPr>
            <a:spLocks noGrp="1"/>
          </p:cNvSpPr>
          <p:nvPr>
            <p:ph type="body" sz="quarter" idx="21"/>
          </p:nvPr>
        </p:nvSpPr>
        <p:spPr>
          <a:xfrm>
            <a:off x="630239" y="2057400"/>
            <a:ext cx="2949576" cy="3811588"/>
          </a:xfrm>
          <a:prstGeom prst="rect">
            <a:avLst/>
          </a:prstGeom>
        </p:spPr>
        <p:txBody>
          <a:bodyPr lIns="50800" tIns="50800" rIns="50800" bIns="50800"/>
          <a:lstStyle/>
          <a:p>
            <a:endParaRPr/>
          </a:p>
        </p:txBody>
      </p:sp>
      <p:sp>
        <p:nvSpPr>
          <p:cNvPr id="1064"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type="tx">
  <p:cSld name="1_Picture with Caption">
    <p:spTree>
      <p:nvGrpSpPr>
        <p:cNvPr id="1" name=""/>
        <p:cNvGrpSpPr/>
        <p:nvPr/>
      </p:nvGrpSpPr>
      <p:grpSpPr>
        <a:xfrm>
          <a:off x="0" y="0"/>
          <a:ext cx="0" cy="0"/>
          <a:chOff x="0" y="0"/>
          <a:chExt cx="0" cy="0"/>
        </a:xfrm>
      </p:grpSpPr>
      <p:sp>
        <p:nvSpPr>
          <p:cNvPr id="1071" name="Title Text"/>
          <p:cNvSpPr txBox="1">
            <a:spLocks noGrp="1"/>
          </p:cNvSpPr>
          <p:nvPr>
            <p:ph type="title"/>
          </p:nvPr>
        </p:nvSpPr>
        <p:spPr>
          <a:xfrm>
            <a:off x="630239" y="457200"/>
            <a:ext cx="2949576" cy="1600200"/>
          </a:xfrm>
          <a:prstGeom prst="rect">
            <a:avLst/>
          </a:prstGeom>
        </p:spPr>
        <p:txBody>
          <a:bodyPr lIns="50800" tIns="50800" rIns="50800" bIns="50800" anchor="b"/>
          <a:lstStyle>
            <a:lvl1pPr indent="39686" defTabSz="914400">
              <a:defRPr sz="3200">
                <a:latin typeface="Arial"/>
                <a:ea typeface="Arial"/>
                <a:cs typeface="Arial"/>
                <a:sym typeface="Arial"/>
              </a:defRPr>
            </a:lvl1pPr>
          </a:lstStyle>
          <a:p>
            <a:r>
              <a:t>Title Text</a:t>
            </a:r>
          </a:p>
        </p:txBody>
      </p:sp>
      <p:sp>
        <p:nvSpPr>
          <p:cNvPr id="1072" name="Picture Placeholder 2"/>
          <p:cNvSpPr>
            <a:spLocks noGrp="1"/>
          </p:cNvSpPr>
          <p:nvPr>
            <p:ph type="pic" sz="half" idx="21"/>
          </p:nvPr>
        </p:nvSpPr>
        <p:spPr>
          <a:xfrm>
            <a:off x="3887787" y="987425"/>
            <a:ext cx="4629153" cy="4873625"/>
          </a:xfrm>
          <a:prstGeom prst="rect">
            <a:avLst/>
          </a:prstGeom>
        </p:spPr>
        <p:txBody>
          <a:bodyPr lIns="91439" tIns="45719" rIns="91439" bIns="45719">
            <a:noAutofit/>
          </a:bodyPr>
          <a:lstStyle/>
          <a:p>
            <a:endParaRPr/>
          </a:p>
        </p:txBody>
      </p:sp>
      <p:sp>
        <p:nvSpPr>
          <p:cNvPr id="1073" name="Body Level One…"/>
          <p:cNvSpPr txBox="1">
            <a:spLocks noGrp="1"/>
          </p:cNvSpPr>
          <p:nvPr>
            <p:ph type="body" sz="quarter" idx="1"/>
          </p:nvPr>
        </p:nvSpPr>
        <p:spPr>
          <a:xfrm>
            <a:off x="630239" y="2057400"/>
            <a:ext cx="2949576" cy="3811588"/>
          </a:xfrm>
          <a:prstGeom prst="rect">
            <a:avLst/>
          </a:prstGeom>
        </p:spPr>
        <p:txBody>
          <a:bodyPr lIns="50800" tIns="50800" rIns="50800" bIns="50800"/>
          <a:lstStyle>
            <a:lvl1pPr marL="0" indent="0" defTabSz="914400">
              <a:buSzTx/>
              <a:buFontTx/>
              <a:buNone/>
              <a:defRPr sz="1600">
                <a:latin typeface="Arial"/>
                <a:ea typeface="Arial"/>
                <a:cs typeface="Arial"/>
                <a:sym typeface="Arial"/>
              </a:defRPr>
            </a:lvl1pPr>
            <a:lvl2pPr marL="0" indent="0" defTabSz="914400">
              <a:buSzTx/>
              <a:buFontTx/>
              <a:buNone/>
              <a:defRPr sz="1600">
                <a:latin typeface="Arial"/>
                <a:ea typeface="Arial"/>
                <a:cs typeface="Arial"/>
                <a:sym typeface="Arial"/>
              </a:defRPr>
            </a:lvl2pPr>
            <a:lvl3pPr marL="0" indent="0" defTabSz="914400">
              <a:buSzTx/>
              <a:buFontTx/>
              <a:buNone/>
              <a:defRPr sz="1600">
                <a:latin typeface="Arial"/>
                <a:ea typeface="Arial"/>
                <a:cs typeface="Arial"/>
                <a:sym typeface="Arial"/>
              </a:defRPr>
            </a:lvl3pPr>
            <a:lvl4pPr marL="0" indent="0" defTabSz="914400">
              <a:buSzTx/>
              <a:buFontTx/>
              <a:buNone/>
              <a:defRPr sz="1600">
                <a:latin typeface="Arial"/>
                <a:ea typeface="Arial"/>
                <a:cs typeface="Arial"/>
                <a:sym typeface="Arial"/>
              </a:defRPr>
            </a:lvl4pPr>
            <a:lvl5pPr marL="0" indent="0" defTabSz="914400">
              <a:buSzTx/>
              <a:buFontTx/>
              <a:buNone/>
              <a:defRPr sz="16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74"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type="tx">
  <p:cSld name="Title and Chart">
    <p:spTree>
      <p:nvGrpSpPr>
        <p:cNvPr id="1" name=""/>
        <p:cNvGrpSpPr/>
        <p:nvPr/>
      </p:nvGrpSpPr>
      <p:grpSpPr>
        <a:xfrm>
          <a:off x="0" y="0"/>
          <a:ext cx="0" cy="0"/>
          <a:chOff x="0" y="0"/>
          <a:chExt cx="0" cy="0"/>
        </a:xfrm>
      </p:grpSpPr>
      <p:sp>
        <p:nvSpPr>
          <p:cNvPr id="1081" name="Title Text"/>
          <p:cNvSpPr txBox="1">
            <a:spLocks noGrp="1"/>
          </p:cNvSpPr>
          <p:nvPr>
            <p:ph type="title"/>
          </p:nvPr>
        </p:nvSpPr>
        <p:spPr>
          <a:xfrm>
            <a:off x="457200" y="90488"/>
            <a:ext cx="8229600" cy="1509713"/>
          </a:xfrm>
          <a:prstGeom prst="rect">
            <a:avLst/>
          </a:prstGeom>
        </p:spPr>
        <p:txBody>
          <a:bodyPr lIns="50800" tIns="50800" rIns="50800" bIns="50800"/>
          <a:lstStyle>
            <a:lvl1pPr indent="39686" defTabSz="914400">
              <a:defRPr>
                <a:latin typeface="Arial"/>
                <a:ea typeface="Arial"/>
                <a:cs typeface="Arial"/>
                <a:sym typeface="Arial"/>
              </a:defRPr>
            </a:lvl1pPr>
          </a:lstStyle>
          <a:p>
            <a:r>
              <a:t>Title Text</a:t>
            </a:r>
          </a:p>
        </p:txBody>
      </p:sp>
      <p:sp>
        <p:nvSpPr>
          <p:cNvPr id="1082"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1089" name="Slide Number"/>
          <p:cNvSpPr txBox="1">
            <a:spLocks noGrp="1"/>
          </p:cNvSpPr>
          <p:nvPr>
            <p:ph type="sldNum" sz="quarter" idx="2"/>
          </p:nvPr>
        </p:nvSpPr>
        <p:spPr>
          <a:xfrm>
            <a:off x="8243485" y="6400417"/>
            <a:ext cx="273652" cy="264251"/>
          </a:xfrm>
          <a:prstGeom prst="rect">
            <a:avLst/>
          </a:prstGeom>
        </p:spPr>
        <p:txBody>
          <a:bodyPr lIns="45718" tIns="45718" rIns="45718" bIns="45718"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17.xml><?xml version="1.0" encoding="utf-8"?>
<p:sldLayout xmlns:a="http://schemas.openxmlformats.org/drawingml/2006/main" xmlns:r="http://schemas.openxmlformats.org/officeDocument/2006/relationships" xmlns:p="http://schemas.openxmlformats.org/presentationml/2006/main" type="tx">
  <p:cSld name="2_Vertical Title and Text">
    <p:spTree>
      <p:nvGrpSpPr>
        <p:cNvPr id="1" name=""/>
        <p:cNvGrpSpPr/>
        <p:nvPr/>
      </p:nvGrpSpPr>
      <p:grpSpPr>
        <a:xfrm>
          <a:off x="0" y="0"/>
          <a:ext cx="0" cy="0"/>
          <a:chOff x="0" y="0"/>
          <a:chExt cx="0" cy="0"/>
        </a:xfrm>
      </p:grpSpPr>
      <p:sp>
        <p:nvSpPr>
          <p:cNvPr id="1096"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type="tx">
  <p:cSld name="Title Slide 0">
    <p:spTree>
      <p:nvGrpSpPr>
        <p:cNvPr id="1" name=""/>
        <p:cNvGrpSpPr/>
        <p:nvPr/>
      </p:nvGrpSpPr>
      <p:grpSpPr>
        <a:xfrm>
          <a:off x="0" y="0"/>
          <a:ext cx="0" cy="0"/>
          <a:chOff x="0" y="0"/>
          <a:chExt cx="0" cy="0"/>
        </a:xfrm>
      </p:grpSpPr>
      <p:sp>
        <p:nvSpPr>
          <p:cNvPr id="1103" name="Title Text"/>
          <p:cNvSpPr txBox="1">
            <a:spLocks noGrp="1"/>
          </p:cNvSpPr>
          <p:nvPr>
            <p:ph type="title"/>
          </p:nvPr>
        </p:nvSpPr>
        <p:spPr>
          <a:xfrm>
            <a:off x="685800" y="2130425"/>
            <a:ext cx="7772400" cy="1470026"/>
          </a:xfrm>
          <a:prstGeom prst="rect">
            <a:avLst/>
          </a:prstGeom>
        </p:spPr>
        <p:txBody>
          <a:bodyPr lIns="50800" tIns="50800" rIns="50800" bIns="50800" anchor="t"/>
          <a:lstStyle>
            <a:lvl1pPr indent="39686" defTabSz="914400">
              <a:defRPr>
                <a:latin typeface="Arial"/>
                <a:ea typeface="Arial"/>
                <a:cs typeface="Arial"/>
                <a:sym typeface="Arial"/>
              </a:defRPr>
            </a:lvl1pPr>
          </a:lstStyle>
          <a:p>
            <a:r>
              <a:t>Title Text</a:t>
            </a:r>
          </a:p>
        </p:txBody>
      </p:sp>
      <p:sp>
        <p:nvSpPr>
          <p:cNvPr id="1104" name="Body Level One…"/>
          <p:cNvSpPr txBox="1">
            <a:spLocks noGrp="1"/>
          </p:cNvSpPr>
          <p:nvPr>
            <p:ph type="body" sz="quarter" idx="1"/>
          </p:nvPr>
        </p:nvSpPr>
        <p:spPr>
          <a:xfrm>
            <a:off x="1371600" y="3886200"/>
            <a:ext cx="6400800" cy="1752600"/>
          </a:xfrm>
          <a:prstGeom prst="rect">
            <a:avLst/>
          </a:prstGeom>
        </p:spPr>
        <p:txBody>
          <a:bodyPr lIns="50800" tIns="50800" rIns="50800" bIns="50800"/>
          <a:lstStyle>
            <a:lvl1pPr marL="0" indent="0" algn="ctr" defTabSz="914400">
              <a:buSzTx/>
              <a:buFontTx/>
              <a:buNone/>
              <a:defRPr>
                <a:latin typeface="Arial"/>
                <a:ea typeface="Arial"/>
                <a:cs typeface="Arial"/>
                <a:sym typeface="Arial"/>
              </a:defRPr>
            </a:lvl1pPr>
            <a:lvl2pPr marL="0" indent="0" algn="ctr" defTabSz="914400">
              <a:buSzTx/>
              <a:buFontTx/>
              <a:buNone/>
              <a:defRPr>
                <a:latin typeface="Arial"/>
                <a:ea typeface="Arial"/>
                <a:cs typeface="Arial"/>
                <a:sym typeface="Arial"/>
              </a:defRPr>
            </a:lvl2pPr>
            <a:lvl3pPr marL="0" indent="0" algn="ctr" defTabSz="914400">
              <a:buSzTx/>
              <a:buFontTx/>
              <a:buNone/>
              <a:defRPr>
                <a:latin typeface="Arial"/>
                <a:ea typeface="Arial"/>
                <a:cs typeface="Arial"/>
                <a:sym typeface="Arial"/>
              </a:defRPr>
            </a:lvl3pPr>
            <a:lvl4pPr marL="0" indent="0" algn="ctr" defTabSz="914400">
              <a:buSzTx/>
              <a:buFontTx/>
              <a:buNone/>
              <a:defRPr>
                <a:latin typeface="Arial"/>
                <a:ea typeface="Arial"/>
                <a:cs typeface="Arial"/>
                <a:sym typeface="Arial"/>
              </a:defRPr>
            </a:lvl4pPr>
            <a:lvl5pPr marL="0" indent="0" algn="ctr" defTabSz="914400">
              <a:buSzTx/>
              <a:buFontTx/>
              <a:buNone/>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05" name="Slide Number"/>
          <p:cNvSpPr txBox="1">
            <a:spLocks noGrp="1"/>
          </p:cNvSpPr>
          <p:nvPr>
            <p:ph type="sldNum" sz="quarter" idx="2"/>
          </p:nvPr>
        </p:nvSpPr>
        <p:spPr>
          <a:xfrm>
            <a:off x="6553200" y="6243639"/>
            <a:ext cx="443167" cy="437065"/>
          </a:xfrm>
          <a:prstGeom prst="rect">
            <a:avLst/>
          </a:prstGeom>
        </p:spPr>
        <p:txBody>
          <a:bodyPr lIns="45718" tIns="45718" rIns="45718" bIns="45718" anchor="t"/>
          <a:lstStyle>
            <a:lvl1pPr algn="l">
              <a:spcBef>
                <a:spcPts val="1400"/>
              </a:spcBef>
              <a:defRPr sz="2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19.xml><?xml version="1.0" encoding="utf-8"?>
<p:sldLayout xmlns:a="http://schemas.openxmlformats.org/drawingml/2006/main" xmlns:r="http://schemas.openxmlformats.org/officeDocument/2006/relationships" xmlns:p="http://schemas.openxmlformats.org/presentationml/2006/main" type="tx">
  <p:cSld name="3_Vertical Title and Text">
    <p:spTree>
      <p:nvGrpSpPr>
        <p:cNvPr id="1" name=""/>
        <p:cNvGrpSpPr/>
        <p:nvPr/>
      </p:nvGrpSpPr>
      <p:grpSpPr>
        <a:xfrm>
          <a:off x="0" y="0"/>
          <a:ext cx="0" cy="0"/>
          <a:chOff x="0" y="0"/>
          <a:chExt cx="0" cy="0"/>
        </a:xfrm>
      </p:grpSpPr>
      <p:sp>
        <p:nvSpPr>
          <p:cNvPr id="1112"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p="http://schemas.openxmlformats.org/presentationml/2006/main" type="tx">
  <p:cSld name="2_Title Only">
    <p:spTree>
      <p:nvGrpSpPr>
        <p:cNvPr id="1" name=""/>
        <p:cNvGrpSpPr/>
        <p:nvPr/>
      </p:nvGrpSpPr>
      <p:grpSpPr>
        <a:xfrm>
          <a:off x="0" y="0"/>
          <a:ext cx="0" cy="0"/>
          <a:chOff x="0" y="0"/>
          <a:chExt cx="0" cy="0"/>
        </a:xfrm>
      </p:grpSpPr>
      <p:sp>
        <p:nvSpPr>
          <p:cNvPr id="1119" name="Slide Number"/>
          <p:cNvSpPr txBox="1">
            <a:spLocks noGrp="1"/>
          </p:cNvSpPr>
          <p:nvPr>
            <p:ph type="sldNum" sz="quarter" idx="2"/>
          </p:nvPr>
        </p:nvSpPr>
        <p:spPr>
          <a:xfrm>
            <a:off x="6457950" y="6356353"/>
            <a:ext cx="358409" cy="350658"/>
          </a:xfrm>
          <a:prstGeom prst="rect">
            <a:avLst/>
          </a:prstGeom>
        </p:spPr>
        <p:txBody>
          <a:bodyPr lIns="45718" tIns="45718" rIns="45718" bIns="45718" anchor="t"/>
          <a:lstStyle>
            <a:lvl1pPr algn="l">
              <a:spcBef>
                <a:spcPts val="1400"/>
              </a:spcBef>
              <a:defRPr sz="1800">
                <a:solidFill>
                  <a:srgbClr val="FFFFFF"/>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21.xml><?xml version="1.0" encoding="utf-8"?>
<p:sldLayout xmlns:a="http://schemas.openxmlformats.org/drawingml/2006/main" xmlns:r="http://schemas.openxmlformats.org/officeDocument/2006/relationships" xmlns:p="http://schemas.openxmlformats.org/presentationml/2006/main" type="tx">
  <p:cSld name="4_Vertical Title and Text">
    <p:spTree>
      <p:nvGrpSpPr>
        <p:cNvPr id="1" name=""/>
        <p:cNvGrpSpPr/>
        <p:nvPr/>
      </p:nvGrpSpPr>
      <p:grpSpPr>
        <a:xfrm>
          <a:off x="0" y="0"/>
          <a:ext cx="0" cy="0"/>
          <a:chOff x="0" y="0"/>
          <a:chExt cx="0" cy="0"/>
        </a:xfrm>
      </p:grpSpPr>
      <p:sp>
        <p:nvSpPr>
          <p:cNvPr id="1126"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p="http://schemas.openxmlformats.org/presentationml/2006/main" type="tx">
  <p:cSld name="3_Title Only">
    <p:spTree>
      <p:nvGrpSpPr>
        <p:cNvPr id="1" name=""/>
        <p:cNvGrpSpPr/>
        <p:nvPr/>
      </p:nvGrpSpPr>
      <p:grpSpPr>
        <a:xfrm>
          <a:off x="0" y="0"/>
          <a:ext cx="0" cy="0"/>
          <a:chOff x="0" y="0"/>
          <a:chExt cx="0" cy="0"/>
        </a:xfrm>
      </p:grpSpPr>
      <p:sp>
        <p:nvSpPr>
          <p:cNvPr id="1133" name="Slide Number"/>
          <p:cNvSpPr txBox="1">
            <a:spLocks noGrp="1"/>
          </p:cNvSpPr>
          <p:nvPr>
            <p:ph type="sldNum" sz="quarter" idx="2"/>
          </p:nvPr>
        </p:nvSpPr>
        <p:spPr>
          <a:xfrm>
            <a:off x="7924800" y="6416692"/>
            <a:ext cx="358409" cy="350658"/>
          </a:xfrm>
          <a:prstGeom prst="rect">
            <a:avLst/>
          </a:prstGeom>
        </p:spPr>
        <p:txBody>
          <a:bodyPr lIns="45718" tIns="45718" rIns="45718" bIns="45718" anchor="t"/>
          <a:lstStyle>
            <a:lvl1pPr algn="l">
              <a:spcBef>
                <a:spcPts val="1400"/>
              </a:spcBef>
              <a:defRPr sz="1800">
                <a:solidFill>
                  <a:srgbClr val="FFFFFF"/>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23.xml><?xml version="1.0" encoding="utf-8"?>
<p:sldLayout xmlns:a="http://schemas.openxmlformats.org/drawingml/2006/main" xmlns:r="http://schemas.openxmlformats.org/officeDocument/2006/relationships" xmlns:p="http://schemas.openxmlformats.org/presentationml/2006/main" type="tx">
  <p:cSld name="1_Title Slide 0">
    <p:spTree>
      <p:nvGrpSpPr>
        <p:cNvPr id="1" name=""/>
        <p:cNvGrpSpPr/>
        <p:nvPr/>
      </p:nvGrpSpPr>
      <p:grpSpPr>
        <a:xfrm>
          <a:off x="0" y="0"/>
          <a:ext cx="0" cy="0"/>
          <a:chOff x="0" y="0"/>
          <a:chExt cx="0" cy="0"/>
        </a:xfrm>
      </p:grpSpPr>
      <p:sp>
        <p:nvSpPr>
          <p:cNvPr id="1140"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24.xml><?xml version="1.0" encoding="utf-8"?>
<p:sldLayout xmlns:a="http://schemas.openxmlformats.org/drawingml/2006/main" xmlns:r="http://schemas.openxmlformats.org/officeDocument/2006/relationships" xmlns:p="http://schemas.openxmlformats.org/presentationml/2006/main" type="tx">
  <p:cSld name="1_Title &amp; Subtitle">
    <p:spTree>
      <p:nvGrpSpPr>
        <p:cNvPr id="1" name=""/>
        <p:cNvGrpSpPr/>
        <p:nvPr/>
      </p:nvGrpSpPr>
      <p:grpSpPr>
        <a:xfrm>
          <a:off x="0" y="0"/>
          <a:ext cx="0" cy="0"/>
          <a:chOff x="0" y="0"/>
          <a:chExt cx="0" cy="0"/>
        </a:xfrm>
      </p:grpSpPr>
      <p:sp>
        <p:nvSpPr>
          <p:cNvPr id="1147" name="Title Text"/>
          <p:cNvSpPr txBox="1">
            <a:spLocks noGrp="1"/>
          </p:cNvSpPr>
          <p:nvPr>
            <p:ph type="title"/>
          </p:nvPr>
        </p:nvSpPr>
        <p:spPr>
          <a:xfrm>
            <a:off x="892967" y="1151929"/>
            <a:ext cx="7358068" cy="2321720"/>
          </a:xfrm>
          <a:prstGeom prst="rect">
            <a:avLst/>
          </a:prstGeom>
        </p:spPr>
        <p:txBody>
          <a:bodyPr lIns="35651" tIns="35651" rIns="35651" bIns="35651" anchor="b"/>
          <a:lstStyle>
            <a:lvl1pPr defTabSz="410050">
              <a:defRPr sz="5500">
                <a:latin typeface="Helvetica Light"/>
                <a:ea typeface="Helvetica Light"/>
                <a:cs typeface="Helvetica Light"/>
                <a:sym typeface="Helvetica Light"/>
              </a:defRPr>
            </a:lvl1pPr>
          </a:lstStyle>
          <a:p>
            <a:r>
              <a:t>Title Text</a:t>
            </a:r>
          </a:p>
        </p:txBody>
      </p:sp>
      <p:sp>
        <p:nvSpPr>
          <p:cNvPr id="1148" name="Body Level One…"/>
          <p:cNvSpPr txBox="1">
            <a:spLocks noGrp="1"/>
          </p:cNvSpPr>
          <p:nvPr>
            <p:ph type="body" sz="quarter" idx="1"/>
          </p:nvPr>
        </p:nvSpPr>
        <p:spPr>
          <a:xfrm>
            <a:off x="892967" y="3536189"/>
            <a:ext cx="7358068" cy="794746"/>
          </a:xfrm>
          <a:prstGeom prst="rect">
            <a:avLst/>
          </a:prstGeom>
        </p:spPr>
        <p:txBody>
          <a:bodyPr lIns="35651" tIns="35651" rIns="35651" bIns="35651"/>
          <a:lstStyle>
            <a:lvl1pPr marL="0" indent="0" algn="ctr" defTabSz="410050">
              <a:spcBef>
                <a:spcPts val="0"/>
              </a:spcBef>
              <a:buSzTx/>
              <a:buFontTx/>
              <a:buNone/>
              <a:defRPr sz="2200">
                <a:latin typeface="Helvetica Light"/>
                <a:ea typeface="Helvetica Light"/>
                <a:cs typeface="Helvetica Light"/>
                <a:sym typeface="Helvetica Light"/>
              </a:defRPr>
            </a:lvl1pPr>
            <a:lvl2pPr marL="0" indent="0" algn="ctr" defTabSz="410050">
              <a:spcBef>
                <a:spcPts val="0"/>
              </a:spcBef>
              <a:buSzTx/>
              <a:buFontTx/>
              <a:buNone/>
              <a:defRPr sz="2200">
                <a:latin typeface="Helvetica Light"/>
                <a:ea typeface="Helvetica Light"/>
                <a:cs typeface="Helvetica Light"/>
                <a:sym typeface="Helvetica Light"/>
              </a:defRPr>
            </a:lvl2pPr>
            <a:lvl3pPr marL="0" indent="0" algn="ctr" defTabSz="410050">
              <a:spcBef>
                <a:spcPts val="0"/>
              </a:spcBef>
              <a:buSzTx/>
              <a:buFontTx/>
              <a:buNone/>
              <a:defRPr sz="2200">
                <a:latin typeface="Helvetica Light"/>
                <a:ea typeface="Helvetica Light"/>
                <a:cs typeface="Helvetica Light"/>
                <a:sym typeface="Helvetica Light"/>
              </a:defRPr>
            </a:lvl3pPr>
            <a:lvl4pPr marL="0" indent="0" algn="ctr" defTabSz="410050">
              <a:spcBef>
                <a:spcPts val="0"/>
              </a:spcBef>
              <a:buSzTx/>
              <a:buFontTx/>
              <a:buNone/>
              <a:defRPr sz="2200">
                <a:latin typeface="Helvetica Light"/>
                <a:ea typeface="Helvetica Light"/>
                <a:cs typeface="Helvetica Light"/>
                <a:sym typeface="Helvetica Light"/>
              </a:defRPr>
            </a:lvl4pPr>
            <a:lvl5pPr marL="0" indent="0" algn="ctr" defTabSz="410050">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149" name="Slide Number"/>
          <p:cNvSpPr txBox="1">
            <a:spLocks noGrp="1"/>
          </p:cNvSpPr>
          <p:nvPr>
            <p:ph type="sldNum" sz="quarter" idx="2"/>
          </p:nvPr>
        </p:nvSpPr>
        <p:spPr>
          <a:xfrm>
            <a:off x="4437919" y="6505277"/>
            <a:ext cx="253471" cy="249103"/>
          </a:xfrm>
          <a:prstGeom prst="rect">
            <a:avLst/>
          </a:prstGeom>
        </p:spPr>
        <p:txBody>
          <a:bodyPr lIns="35651" tIns="35651" rIns="35651" bIns="35651"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2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56" name="Title Text"/>
          <p:cNvSpPr txBox="1">
            <a:spLocks noGrp="1"/>
          </p:cNvSpPr>
          <p:nvPr>
            <p:ph type="title"/>
          </p:nvPr>
        </p:nvSpPr>
        <p:spPr>
          <a:xfrm>
            <a:off x="669725" y="312540"/>
            <a:ext cx="7804550" cy="1518047"/>
          </a:xfrm>
          <a:prstGeom prst="rect">
            <a:avLst/>
          </a:prstGeom>
        </p:spPr>
        <p:txBody>
          <a:bodyPr lIns="35651" tIns="35651" rIns="35651" bIns="35651"/>
          <a:lstStyle>
            <a:lvl1pPr defTabSz="410050">
              <a:defRPr sz="5500">
                <a:latin typeface="Helvetica Light"/>
                <a:ea typeface="Helvetica Light"/>
                <a:cs typeface="Helvetica Light"/>
                <a:sym typeface="Helvetica Light"/>
              </a:defRPr>
            </a:lvl1pPr>
          </a:lstStyle>
          <a:p>
            <a:r>
              <a:t>Title Text</a:t>
            </a:r>
          </a:p>
        </p:txBody>
      </p:sp>
      <p:sp>
        <p:nvSpPr>
          <p:cNvPr id="1157" name="Slide Number"/>
          <p:cNvSpPr txBox="1">
            <a:spLocks noGrp="1"/>
          </p:cNvSpPr>
          <p:nvPr>
            <p:ph type="sldNum" sz="quarter" idx="2"/>
          </p:nvPr>
        </p:nvSpPr>
        <p:spPr>
          <a:xfrm>
            <a:off x="4437919" y="6505277"/>
            <a:ext cx="253471" cy="249103"/>
          </a:xfrm>
          <a:prstGeom prst="rect">
            <a:avLst/>
          </a:prstGeom>
        </p:spPr>
        <p:txBody>
          <a:bodyPr lIns="35651" tIns="35651" rIns="35651" bIns="35651"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164" name="Title Text"/>
          <p:cNvSpPr txBox="1">
            <a:spLocks noGrp="1"/>
          </p:cNvSpPr>
          <p:nvPr>
            <p:ph type="title"/>
          </p:nvPr>
        </p:nvSpPr>
        <p:spPr>
          <a:xfrm>
            <a:off x="669725" y="312540"/>
            <a:ext cx="7804550" cy="1518047"/>
          </a:xfrm>
          <a:prstGeom prst="rect">
            <a:avLst/>
          </a:prstGeom>
        </p:spPr>
        <p:txBody>
          <a:bodyPr lIns="35651" tIns="35651" rIns="35651" bIns="35651"/>
          <a:lstStyle>
            <a:lvl1pPr defTabSz="410050">
              <a:defRPr sz="5500">
                <a:latin typeface="Helvetica Light"/>
                <a:ea typeface="Helvetica Light"/>
                <a:cs typeface="Helvetica Light"/>
                <a:sym typeface="Helvetica Light"/>
              </a:defRPr>
            </a:lvl1pPr>
          </a:lstStyle>
          <a:p>
            <a:r>
              <a:t>Title Text</a:t>
            </a:r>
          </a:p>
        </p:txBody>
      </p:sp>
      <p:sp>
        <p:nvSpPr>
          <p:cNvPr id="1165" name="Body Level One…"/>
          <p:cNvSpPr txBox="1">
            <a:spLocks noGrp="1"/>
          </p:cNvSpPr>
          <p:nvPr>
            <p:ph type="body" idx="1"/>
          </p:nvPr>
        </p:nvSpPr>
        <p:spPr>
          <a:xfrm>
            <a:off x="669725" y="1830584"/>
            <a:ext cx="7804550" cy="4420201"/>
          </a:xfrm>
          <a:prstGeom prst="rect">
            <a:avLst/>
          </a:prstGeom>
        </p:spPr>
        <p:txBody>
          <a:bodyPr lIns="35651" tIns="35651" rIns="35651" bIns="35651" anchor="ctr"/>
          <a:lstStyle>
            <a:lvl1pPr marL="295823" indent="-295823" defTabSz="410050">
              <a:spcBef>
                <a:spcPts val="2900"/>
              </a:spcBef>
              <a:buSzPct val="75000"/>
              <a:buFontTx/>
              <a:defRPr sz="2400">
                <a:latin typeface="Helvetica Light"/>
                <a:ea typeface="Helvetica Light"/>
                <a:cs typeface="Helvetica Light"/>
                <a:sym typeface="Helvetica Light"/>
              </a:defRPr>
            </a:lvl1pPr>
            <a:lvl2pPr marL="739541" indent="-295823" defTabSz="410050">
              <a:spcBef>
                <a:spcPts val="2900"/>
              </a:spcBef>
              <a:buSzPct val="75000"/>
              <a:buFontTx/>
              <a:buChar char="•"/>
              <a:defRPr sz="2400">
                <a:latin typeface="Helvetica Light"/>
                <a:ea typeface="Helvetica Light"/>
                <a:cs typeface="Helvetica Light"/>
                <a:sym typeface="Helvetica Light"/>
              </a:defRPr>
            </a:lvl2pPr>
            <a:lvl3pPr marL="1183273" indent="-295823" defTabSz="410050">
              <a:spcBef>
                <a:spcPts val="2900"/>
              </a:spcBef>
              <a:buSzPct val="75000"/>
              <a:buFontTx/>
              <a:defRPr sz="2400">
                <a:latin typeface="Helvetica Light"/>
                <a:ea typeface="Helvetica Light"/>
                <a:cs typeface="Helvetica Light"/>
                <a:sym typeface="Helvetica Light"/>
              </a:defRPr>
            </a:lvl3pPr>
            <a:lvl4pPr marL="1627008" indent="-295823" defTabSz="410050">
              <a:spcBef>
                <a:spcPts val="2900"/>
              </a:spcBef>
              <a:buSzPct val="75000"/>
              <a:buFontTx/>
              <a:buChar char="•"/>
              <a:defRPr sz="2400">
                <a:latin typeface="Helvetica Light"/>
                <a:ea typeface="Helvetica Light"/>
                <a:cs typeface="Helvetica Light"/>
                <a:sym typeface="Helvetica Light"/>
              </a:defRPr>
            </a:lvl4pPr>
            <a:lvl5pPr marL="2070729" indent="-295823" defTabSz="410050">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166" name="Slide Number"/>
          <p:cNvSpPr txBox="1">
            <a:spLocks noGrp="1"/>
          </p:cNvSpPr>
          <p:nvPr>
            <p:ph type="sldNum" sz="quarter" idx="2"/>
          </p:nvPr>
        </p:nvSpPr>
        <p:spPr>
          <a:xfrm>
            <a:off x="4437919" y="6505277"/>
            <a:ext cx="253471" cy="249103"/>
          </a:xfrm>
          <a:prstGeom prst="rect">
            <a:avLst/>
          </a:prstGeom>
        </p:spPr>
        <p:txBody>
          <a:bodyPr lIns="35651" tIns="35651" rIns="35651" bIns="35651"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2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1173" name="Shape 65"/>
          <p:cNvSpPr>
            <a:spLocks noGrp="1"/>
          </p:cNvSpPr>
          <p:nvPr>
            <p:ph type="pic" sz="half" idx="21"/>
          </p:nvPr>
        </p:nvSpPr>
        <p:spPr>
          <a:xfrm>
            <a:off x="4723803" y="1830584"/>
            <a:ext cx="3750472" cy="4420201"/>
          </a:xfrm>
          <a:prstGeom prst="rect">
            <a:avLst/>
          </a:prstGeom>
        </p:spPr>
        <p:txBody>
          <a:bodyPr lIns="91439" tIns="45719" rIns="91439" bIns="45719">
            <a:noAutofit/>
          </a:bodyPr>
          <a:lstStyle/>
          <a:p>
            <a:endParaRPr/>
          </a:p>
        </p:txBody>
      </p:sp>
      <p:sp>
        <p:nvSpPr>
          <p:cNvPr id="1174" name="Title Text"/>
          <p:cNvSpPr txBox="1">
            <a:spLocks noGrp="1"/>
          </p:cNvSpPr>
          <p:nvPr>
            <p:ph type="title"/>
          </p:nvPr>
        </p:nvSpPr>
        <p:spPr>
          <a:xfrm>
            <a:off x="669725" y="312540"/>
            <a:ext cx="7804550" cy="1518047"/>
          </a:xfrm>
          <a:prstGeom prst="rect">
            <a:avLst/>
          </a:prstGeom>
        </p:spPr>
        <p:txBody>
          <a:bodyPr lIns="35651" tIns="35651" rIns="35651" bIns="35651"/>
          <a:lstStyle>
            <a:lvl1pPr defTabSz="410050">
              <a:defRPr sz="5500">
                <a:latin typeface="Helvetica Light"/>
                <a:ea typeface="Helvetica Light"/>
                <a:cs typeface="Helvetica Light"/>
                <a:sym typeface="Helvetica Light"/>
              </a:defRPr>
            </a:lvl1pPr>
          </a:lstStyle>
          <a:p>
            <a:r>
              <a:t>Title Text</a:t>
            </a:r>
          </a:p>
        </p:txBody>
      </p:sp>
      <p:sp>
        <p:nvSpPr>
          <p:cNvPr id="1175" name="Body Level One…"/>
          <p:cNvSpPr txBox="1">
            <a:spLocks noGrp="1"/>
          </p:cNvSpPr>
          <p:nvPr>
            <p:ph type="body" sz="half" idx="1"/>
          </p:nvPr>
        </p:nvSpPr>
        <p:spPr>
          <a:xfrm>
            <a:off x="669725" y="1830584"/>
            <a:ext cx="3750472" cy="4420201"/>
          </a:xfrm>
          <a:prstGeom prst="rect">
            <a:avLst/>
          </a:prstGeom>
        </p:spPr>
        <p:txBody>
          <a:bodyPr lIns="35651" tIns="35651" rIns="35651" bIns="35651" anchor="ctr"/>
          <a:lstStyle>
            <a:lvl1pPr marL="220051" indent="-220051" defTabSz="410050">
              <a:spcBef>
                <a:spcPts val="2200"/>
              </a:spcBef>
              <a:buSzPct val="75000"/>
              <a:buFontTx/>
              <a:defRPr sz="1800">
                <a:latin typeface="Helvetica Light"/>
                <a:ea typeface="Helvetica Light"/>
                <a:cs typeface="Helvetica Light"/>
                <a:sym typeface="Helvetica Light"/>
              </a:defRPr>
            </a:lvl1pPr>
            <a:lvl2pPr marL="562349" indent="-220051" defTabSz="410050">
              <a:spcBef>
                <a:spcPts val="2200"/>
              </a:spcBef>
              <a:buSzPct val="75000"/>
              <a:buFontTx/>
              <a:buChar char="•"/>
              <a:defRPr sz="1800">
                <a:latin typeface="Helvetica Light"/>
                <a:ea typeface="Helvetica Light"/>
                <a:cs typeface="Helvetica Light"/>
                <a:sym typeface="Helvetica Light"/>
              </a:defRPr>
            </a:lvl2pPr>
            <a:lvl3pPr marL="904656" indent="-220051" defTabSz="410050">
              <a:spcBef>
                <a:spcPts val="2200"/>
              </a:spcBef>
              <a:buSzPct val="75000"/>
              <a:buFontTx/>
              <a:defRPr sz="1800">
                <a:latin typeface="Helvetica Light"/>
                <a:ea typeface="Helvetica Light"/>
                <a:cs typeface="Helvetica Light"/>
                <a:sym typeface="Helvetica Light"/>
              </a:defRPr>
            </a:lvl3pPr>
            <a:lvl4pPr marL="1246957" indent="-220053" defTabSz="410050">
              <a:spcBef>
                <a:spcPts val="2200"/>
              </a:spcBef>
              <a:buSzPct val="75000"/>
              <a:buFontTx/>
              <a:buChar char="•"/>
              <a:defRPr sz="1800">
                <a:latin typeface="Helvetica Light"/>
                <a:ea typeface="Helvetica Light"/>
                <a:cs typeface="Helvetica Light"/>
                <a:sym typeface="Helvetica Light"/>
              </a:defRPr>
            </a:lvl4pPr>
            <a:lvl5pPr marL="1589268" indent="-220051" defTabSz="410050">
              <a:spcBef>
                <a:spcPts val="2200"/>
              </a:spcBef>
              <a:buSzPct val="75000"/>
              <a:buFontTx/>
              <a:buChar char="•"/>
              <a:defRPr sz="18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176" name="Slide Number"/>
          <p:cNvSpPr txBox="1">
            <a:spLocks noGrp="1"/>
          </p:cNvSpPr>
          <p:nvPr>
            <p:ph type="sldNum" sz="quarter" idx="2"/>
          </p:nvPr>
        </p:nvSpPr>
        <p:spPr>
          <a:xfrm>
            <a:off x="4437919" y="6505277"/>
            <a:ext cx="253471" cy="249103"/>
          </a:xfrm>
          <a:prstGeom prst="rect">
            <a:avLst/>
          </a:prstGeom>
        </p:spPr>
        <p:txBody>
          <a:bodyPr lIns="35651" tIns="35651" rIns="35651" bIns="35651"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2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1183" name="Body Level One…"/>
          <p:cNvSpPr txBox="1">
            <a:spLocks noGrp="1"/>
          </p:cNvSpPr>
          <p:nvPr>
            <p:ph type="body" idx="1"/>
          </p:nvPr>
        </p:nvSpPr>
        <p:spPr>
          <a:xfrm>
            <a:off x="669725" y="892967"/>
            <a:ext cx="7804550" cy="5072066"/>
          </a:xfrm>
          <a:prstGeom prst="rect">
            <a:avLst/>
          </a:prstGeom>
        </p:spPr>
        <p:txBody>
          <a:bodyPr lIns="35651" tIns="35651" rIns="35651" bIns="35651" anchor="ctr"/>
          <a:lstStyle>
            <a:lvl1pPr marL="295823" indent="-295823" defTabSz="410050">
              <a:spcBef>
                <a:spcPts val="2900"/>
              </a:spcBef>
              <a:buSzPct val="75000"/>
              <a:buFontTx/>
              <a:defRPr sz="2400">
                <a:latin typeface="Helvetica Light"/>
                <a:ea typeface="Helvetica Light"/>
                <a:cs typeface="Helvetica Light"/>
                <a:sym typeface="Helvetica Light"/>
              </a:defRPr>
            </a:lvl1pPr>
            <a:lvl2pPr marL="739541" indent="-295823" defTabSz="410050">
              <a:spcBef>
                <a:spcPts val="2900"/>
              </a:spcBef>
              <a:buSzPct val="75000"/>
              <a:buFontTx/>
              <a:buChar char="•"/>
              <a:defRPr sz="2400">
                <a:latin typeface="Helvetica Light"/>
                <a:ea typeface="Helvetica Light"/>
                <a:cs typeface="Helvetica Light"/>
                <a:sym typeface="Helvetica Light"/>
              </a:defRPr>
            </a:lvl2pPr>
            <a:lvl3pPr marL="1183273" indent="-295823" defTabSz="410050">
              <a:spcBef>
                <a:spcPts val="2900"/>
              </a:spcBef>
              <a:buSzPct val="75000"/>
              <a:buFontTx/>
              <a:defRPr sz="2400">
                <a:latin typeface="Helvetica Light"/>
                <a:ea typeface="Helvetica Light"/>
                <a:cs typeface="Helvetica Light"/>
                <a:sym typeface="Helvetica Light"/>
              </a:defRPr>
            </a:lvl3pPr>
            <a:lvl4pPr marL="1627008" indent="-295823" defTabSz="410050">
              <a:spcBef>
                <a:spcPts val="2900"/>
              </a:spcBef>
              <a:buSzPct val="75000"/>
              <a:buFontTx/>
              <a:buChar char="•"/>
              <a:defRPr sz="2400">
                <a:latin typeface="Helvetica Light"/>
                <a:ea typeface="Helvetica Light"/>
                <a:cs typeface="Helvetica Light"/>
                <a:sym typeface="Helvetica Light"/>
              </a:defRPr>
            </a:lvl4pPr>
            <a:lvl5pPr marL="2070729" indent="-295823" defTabSz="410050">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184" name="Slide Number"/>
          <p:cNvSpPr txBox="1">
            <a:spLocks noGrp="1"/>
          </p:cNvSpPr>
          <p:nvPr>
            <p:ph type="sldNum" sz="quarter" idx="2"/>
          </p:nvPr>
        </p:nvSpPr>
        <p:spPr>
          <a:xfrm>
            <a:off x="4437919" y="6505277"/>
            <a:ext cx="253471" cy="249103"/>
          </a:xfrm>
          <a:prstGeom prst="rect">
            <a:avLst/>
          </a:prstGeom>
        </p:spPr>
        <p:txBody>
          <a:bodyPr lIns="35651" tIns="35651" rIns="35651" bIns="35651"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2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191" name="Shape 83"/>
          <p:cNvSpPr>
            <a:spLocks noGrp="1"/>
          </p:cNvSpPr>
          <p:nvPr>
            <p:ph type="pic" sz="quarter" idx="21"/>
          </p:nvPr>
        </p:nvSpPr>
        <p:spPr>
          <a:xfrm>
            <a:off x="4723803" y="3580803"/>
            <a:ext cx="3750472" cy="2652121"/>
          </a:xfrm>
          <a:prstGeom prst="rect">
            <a:avLst/>
          </a:prstGeom>
        </p:spPr>
        <p:txBody>
          <a:bodyPr lIns="91439" tIns="45719" rIns="91439" bIns="45719">
            <a:noAutofit/>
          </a:bodyPr>
          <a:lstStyle/>
          <a:p>
            <a:endParaRPr/>
          </a:p>
        </p:txBody>
      </p:sp>
      <p:sp>
        <p:nvSpPr>
          <p:cNvPr id="1192" name="Shape 84"/>
          <p:cNvSpPr>
            <a:spLocks noGrp="1"/>
          </p:cNvSpPr>
          <p:nvPr>
            <p:ph type="pic" sz="quarter" idx="22"/>
          </p:nvPr>
        </p:nvSpPr>
        <p:spPr>
          <a:xfrm>
            <a:off x="4728176" y="625077"/>
            <a:ext cx="3750472" cy="2652119"/>
          </a:xfrm>
          <a:prstGeom prst="rect">
            <a:avLst/>
          </a:prstGeom>
        </p:spPr>
        <p:txBody>
          <a:bodyPr lIns="91439" tIns="45719" rIns="91439" bIns="45719">
            <a:noAutofit/>
          </a:bodyPr>
          <a:lstStyle/>
          <a:p>
            <a:endParaRPr/>
          </a:p>
        </p:txBody>
      </p:sp>
      <p:sp>
        <p:nvSpPr>
          <p:cNvPr id="1193" name="Shape 85"/>
          <p:cNvSpPr>
            <a:spLocks noGrp="1"/>
          </p:cNvSpPr>
          <p:nvPr>
            <p:ph type="pic" sz="half" idx="23"/>
          </p:nvPr>
        </p:nvSpPr>
        <p:spPr>
          <a:xfrm>
            <a:off x="669725" y="625077"/>
            <a:ext cx="3750472" cy="5607847"/>
          </a:xfrm>
          <a:prstGeom prst="rect">
            <a:avLst/>
          </a:prstGeom>
        </p:spPr>
        <p:txBody>
          <a:bodyPr lIns="91439" tIns="45719" rIns="91439" bIns="45719">
            <a:noAutofit/>
          </a:bodyPr>
          <a:lstStyle/>
          <a:p>
            <a:endParaRPr/>
          </a:p>
        </p:txBody>
      </p:sp>
      <p:sp>
        <p:nvSpPr>
          <p:cNvPr id="1194" name="Slide Number"/>
          <p:cNvSpPr txBox="1">
            <a:spLocks noGrp="1"/>
          </p:cNvSpPr>
          <p:nvPr>
            <p:ph type="sldNum" sz="quarter" idx="2"/>
          </p:nvPr>
        </p:nvSpPr>
        <p:spPr>
          <a:xfrm>
            <a:off x="4437919" y="6505277"/>
            <a:ext cx="253471" cy="249103"/>
          </a:xfrm>
          <a:prstGeom prst="rect">
            <a:avLst/>
          </a:prstGeom>
        </p:spPr>
        <p:txBody>
          <a:bodyPr lIns="35651" tIns="35651" rIns="35651" bIns="35651"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201" name="Body Level One…"/>
          <p:cNvSpPr txBox="1">
            <a:spLocks noGrp="1"/>
          </p:cNvSpPr>
          <p:nvPr>
            <p:ph type="body" sz="quarter" idx="1"/>
          </p:nvPr>
        </p:nvSpPr>
        <p:spPr>
          <a:xfrm>
            <a:off x="892967" y="4473807"/>
            <a:ext cx="7358068" cy="318225"/>
          </a:xfrm>
          <a:prstGeom prst="rect">
            <a:avLst/>
          </a:prstGeom>
        </p:spPr>
        <p:txBody>
          <a:bodyPr lIns="35651" tIns="35651" rIns="35651" bIns="35651"/>
          <a:lstStyle>
            <a:lvl1pPr marL="0" indent="0" algn="ctr" defTabSz="410050">
              <a:spcBef>
                <a:spcPts val="0"/>
              </a:spcBef>
              <a:buSzTx/>
              <a:buFontTx/>
              <a:buNone/>
              <a:defRPr sz="1600">
                <a:latin typeface="Helvetica Light"/>
                <a:ea typeface="Helvetica Light"/>
                <a:cs typeface="Helvetica Light"/>
                <a:sym typeface="Helvetica Light"/>
              </a:defRPr>
            </a:lvl1pPr>
            <a:lvl2pPr marL="640933" indent="-197213" algn="ctr" defTabSz="410050">
              <a:spcBef>
                <a:spcPts val="0"/>
              </a:spcBef>
              <a:buSzPct val="75000"/>
              <a:buFontTx/>
              <a:buChar char="•"/>
              <a:defRPr sz="1600">
                <a:latin typeface="Helvetica Light"/>
                <a:ea typeface="Helvetica Light"/>
                <a:cs typeface="Helvetica Light"/>
                <a:sym typeface="Helvetica Light"/>
              </a:defRPr>
            </a:lvl2pPr>
            <a:lvl3pPr marL="1084664" indent="-197214" algn="ctr" defTabSz="410050">
              <a:spcBef>
                <a:spcPts val="0"/>
              </a:spcBef>
              <a:buSzPct val="75000"/>
              <a:buFontTx/>
              <a:defRPr sz="1600">
                <a:latin typeface="Helvetica Light"/>
                <a:ea typeface="Helvetica Light"/>
                <a:cs typeface="Helvetica Light"/>
                <a:sym typeface="Helvetica Light"/>
              </a:defRPr>
            </a:lvl3pPr>
            <a:lvl4pPr marL="1528400" indent="-197214" algn="ctr" defTabSz="410050">
              <a:spcBef>
                <a:spcPts val="0"/>
              </a:spcBef>
              <a:buSzPct val="75000"/>
              <a:buFontTx/>
              <a:buChar char="•"/>
              <a:defRPr sz="1600">
                <a:latin typeface="Helvetica Light"/>
                <a:ea typeface="Helvetica Light"/>
                <a:cs typeface="Helvetica Light"/>
                <a:sym typeface="Helvetica Light"/>
              </a:defRPr>
            </a:lvl4pPr>
            <a:lvl5pPr marL="1972121" indent="-197215" algn="ctr" defTabSz="410050">
              <a:spcBef>
                <a:spcPts val="0"/>
              </a:spcBef>
              <a:buSzPct val="75000"/>
              <a:buFontTx/>
              <a:buChar char="•"/>
              <a:defRPr sz="16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202" name="Shape 94"/>
          <p:cNvSpPr>
            <a:spLocks noGrp="1"/>
          </p:cNvSpPr>
          <p:nvPr>
            <p:ph type="body" sz="quarter" idx="21"/>
          </p:nvPr>
        </p:nvSpPr>
        <p:spPr>
          <a:xfrm>
            <a:off x="892967" y="3005421"/>
            <a:ext cx="7358065" cy="472112"/>
          </a:xfrm>
          <a:prstGeom prst="rect">
            <a:avLst/>
          </a:prstGeom>
        </p:spPr>
        <p:txBody>
          <a:bodyPr lIns="35651" tIns="35651" rIns="35651" bIns="35651" anchor="ctr"/>
          <a:lstStyle/>
          <a:p>
            <a:endParaRPr/>
          </a:p>
        </p:txBody>
      </p:sp>
      <p:sp>
        <p:nvSpPr>
          <p:cNvPr id="1203" name="Slide Number"/>
          <p:cNvSpPr txBox="1">
            <a:spLocks noGrp="1"/>
          </p:cNvSpPr>
          <p:nvPr>
            <p:ph type="sldNum" sz="quarter" idx="2"/>
          </p:nvPr>
        </p:nvSpPr>
        <p:spPr>
          <a:xfrm>
            <a:off x="4437919" y="6505277"/>
            <a:ext cx="253471" cy="249103"/>
          </a:xfrm>
          <a:prstGeom prst="rect">
            <a:avLst/>
          </a:prstGeom>
        </p:spPr>
        <p:txBody>
          <a:bodyPr lIns="35651" tIns="35651" rIns="35651" bIns="35651"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210" name="Shape 102"/>
          <p:cNvSpPr>
            <a:spLocks noGrp="1"/>
          </p:cNvSpPr>
          <p:nvPr>
            <p:ph type="pic" idx="21"/>
          </p:nvPr>
        </p:nvSpPr>
        <p:spPr>
          <a:xfrm>
            <a:off x="0" y="0"/>
            <a:ext cx="9144000" cy="6858000"/>
          </a:xfrm>
          <a:prstGeom prst="rect">
            <a:avLst/>
          </a:prstGeom>
        </p:spPr>
        <p:txBody>
          <a:bodyPr lIns="91439" tIns="45719" rIns="91439" bIns="45719">
            <a:noAutofit/>
          </a:bodyPr>
          <a:lstStyle/>
          <a:p>
            <a:endParaRPr/>
          </a:p>
        </p:txBody>
      </p:sp>
      <p:sp>
        <p:nvSpPr>
          <p:cNvPr id="1211" name="Slide Number"/>
          <p:cNvSpPr txBox="1">
            <a:spLocks noGrp="1"/>
          </p:cNvSpPr>
          <p:nvPr>
            <p:ph type="sldNum" sz="quarter" idx="2"/>
          </p:nvPr>
        </p:nvSpPr>
        <p:spPr>
          <a:xfrm>
            <a:off x="4437919" y="6505277"/>
            <a:ext cx="253471" cy="249103"/>
          </a:xfrm>
          <a:prstGeom prst="rect">
            <a:avLst/>
          </a:prstGeom>
        </p:spPr>
        <p:txBody>
          <a:bodyPr lIns="35651" tIns="35651" rIns="35651" bIns="35651"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32.xml><?xml version="1.0" encoding="utf-8"?>
<p:sldLayout xmlns:a="http://schemas.openxmlformats.org/drawingml/2006/main" xmlns:r="http://schemas.openxmlformats.org/officeDocument/2006/relationships" xmlns:p="http://schemas.openxmlformats.org/presentationml/2006/main" type="tx">
  <p:cSld name="3_Blank">
    <p:spTree>
      <p:nvGrpSpPr>
        <p:cNvPr id="1" name=""/>
        <p:cNvGrpSpPr/>
        <p:nvPr/>
      </p:nvGrpSpPr>
      <p:grpSpPr>
        <a:xfrm>
          <a:off x="0" y="0"/>
          <a:ext cx="0" cy="0"/>
          <a:chOff x="0" y="0"/>
          <a:chExt cx="0" cy="0"/>
        </a:xfrm>
      </p:grpSpPr>
      <p:sp>
        <p:nvSpPr>
          <p:cNvPr id="1218" name="Slide Number"/>
          <p:cNvSpPr txBox="1">
            <a:spLocks noGrp="1"/>
          </p:cNvSpPr>
          <p:nvPr>
            <p:ph type="sldNum" sz="quarter" idx="2"/>
          </p:nvPr>
        </p:nvSpPr>
        <p:spPr>
          <a:xfrm>
            <a:off x="4437919" y="6505277"/>
            <a:ext cx="253471" cy="249103"/>
          </a:xfrm>
          <a:prstGeom prst="rect">
            <a:avLst/>
          </a:prstGeom>
        </p:spPr>
        <p:txBody>
          <a:bodyPr lIns="35651" tIns="35651" rIns="35651" bIns="35651"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33.xml><?xml version="1.0" encoding="utf-8"?>
<p:sldLayout xmlns:a="http://schemas.openxmlformats.org/drawingml/2006/main" xmlns:r="http://schemas.openxmlformats.org/officeDocument/2006/relationships" xmlns:p="http://schemas.openxmlformats.org/presentationml/2006/main" type="tx">
  <p:cSld name="4_Title Slide">
    <p:spTree>
      <p:nvGrpSpPr>
        <p:cNvPr id="1" name=""/>
        <p:cNvGrpSpPr/>
        <p:nvPr/>
      </p:nvGrpSpPr>
      <p:grpSpPr>
        <a:xfrm>
          <a:off x="0" y="0"/>
          <a:ext cx="0" cy="0"/>
          <a:chOff x="0" y="0"/>
          <a:chExt cx="0" cy="0"/>
        </a:xfrm>
      </p:grpSpPr>
      <p:sp>
        <p:nvSpPr>
          <p:cNvPr id="1225" name="Title Text"/>
          <p:cNvSpPr txBox="1">
            <a:spLocks noGrp="1"/>
          </p:cNvSpPr>
          <p:nvPr>
            <p:ph type="title"/>
          </p:nvPr>
        </p:nvSpPr>
        <p:spPr>
          <a:xfrm>
            <a:off x="1143000" y="1699022"/>
            <a:ext cx="6858001" cy="1790703"/>
          </a:xfrm>
          <a:prstGeom prst="rect">
            <a:avLst/>
          </a:prstGeom>
        </p:spPr>
        <p:txBody>
          <a:bodyPr lIns="48766" tIns="48766" rIns="48766" bIns="48766" anchor="b"/>
          <a:lstStyle>
            <a:lvl1pPr defTabSz="914365">
              <a:lnSpc>
                <a:spcPct val="90000"/>
              </a:lnSpc>
              <a:defRPr sz="5900">
                <a:solidFill>
                  <a:srgbClr val="2B2B2B"/>
                </a:solidFill>
                <a:latin typeface="Roboto Regular"/>
                <a:ea typeface="Roboto Regular"/>
                <a:cs typeface="Roboto Regular"/>
                <a:sym typeface="Roboto Regular"/>
              </a:defRPr>
            </a:lvl1pPr>
          </a:lstStyle>
          <a:p>
            <a:r>
              <a:t>Title Text</a:t>
            </a:r>
          </a:p>
        </p:txBody>
      </p:sp>
      <p:sp>
        <p:nvSpPr>
          <p:cNvPr id="1226" name="Body Level One…"/>
          <p:cNvSpPr txBox="1">
            <a:spLocks noGrp="1"/>
          </p:cNvSpPr>
          <p:nvPr>
            <p:ph type="body" sz="quarter" idx="1"/>
          </p:nvPr>
        </p:nvSpPr>
        <p:spPr>
          <a:xfrm>
            <a:off x="1143000" y="3558778"/>
            <a:ext cx="6858001" cy="1241825"/>
          </a:xfrm>
          <a:prstGeom prst="rect">
            <a:avLst/>
          </a:prstGeom>
        </p:spPr>
        <p:txBody>
          <a:bodyPr lIns="48766" tIns="48766" rIns="48766" bIns="48766"/>
          <a:lstStyle>
            <a:lvl1pPr marL="0" indent="0" algn="ctr" defTabSz="914365">
              <a:lnSpc>
                <a:spcPct val="90000"/>
              </a:lnSpc>
              <a:spcBef>
                <a:spcPts val="900"/>
              </a:spcBef>
              <a:buSzTx/>
              <a:buFontTx/>
              <a:buNone/>
              <a:defRPr sz="2300">
                <a:solidFill>
                  <a:srgbClr val="2B2B2B"/>
                </a:solidFill>
                <a:latin typeface="Open Sans"/>
                <a:ea typeface="Open Sans"/>
                <a:cs typeface="Open Sans"/>
                <a:sym typeface="Open Sans"/>
              </a:defRPr>
            </a:lvl1pPr>
            <a:lvl2pPr marL="0" indent="0" algn="ctr" defTabSz="914365">
              <a:lnSpc>
                <a:spcPct val="90000"/>
              </a:lnSpc>
              <a:spcBef>
                <a:spcPts val="900"/>
              </a:spcBef>
              <a:buSzTx/>
              <a:buFontTx/>
              <a:buNone/>
              <a:defRPr sz="2300">
                <a:solidFill>
                  <a:srgbClr val="2B2B2B"/>
                </a:solidFill>
                <a:latin typeface="Open Sans"/>
                <a:ea typeface="Open Sans"/>
                <a:cs typeface="Open Sans"/>
                <a:sym typeface="Open Sans"/>
              </a:defRPr>
            </a:lvl2pPr>
            <a:lvl3pPr marL="0" indent="0" algn="ctr" defTabSz="914365">
              <a:lnSpc>
                <a:spcPct val="90000"/>
              </a:lnSpc>
              <a:spcBef>
                <a:spcPts val="900"/>
              </a:spcBef>
              <a:buSzTx/>
              <a:buFontTx/>
              <a:buNone/>
              <a:defRPr sz="2300">
                <a:solidFill>
                  <a:srgbClr val="2B2B2B"/>
                </a:solidFill>
                <a:latin typeface="Open Sans"/>
                <a:ea typeface="Open Sans"/>
                <a:cs typeface="Open Sans"/>
                <a:sym typeface="Open Sans"/>
              </a:defRPr>
            </a:lvl3pPr>
            <a:lvl4pPr marL="0" indent="0" algn="ctr" defTabSz="914365">
              <a:lnSpc>
                <a:spcPct val="90000"/>
              </a:lnSpc>
              <a:spcBef>
                <a:spcPts val="900"/>
              </a:spcBef>
              <a:buSzTx/>
              <a:buFontTx/>
              <a:buNone/>
              <a:defRPr sz="2300">
                <a:solidFill>
                  <a:srgbClr val="2B2B2B"/>
                </a:solidFill>
                <a:latin typeface="Open Sans"/>
                <a:ea typeface="Open Sans"/>
                <a:cs typeface="Open Sans"/>
                <a:sym typeface="Open Sans"/>
              </a:defRPr>
            </a:lvl4pPr>
            <a:lvl5pPr marL="0" indent="0" algn="ctr" defTabSz="914365">
              <a:lnSpc>
                <a:spcPct val="90000"/>
              </a:lnSpc>
              <a:spcBef>
                <a:spcPts val="900"/>
              </a:spcBef>
              <a:buSzTx/>
              <a:buFontTx/>
              <a:buNone/>
              <a:defRPr sz="2300">
                <a:solidFill>
                  <a:srgbClr val="2B2B2B"/>
                </a:solidFill>
                <a:latin typeface="Open Sans"/>
                <a:ea typeface="Open Sans"/>
                <a:cs typeface="Open Sans"/>
                <a:sym typeface="Open Sans"/>
              </a:defRPr>
            </a:lvl5pPr>
          </a:lstStyle>
          <a:p>
            <a:r>
              <a:t>Body Level One</a:t>
            </a:r>
          </a:p>
          <a:p>
            <a:pPr lvl="1"/>
            <a:r>
              <a:t>Body Level Two</a:t>
            </a:r>
          </a:p>
          <a:p>
            <a:pPr lvl="2"/>
            <a:r>
              <a:t>Body Level Three</a:t>
            </a:r>
          </a:p>
          <a:p>
            <a:pPr lvl="3"/>
            <a:r>
              <a:t>Body Level Four</a:t>
            </a:r>
          </a:p>
          <a:p>
            <a:pPr lvl="4"/>
            <a:r>
              <a:t>Body Level Five</a:t>
            </a:r>
          </a:p>
        </p:txBody>
      </p:sp>
      <p:sp>
        <p:nvSpPr>
          <p:cNvPr id="1227" name="Slide Number"/>
          <p:cNvSpPr txBox="1">
            <a:spLocks noGrp="1"/>
          </p:cNvSpPr>
          <p:nvPr>
            <p:ph type="sldNum" sz="quarter" idx="2"/>
          </p:nvPr>
        </p:nvSpPr>
        <p:spPr>
          <a:xfrm>
            <a:off x="8249730" y="5630119"/>
            <a:ext cx="265622"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34.xml><?xml version="1.0" encoding="utf-8"?>
<p:sldLayout xmlns:a="http://schemas.openxmlformats.org/drawingml/2006/main" xmlns:r="http://schemas.openxmlformats.org/officeDocument/2006/relationships" xmlns:p="http://schemas.openxmlformats.org/presentationml/2006/main" type="tx">
  <p:cSld name="4_Blank">
    <p:spTree>
      <p:nvGrpSpPr>
        <p:cNvPr id="1" name=""/>
        <p:cNvGrpSpPr/>
        <p:nvPr/>
      </p:nvGrpSpPr>
      <p:grpSpPr>
        <a:xfrm>
          <a:off x="0" y="0"/>
          <a:ext cx="0" cy="0"/>
          <a:chOff x="0" y="0"/>
          <a:chExt cx="0" cy="0"/>
        </a:xfrm>
      </p:grpSpPr>
      <p:sp>
        <p:nvSpPr>
          <p:cNvPr id="1234" name="Image"/>
          <p:cNvSpPr>
            <a:spLocks noGrp="1"/>
          </p:cNvSpPr>
          <p:nvPr>
            <p:ph type="pic" idx="21"/>
          </p:nvPr>
        </p:nvSpPr>
        <p:spPr>
          <a:xfrm>
            <a:off x="-3" y="857250"/>
            <a:ext cx="9144004" cy="5143502"/>
          </a:xfrm>
          <a:prstGeom prst="rect">
            <a:avLst/>
          </a:prstGeom>
        </p:spPr>
        <p:txBody>
          <a:bodyPr lIns="91439" tIns="45719" rIns="91439" bIns="45719">
            <a:noAutofit/>
          </a:bodyPr>
          <a:lstStyle/>
          <a:p>
            <a:endParaRPr/>
          </a:p>
        </p:txBody>
      </p:sp>
      <p:sp>
        <p:nvSpPr>
          <p:cNvPr id="1235"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35.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grpSp>
        <p:nvGrpSpPr>
          <p:cNvPr id="1244" name="Group"/>
          <p:cNvGrpSpPr/>
          <p:nvPr/>
        </p:nvGrpSpPr>
        <p:grpSpPr>
          <a:xfrm>
            <a:off x="-5" y="-9627"/>
            <a:ext cx="3206816" cy="6877252"/>
            <a:chOff x="0" y="-1"/>
            <a:chExt cx="3206814" cy="6877250"/>
          </a:xfrm>
        </p:grpSpPr>
        <p:sp>
          <p:nvSpPr>
            <p:cNvPr id="1242" name="Rectangle"/>
            <p:cNvSpPr/>
            <p:nvPr/>
          </p:nvSpPr>
          <p:spPr>
            <a:xfrm rot="10800000">
              <a:off x="2508100" y="-2"/>
              <a:ext cx="698714" cy="6877252"/>
            </a:xfrm>
            <a:prstGeom prst="rect">
              <a:avLst/>
            </a:prstGeom>
            <a:solidFill>
              <a:srgbClr val="27407E"/>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sp>
          <p:nvSpPr>
            <p:cNvPr id="1243" name="Rectangle"/>
            <p:cNvSpPr/>
            <p:nvPr/>
          </p:nvSpPr>
          <p:spPr>
            <a:xfrm rot="10800000">
              <a:off x="-1" y="-2"/>
              <a:ext cx="2508101" cy="6877252"/>
            </a:xfrm>
            <a:prstGeom prst="rect">
              <a:avLst/>
            </a:prstGeom>
            <a:solidFill>
              <a:srgbClr val="404040"/>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grpSp>
      <p:sp>
        <p:nvSpPr>
          <p:cNvPr id="1245" name="Image"/>
          <p:cNvSpPr>
            <a:spLocks noGrp="1"/>
          </p:cNvSpPr>
          <p:nvPr>
            <p:ph type="pic" sz="half" idx="21"/>
          </p:nvPr>
        </p:nvSpPr>
        <p:spPr>
          <a:xfrm>
            <a:off x="557212" y="1400175"/>
            <a:ext cx="3343277" cy="4086227"/>
          </a:xfrm>
          <a:prstGeom prst="rect">
            <a:avLst/>
          </a:prstGeom>
        </p:spPr>
        <p:txBody>
          <a:bodyPr lIns="91439" tIns="45719" rIns="91439" bIns="45719">
            <a:noAutofit/>
          </a:bodyPr>
          <a:lstStyle/>
          <a:p>
            <a:endParaRPr/>
          </a:p>
        </p:txBody>
      </p:sp>
      <p:sp>
        <p:nvSpPr>
          <p:cNvPr id="1246" name="Image"/>
          <p:cNvSpPr>
            <a:spLocks noGrp="1"/>
          </p:cNvSpPr>
          <p:nvPr>
            <p:ph type="pic" sz="quarter" idx="22"/>
          </p:nvPr>
        </p:nvSpPr>
        <p:spPr>
          <a:xfrm>
            <a:off x="6799257" y="2851443"/>
            <a:ext cx="1649421" cy="1396096"/>
          </a:xfrm>
          <a:prstGeom prst="rect">
            <a:avLst/>
          </a:prstGeom>
        </p:spPr>
        <p:txBody>
          <a:bodyPr lIns="91439" tIns="45719" rIns="91439" bIns="45719">
            <a:noAutofit/>
          </a:bodyPr>
          <a:lstStyle/>
          <a:p>
            <a:endParaRPr/>
          </a:p>
        </p:txBody>
      </p:sp>
      <p:sp>
        <p:nvSpPr>
          <p:cNvPr id="1247"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36.xml><?xml version="1.0" encoding="utf-8"?>
<p:sldLayout xmlns:a="http://schemas.openxmlformats.org/drawingml/2006/main" xmlns:r="http://schemas.openxmlformats.org/officeDocument/2006/relationships" xmlns:p="http://schemas.openxmlformats.org/presentationml/2006/main" type="tx">
  <p:cSld name="1_Custom Layout">
    <p:spTree>
      <p:nvGrpSpPr>
        <p:cNvPr id="1" name=""/>
        <p:cNvGrpSpPr/>
        <p:nvPr/>
      </p:nvGrpSpPr>
      <p:grpSpPr>
        <a:xfrm>
          <a:off x="0" y="0"/>
          <a:ext cx="0" cy="0"/>
          <a:chOff x="0" y="0"/>
          <a:chExt cx="0" cy="0"/>
        </a:xfrm>
      </p:grpSpPr>
      <p:grpSp>
        <p:nvGrpSpPr>
          <p:cNvPr id="1256" name="Group"/>
          <p:cNvGrpSpPr/>
          <p:nvPr/>
        </p:nvGrpSpPr>
        <p:grpSpPr>
          <a:xfrm>
            <a:off x="-4" y="-27102"/>
            <a:ext cx="9155376" cy="6938479"/>
            <a:chOff x="-1" y="0"/>
            <a:chExt cx="9155374" cy="6938478"/>
          </a:xfrm>
        </p:grpSpPr>
        <p:sp>
          <p:nvSpPr>
            <p:cNvPr id="1254" name="Rectangle"/>
            <p:cNvSpPr/>
            <p:nvPr/>
          </p:nvSpPr>
          <p:spPr>
            <a:xfrm rot="10800000">
              <a:off x="7096647" y="-1"/>
              <a:ext cx="2058726" cy="6938479"/>
            </a:xfrm>
            <a:prstGeom prst="rect">
              <a:avLst/>
            </a:prstGeom>
            <a:solidFill>
              <a:srgbClr val="404040"/>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sp>
          <p:nvSpPr>
            <p:cNvPr id="1255" name="Rectangle"/>
            <p:cNvSpPr/>
            <p:nvPr/>
          </p:nvSpPr>
          <p:spPr>
            <a:xfrm>
              <a:off x="-2" y="14707"/>
              <a:ext cx="598718" cy="6899197"/>
            </a:xfrm>
            <a:prstGeom prst="rect">
              <a:avLst/>
            </a:prstGeom>
            <a:solidFill>
              <a:srgbClr val="27407E"/>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grpSp>
      <p:sp>
        <p:nvSpPr>
          <p:cNvPr id="1257" name="Image"/>
          <p:cNvSpPr>
            <a:spLocks noGrp="1"/>
          </p:cNvSpPr>
          <p:nvPr>
            <p:ph type="pic" sz="half" idx="21"/>
          </p:nvPr>
        </p:nvSpPr>
        <p:spPr>
          <a:xfrm>
            <a:off x="4848225" y="1385887"/>
            <a:ext cx="3738563" cy="3521870"/>
          </a:xfrm>
          <a:prstGeom prst="rect">
            <a:avLst/>
          </a:prstGeom>
        </p:spPr>
        <p:txBody>
          <a:bodyPr lIns="91439" tIns="45719" rIns="91439" bIns="45719">
            <a:noAutofit/>
          </a:bodyPr>
          <a:lstStyle/>
          <a:p>
            <a:endParaRPr/>
          </a:p>
        </p:txBody>
      </p:sp>
      <p:sp>
        <p:nvSpPr>
          <p:cNvPr id="1258"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37.xml><?xml version="1.0" encoding="utf-8"?>
<p:sldLayout xmlns:a="http://schemas.openxmlformats.org/drawingml/2006/main" xmlns:r="http://schemas.openxmlformats.org/officeDocument/2006/relationships" xmlns:p="http://schemas.openxmlformats.org/presentationml/2006/main" type="tx">
  <p:cSld name="2_Custom Layout">
    <p:spTree>
      <p:nvGrpSpPr>
        <p:cNvPr id="1" name=""/>
        <p:cNvGrpSpPr/>
        <p:nvPr/>
      </p:nvGrpSpPr>
      <p:grpSpPr>
        <a:xfrm>
          <a:off x="0" y="0"/>
          <a:ext cx="0" cy="0"/>
          <a:chOff x="0" y="0"/>
          <a:chExt cx="0" cy="0"/>
        </a:xfrm>
      </p:grpSpPr>
      <p:sp>
        <p:nvSpPr>
          <p:cNvPr id="1265" name="Rectangle"/>
          <p:cNvSpPr/>
          <p:nvPr/>
        </p:nvSpPr>
        <p:spPr>
          <a:xfrm>
            <a:off x="-1" y="294679"/>
            <a:ext cx="9144001" cy="2057401"/>
          </a:xfrm>
          <a:prstGeom prst="rect">
            <a:avLst/>
          </a:prstGeom>
          <a:solidFill>
            <a:srgbClr val="27407E"/>
          </a:solidFill>
          <a:ln w="12700">
            <a:miter lim="400000"/>
          </a:ln>
        </p:spPr>
        <p:txBody>
          <a:bodyPr lIns="45718" tIns="45718" rIns="45718" bIns="45718" anchor="ctr"/>
          <a:lstStyle/>
          <a:p>
            <a:pPr algn="ctr">
              <a:defRPr sz="1200">
                <a:solidFill>
                  <a:srgbClr val="FFFFFF"/>
                </a:solidFill>
                <a:latin typeface="Open Sans"/>
                <a:ea typeface="Open Sans"/>
                <a:cs typeface="Open Sans"/>
                <a:sym typeface="Open Sans"/>
              </a:defRPr>
            </a:pPr>
            <a:endParaRPr/>
          </a:p>
        </p:txBody>
      </p:sp>
      <p:sp>
        <p:nvSpPr>
          <p:cNvPr id="1266" name="Image"/>
          <p:cNvSpPr>
            <a:spLocks noGrp="1"/>
          </p:cNvSpPr>
          <p:nvPr>
            <p:ph type="pic" sz="half" idx="21"/>
          </p:nvPr>
        </p:nvSpPr>
        <p:spPr>
          <a:xfrm>
            <a:off x="816588" y="1543050"/>
            <a:ext cx="6662534" cy="2586041"/>
          </a:xfrm>
          <a:prstGeom prst="rect">
            <a:avLst/>
          </a:prstGeom>
        </p:spPr>
        <p:txBody>
          <a:bodyPr lIns="91439" tIns="45719" rIns="91439" bIns="45719">
            <a:noAutofit/>
          </a:bodyPr>
          <a:lstStyle/>
          <a:p>
            <a:endParaRPr/>
          </a:p>
        </p:txBody>
      </p:sp>
      <p:sp>
        <p:nvSpPr>
          <p:cNvPr id="1267"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p="http://schemas.openxmlformats.org/presentationml/2006/main" type="tx">
  <p:cSld name="5_Custom Layout">
    <p:spTree>
      <p:nvGrpSpPr>
        <p:cNvPr id="1" name=""/>
        <p:cNvGrpSpPr/>
        <p:nvPr/>
      </p:nvGrpSpPr>
      <p:grpSpPr>
        <a:xfrm>
          <a:off x="0" y="0"/>
          <a:ext cx="0" cy="0"/>
          <a:chOff x="0" y="0"/>
          <a:chExt cx="0" cy="0"/>
        </a:xfrm>
      </p:grpSpPr>
      <p:sp>
        <p:nvSpPr>
          <p:cNvPr id="1274" name="Rectangle"/>
          <p:cNvSpPr/>
          <p:nvPr/>
        </p:nvSpPr>
        <p:spPr>
          <a:xfrm>
            <a:off x="0" y="857247"/>
            <a:ext cx="1157288" cy="5143506"/>
          </a:xfrm>
          <a:prstGeom prst="rect">
            <a:avLst/>
          </a:prstGeom>
          <a:solidFill>
            <a:srgbClr val="27407E"/>
          </a:solidFill>
          <a:ln w="12700">
            <a:miter lim="400000"/>
          </a:ln>
        </p:spPr>
        <p:txBody>
          <a:bodyPr lIns="45718" tIns="45718" rIns="45718" bIns="45718" anchor="ctr"/>
          <a:lstStyle/>
          <a:p>
            <a:pPr algn="ctr">
              <a:defRPr sz="1200">
                <a:solidFill>
                  <a:srgbClr val="FFFFFF"/>
                </a:solidFill>
                <a:latin typeface="Open Sans"/>
                <a:ea typeface="Open Sans"/>
                <a:cs typeface="Open Sans"/>
                <a:sym typeface="Open Sans"/>
              </a:defRPr>
            </a:pPr>
            <a:endParaRPr/>
          </a:p>
        </p:txBody>
      </p:sp>
      <p:sp>
        <p:nvSpPr>
          <p:cNvPr id="1275" name="Image"/>
          <p:cNvSpPr>
            <a:spLocks noGrp="1"/>
          </p:cNvSpPr>
          <p:nvPr>
            <p:ph type="pic" sz="quarter" idx="21"/>
          </p:nvPr>
        </p:nvSpPr>
        <p:spPr>
          <a:xfrm>
            <a:off x="557212" y="1378062"/>
            <a:ext cx="2643192" cy="4101878"/>
          </a:xfrm>
          <a:prstGeom prst="rect">
            <a:avLst/>
          </a:prstGeom>
        </p:spPr>
        <p:txBody>
          <a:bodyPr lIns="91439" tIns="45719" rIns="91439" bIns="45719">
            <a:noAutofit/>
          </a:bodyPr>
          <a:lstStyle/>
          <a:p>
            <a:endParaRPr/>
          </a:p>
        </p:txBody>
      </p:sp>
      <p:sp>
        <p:nvSpPr>
          <p:cNvPr id="1276"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type="tx">
  <p:cSld name="6_Custom Layout">
    <p:spTree>
      <p:nvGrpSpPr>
        <p:cNvPr id="1" name=""/>
        <p:cNvGrpSpPr/>
        <p:nvPr/>
      </p:nvGrpSpPr>
      <p:grpSpPr>
        <a:xfrm>
          <a:off x="0" y="0"/>
          <a:ext cx="0" cy="0"/>
          <a:chOff x="0" y="0"/>
          <a:chExt cx="0" cy="0"/>
        </a:xfrm>
      </p:grpSpPr>
      <p:grpSp>
        <p:nvGrpSpPr>
          <p:cNvPr id="1285" name="Group"/>
          <p:cNvGrpSpPr/>
          <p:nvPr/>
        </p:nvGrpSpPr>
        <p:grpSpPr>
          <a:xfrm>
            <a:off x="5522472" y="849981"/>
            <a:ext cx="3621532" cy="5150775"/>
            <a:chOff x="0" y="0"/>
            <a:chExt cx="3621531" cy="5150773"/>
          </a:xfrm>
        </p:grpSpPr>
        <p:sp>
          <p:nvSpPr>
            <p:cNvPr id="1283" name="Rectangle"/>
            <p:cNvSpPr/>
            <p:nvPr/>
          </p:nvSpPr>
          <p:spPr>
            <a:xfrm>
              <a:off x="-1" y="-1"/>
              <a:ext cx="698716" cy="5150775"/>
            </a:xfrm>
            <a:prstGeom prst="rect">
              <a:avLst/>
            </a:prstGeom>
            <a:solidFill>
              <a:srgbClr val="27407E"/>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sp>
          <p:nvSpPr>
            <p:cNvPr id="1284" name="Rectangle"/>
            <p:cNvSpPr/>
            <p:nvPr/>
          </p:nvSpPr>
          <p:spPr>
            <a:xfrm>
              <a:off x="698712" y="-1"/>
              <a:ext cx="2922819" cy="5150775"/>
            </a:xfrm>
            <a:prstGeom prst="rect">
              <a:avLst/>
            </a:prstGeom>
            <a:solidFill>
              <a:srgbClr val="404040"/>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grpSp>
      <p:sp>
        <p:nvSpPr>
          <p:cNvPr id="1286" name="Image"/>
          <p:cNvSpPr>
            <a:spLocks noGrp="1"/>
          </p:cNvSpPr>
          <p:nvPr>
            <p:ph type="pic" sz="quarter" idx="21"/>
          </p:nvPr>
        </p:nvSpPr>
        <p:spPr>
          <a:xfrm>
            <a:off x="4174330" y="1388192"/>
            <a:ext cx="2761063" cy="4092679"/>
          </a:xfrm>
          <a:prstGeom prst="rect">
            <a:avLst/>
          </a:prstGeom>
        </p:spPr>
        <p:txBody>
          <a:bodyPr lIns="91439" tIns="45719" rIns="91439" bIns="45719">
            <a:noAutofit/>
          </a:bodyPr>
          <a:lstStyle/>
          <a:p>
            <a:endParaRPr/>
          </a:p>
        </p:txBody>
      </p:sp>
      <p:sp>
        <p:nvSpPr>
          <p:cNvPr id="1287"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type="tx">
  <p:cSld name="7_Custom Layout">
    <p:spTree>
      <p:nvGrpSpPr>
        <p:cNvPr id="1" name=""/>
        <p:cNvGrpSpPr/>
        <p:nvPr/>
      </p:nvGrpSpPr>
      <p:grpSpPr>
        <a:xfrm>
          <a:off x="0" y="0"/>
          <a:ext cx="0" cy="0"/>
          <a:chOff x="0" y="0"/>
          <a:chExt cx="0" cy="0"/>
        </a:xfrm>
      </p:grpSpPr>
      <p:sp>
        <p:nvSpPr>
          <p:cNvPr id="1294" name="Image"/>
          <p:cNvSpPr>
            <a:spLocks noGrp="1"/>
          </p:cNvSpPr>
          <p:nvPr>
            <p:ph type="pic" sz="half" idx="21"/>
          </p:nvPr>
        </p:nvSpPr>
        <p:spPr>
          <a:xfrm>
            <a:off x="619433" y="2442597"/>
            <a:ext cx="7919885" cy="1747687"/>
          </a:xfrm>
          <a:prstGeom prst="rect">
            <a:avLst/>
          </a:prstGeom>
        </p:spPr>
        <p:txBody>
          <a:bodyPr lIns="91439" tIns="45719" rIns="91439" bIns="45719">
            <a:noAutofit/>
          </a:bodyPr>
          <a:lstStyle/>
          <a:p>
            <a:endParaRPr/>
          </a:p>
        </p:txBody>
      </p:sp>
      <p:sp>
        <p:nvSpPr>
          <p:cNvPr id="1295"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type="tx">
  <p:cSld name="8_Custom Layout">
    <p:spTree>
      <p:nvGrpSpPr>
        <p:cNvPr id="1" name=""/>
        <p:cNvGrpSpPr/>
        <p:nvPr/>
      </p:nvGrpSpPr>
      <p:grpSpPr>
        <a:xfrm>
          <a:off x="0" y="0"/>
          <a:ext cx="0" cy="0"/>
          <a:chOff x="0" y="0"/>
          <a:chExt cx="0" cy="0"/>
        </a:xfrm>
      </p:grpSpPr>
      <p:sp>
        <p:nvSpPr>
          <p:cNvPr id="1302" name="Rectangle"/>
          <p:cNvSpPr/>
          <p:nvPr/>
        </p:nvSpPr>
        <p:spPr>
          <a:xfrm>
            <a:off x="1528683" y="857247"/>
            <a:ext cx="2931567" cy="5143506"/>
          </a:xfrm>
          <a:prstGeom prst="rect">
            <a:avLst/>
          </a:prstGeom>
          <a:solidFill>
            <a:srgbClr val="27407E"/>
          </a:solidFill>
          <a:ln w="12700">
            <a:miter lim="400000"/>
          </a:ln>
        </p:spPr>
        <p:txBody>
          <a:bodyPr lIns="45718" tIns="45718" rIns="45718" bIns="45718" anchor="ctr"/>
          <a:lstStyle/>
          <a:p>
            <a:pPr algn="ctr">
              <a:defRPr sz="1200">
                <a:solidFill>
                  <a:srgbClr val="FFFFFF"/>
                </a:solidFill>
                <a:latin typeface="Open Sans"/>
                <a:ea typeface="Open Sans"/>
                <a:cs typeface="Open Sans"/>
                <a:sym typeface="Open Sans"/>
              </a:defRPr>
            </a:pPr>
            <a:endParaRPr/>
          </a:p>
        </p:txBody>
      </p:sp>
      <p:sp>
        <p:nvSpPr>
          <p:cNvPr id="1303" name="Image"/>
          <p:cNvSpPr>
            <a:spLocks noGrp="1"/>
          </p:cNvSpPr>
          <p:nvPr>
            <p:ph type="pic" sz="quarter" idx="21"/>
          </p:nvPr>
        </p:nvSpPr>
        <p:spPr>
          <a:xfrm>
            <a:off x="2396087" y="1385887"/>
            <a:ext cx="2876004" cy="4114802"/>
          </a:xfrm>
          <a:prstGeom prst="rect">
            <a:avLst/>
          </a:prstGeom>
        </p:spPr>
        <p:txBody>
          <a:bodyPr lIns="91439" tIns="45719" rIns="91439" bIns="45719">
            <a:noAutofit/>
          </a:bodyPr>
          <a:lstStyle/>
          <a:p>
            <a:endParaRPr/>
          </a:p>
        </p:txBody>
      </p:sp>
      <p:sp>
        <p:nvSpPr>
          <p:cNvPr id="1304"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type="tx">
  <p:cSld name="9_Custom Layout">
    <p:spTree>
      <p:nvGrpSpPr>
        <p:cNvPr id="1" name=""/>
        <p:cNvGrpSpPr/>
        <p:nvPr/>
      </p:nvGrpSpPr>
      <p:grpSpPr>
        <a:xfrm>
          <a:off x="0" y="0"/>
          <a:ext cx="0" cy="0"/>
          <a:chOff x="0" y="0"/>
          <a:chExt cx="0" cy="0"/>
        </a:xfrm>
      </p:grpSpPr>
      <p:sp>
        <p:nvSpPr>
          <p:cNvPr id="1311" name="Rectangle"/>
          <p:cNvSpPr/>
          <p:nvPr/>
        </p:nvSpPr>
        <p:spPr>
          <a:xfrm>
            <a:off x="-22123" y="857247"/>
            <a:ext cx="1143001" cy="5143505"/>
          </a:xfrm>
          <a:prstGeom prst="rect">
            <a:avLst/>
          </a:prstGeom>
          <a:solidFill>
            <a:srgbClr val="27407E"/>
          </a:solidFill>
          <a:ln w="12700">
            <a:miter lim="400000"/>
          </a:ln>
        </p:spPr>
        <p:txBody>
          <a:bodyPr lIns="45718" tIns="45718" rIns="45718" bIns="45718" anchor="ctr"/>
          <a:lstStyle/>
          <a:p>
            <a:pPr algn="ctr">
              <a:defRPr sz="1200">
                <a:solidFill>
                  <a:srgbClr val="FFFFFF"/>
                </a:solidFill>
                <a:latin typeface="Open Sans"/>
                <a:ea typeface="Open Sans"/>
                <a:cs typeface="Open Sans"/>
                <a:sym typeface="Open Sans"/>
              </a:defRPr>
            </a:pPr>
            <a:endParaRPr/>
          </a:p>
        </p:txBody>
      </p:sp>
      <p:sp>
        <p:nvSpPr>
          <p:cNvPr id="1312" name="Image"/>
          <p:cNvSpPr>
            <a:spLocks noGrp="1"/>
          </p:cNvSpPr>
          <p:nvPr>
            <p:ph type="pic" sz="quarter" idx="21"/>
          </p:nvPr>
        </p:nvSpPr>
        <p:spPr>
          <a:xfrm>
            <a:off x="571498" y="1371600"/>
            <a:ext cx="3128480" cy="3563781"/>
          </a:xfrm>
          <a:prstGeom prst="rect">
            <a:avLst/>
          </a:prstGeom>
        </p:spPr>
        <p:txBody>
          <a:bodyPr lIns="91439" tIns="45719" rIns="91439" bIns="45719">
            <a:noAutofit/>
          </a:bodyPr>
          <a:lstStyle/>
          <a:p>
            <a:endParaRPr/>
          </a:p>
        </p:txBody>
      </p:sp>
      <p:sp>
        <p:nvSpPr>
          <p:cNvPr id="1313"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43.xml><?xml version="1.0" encoding="utf-8"?>
<p:sldLayout xmlns:a="http://schemas.openxmlformats.org/drawingml/2006/main" xmlns:r="http://schemas.openxmlformats.org/officeDocument/2006/relationships" xmlns:p="http://schemas.openxmlformats.org/presentationml/2006/main" type="tx">
  <p:cSld name="10_Custom Layout">
    <p:spTree>
      <p:nvGrpSpPr>
        <p:cNvPr id="1" name=""/>
        <p:cNvGrpSpPr/>
        <p:nvPr/>
      </p:nvGrpSpPr>
      <p:grpSpPr>
        <a:xfrm>
          <a:off x="0" y="0"/>
          <a:ext cx="0" cy="0"/>
          <a:chOff x="0" y="0"/>
          <a:chExt cx="0" cy="0"/>
        </a:xfrm>
      </p:grpSpPr>
      <p:sp>
        <p:nvSpPr>
          <p:cNvPr id="1320" name="Rectangle"/>
          <p:cNvSpPr/>
          <p:nvPr/>
        </p:nvSpPr>
        <p:spPr>
          <a:xfrm>
            <a:off x="-1" y="857249"/>
            <a:ext cx="4008798" cy="728667"/>
          </a:xfrm>
          <a:prstGeom prst="rect">
            <a:avLst/>
          </a:prstGeom>
          <a:solidFill>
            <a:srgbClr val="27407E"/>
          </a:solidFill>
          <a:ln w="12700">
            <a:miter lim="400000"/>
          </a:ln>
        </p:spPr>
        <p:txBody>
          <a:bodyPr lIns="45718" tIns="45718" rIns="45718" bIns="45718" anchor="ctr"/>
          <a:lstStyle/>
          <a:p>
            <a:pPr algn="ctr">
              <a:defRPr sz="1200">
                <a:solidFill>
                  <a:srgbClr val="FFFFFF"/>
                </a:solidFill>
                <a:latin typeface="Open Sans"/>
                <a:ea typeface="Open Sans"/>
                <a:cs typeface="Open Sans"/>
                <a:sym typeface="Open Sans"/>
              </a:defRPr>
            </a:pPr>
            <a:endParaRPr/>
          </a:p>
        </p:txBody>
      </p:sp>
      <p:sp>
        <p:nvSpPr>
          <p:cNvPr id="1321" name="Image"/>
          <p:cNvSpPr>
            <a:spLocks noGrp="1"/>
          </p:cNvSpPr>
          <p:nvPr>
            <p:ph type="pic" sz="quarter" idx="21"/>
          </p:nvPr>
        </p:nvSpPr>
        <p:spPr>
          <a:xfrm>
            <a:off x="577232" y="1366709"/>
            <a:ext cx="2880343" cy="2062291"/>
          </a:xfrm>
          <a:prstGeom prst="rect">
            <a:avLst/>
          </a:prstGeom>
        </p:spPr>
        <p:txBody>
          <a:bodyPr lIns="91439" tIns="45719" rIns="91439" bIns="45719">
            <a:noAutofit/>
          </a:bodyPr>
          <a:lstStyle/>
          <a:p>
            <a:endParaRPr/>
          </a:p>
        </p:txBody>
      </p:sp>
      <p:sp>
        <p:nvSpPr>
          <p:cNvPr id="1322" name="Image"/>
          <p:cNvSpPr>
            <a:spLocks noGrp="1"/>
          </p:cNvSpPr>
          <p:nvPr>
            <p:ph type="pic" sz="quarter" idx="22"/>
          </p:nvPr>
        </p:nvSpPr>
        <p:spPr>
          <a:xfrm>
            <a:off x="6966308" y="1585912"/>
            <a:ext cx="1649058" cy="1670774"/>
          </a:xfrm>
          <a:prstGeom prst="rect">
            <a:avLst/>
          </a:prstGeom>
        </p:spPr>
        <p:txBody>
          <a:bodyPr lIns="91439" tIns="45719" rIns="91439" bIns="45719">
            <a:noAutofit/>
          </a:bodyPr>
          <a:lstStyle/>
          <a:p>
            <a:endParaRPr/>
          </a:p>
        </p:txBody>
      </p:sp>
      <p:sp>
        <p:nvSpPr>
          <p:cNvPr id="1323" name="Image"/>
          <p:cNvSpPr>
            <a:spLocks noGrp="1"/>
          </p:cNvSpPr>
          <p:nvPr>
            <p:ph type="pic" sz="quarter" idx="23"/>
          </p:nvPr>
        </p:nvSpPr>
        <p:spPr>
          <a:xfrm>
            <a:off x="4008794" y="2763590"/>
            <a:ext cx="2406295" cy="2757841"/>
          </a:xfrm>
          <a:prstGeom prst="rect">
            <a:avLst/>
          </a:prstGeom>
        </p:spPr>
        <p:txBody>
          <a:bodyPr lIns="91439" tIns="45719" rIns="91439" bIns="45719">
            <a:noAutofit/>
          </a:bodyPr>
          <a:lstStyle/>
          <a:p>
            <a:endParaRPr/>
          </a:p>
        </p:txBody>
      </p:sp>
      <p:sp>
        <p:nvSpPr>
          <p:cNvPr id="1324"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44.xml><?xml version="1.0" encoding="utf-8"?>
<p:sldLayout xmlns:a="http://schemas.openxmlformats.org/drawingml/2006/main" xmlns:r="http://schemas.openxmlformats.org/officeDocument/2006/relationships" xmlns:p="http://schemas.openxmlformats.org/presentationml/2006/main" type="tx">
  <p:cSld name="11_Custom Layout">
    <p:spTree>
      <p:nvGrpSpPr>
        <p:cNvPr id="1" name=""/>
        <p:cNvGrpSpPr/>
        <p:nvPr/>
      </p:nvGrpSpPr>
      <p:grpSpPr>
        <a:xfrm>
          <a:off x="0" y="0"/>
          <a:ext cx="0" cy="0"/>
          <a:chOff x="0" y="0"/>
          <a:chExt cx="0" cy="0"/>
        </a:xfrm>
      </p:grpSpPr>
      <p:sp>
        <p:nvSpPr>
          <p:cNvPr id="1331" name="Image"/>
          <p:cNvSpPr>
            <a:spLocks noGrp="1"/>
          </p:cNvSpPr>
          <p:nvPr>
            <p:ph type="pic" sz="quarter" idx="21"/>
          </p:nvPr>
        </p:nvSpPr>
        <p:spPr>
          <a:xfrm>
            <a:off x="597308" y="3445590"/>
            <a:ext cx="3119286" cy="2057403"/>
          </a:xfrm>
          <a:prstGeom prst="rect">
            <a:avLst/>
          </a:prstGeom>
        </p:spPr>
        <p:txBody>
          <a:bodyPr lIns="91439" tIns="45719" rIns="91439" bIns="45719">
            <a:noAutofit/>
          </a:bodyPr>
          <a:lstStyle/>
          <a:p>
            <a:endParaRPr/>
          </a:p>
        </p:txBody>
      </p:sp>
      <p:sp>
        <p:nvSpPr>
          <p:cNvPr id="1332" name="Image"/>
          <p:cNvSpPr>
            <a:spLocks noGrp="1"/>
          </p:cNvSpPr>
          <p:nvPr>
            <p:ph type="pic" sz="quarter" idx="22"/>
          </p:nvPr>
        </p:nvSpPr>
        <p:spPr>
          <a:xfrm>
            <a:off x="3871452" y="1388192"/>
            <a:ext cx="2256504" cy="4114804"/>
          </a:xfrm>
          <a:prstGeom prst="rect">
            <a:avLst/>
          </a:prstGeom>
        </p:spPr>
        <p:txBody>
          <a:bodyPr lIns="91439" tIns="45719" rIns="91439" bIns="45719">
            <a:noAutofit/>
          </a:bodyPr>
          <a:lstStyle/>
          <a:p>
            <a:endParaRPr/>
          </a:p>
        </p:txBody>
      </p:sp>
      <p:sp>
        <p:nvSpPr>
          <p:cNvPr id="1333" name="Image"/>
          <p:cNvSpPr>
            <a:spLocks noGrp="1"/>
          </p:cNvSpPr>
          <p:nvPr>
            <p:ph type="pic" sz="quarter" idx="23"/>
          </p:nvPr>
        </p:nvSpPr>
        <p:spPr>
          <a:xfrm>
            <a:off x="6282813" y="1388191"/>
            <a:ext cx="2256503" cy="2499021"/>
          </a:xfrm>
          <a:prstGeom prst="rect">
            <a:avLst/>
          </a:prstGeom>
        </p:spPr>
        <p:txBody>
          <a:bodyPr lIns="91439" tIns="45719" rIns="91439" bIns="45719">
            <a:noAutofit/>
          </a:bodyPr>
          <a:lstStyle/>
          <a:p>
            <a:endParaRPr/>
          </a:p>
        </p:txBody>
      </p:sp>
      <p:sp>
        <p:nvSpPr>
          <p:cNvPr id="1334"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45.xml><?xml version="1.0" encoding="utf-8"?>
<p:sldLayout xmlns:a="http://schemas.openxmlformats.org/drawingml/2006/main" xmlns:r="http://schemas.openxmlformats.org/officeDocument/2006/relationships" xmlns:p="http://schemas.openxmlformats.org/presentationml/2006/main" type="tx">
  <p:cSld name="12_Custom Layout">
    <p:spTree>
      <p:nvGrpSpPr>
        <p:cNvPr id="1" name=""/>
        <p:cNvGrpSpPr/>
        <p:nvPr/>
      </p:nvGrpSpPr>
      <p:grpSpPr>
        <a:xfrm>
          <a:off x="0" y="0"/>
          <a:ext cx="0" cy="0"/>
          <a:chOff x="0" y="0"/>
          <a:chExt cx="0" cy="0"/>
        </a:xfrm>
      </p:grpSpPr>
      <p:grpSp>
        <p:nvGrpSpPr>
          <p:cNvPr id="1343" name="Group"/>
          <p:cNvGrpSpPr/>
          <p:nvPr/>
        </p:nvGrpSpPr>
        <p:grpSpPr>
          <a:xfrm>
            <a:off x="-1" y="857246"/>
            <a:ext cx="3985092" cy="5143508"/>
            <a:chOff x="0" y="-1"/>
            <a:chExt cx="3985091" cy="5143506"/>
          </a:xfrm>
        </p:grpSpPr>
        <p:sp>
          <p:nvSpPr>
            <p:cNvPr id="1341" name="Rectangle"/>
            <p:cNvSpPr/>
            <p:nvPr/>
          </p:nvSpPr>
          <p:spPr>
            <a:xfrm>
              <a:off x="3340677" y="-2"/>
              <a:ext cx="644415" cy="5143508"/>
            </a:xfrm>
            <a:prstGeom prst="rect">
              <a:avLst/>
            </a:prstGeom>
            <a:solidFill>
              <a:srgbClr val="27407E"/>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sp>
          <p:nvSpPr>
            <p:cNvPr id="1342" name="Rectangle"/>
            <p:cNvSpPr/>
            <p:nvPr/>
          </p:nvSpPr>
          <p:spPr>
            <a:xfrm flipH="1">
              <a:off x="0" y="-2"/>
              <a:ext cx="3341392" cy="5143508"/>
            </a:xfrm>
            <a:prstGeom prst="rect">
              <a:avLst/>
            </a:prstGeom>
            <a:solidFill>
              <a:srgbClr val="404040"/>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grpSp>
      <p:sp>
        <p:nvSpPr>
          <p:cNvPr id="1344" name="Image"/>
          <p:cNvSpPr>
            <a:spLocks noGrp="1"/>
          </p:cNvSpPr>
          <p:nvPr>
            <p:ph type="pic" sz="quarter" idx="21"/>
          </p:nvPr>
        </p:nvSpPr>
        <p:spPr>
          <a:xfrm>
            <a:off x="2786743" y="1366403"/>
            <a:ext cx="2416633" cy="1375068"/>
          </a:xfrm>
          <a:prstGeom prst="rect">
            <a:avLst/>
          </a:prstGeom>
        </p:spPr>
        <p:txBody>
          <a:bodyPr lIns="91439" tIns="45719" rIns="91439" bIns="45719">
            <a:noAutofit/>
          </a:bodyPr>
          <a:lstStyle/>
          <a:p>
            <a:endParaRPr/>
          </a:p>
        </p:txBody>
      </p:sp>
      <p:sp>
        <p:nvSpPr>
          <p:cNvPr id="1345" name="Image"/>
          <p:cNvSpPr>
            <a:spLocks noGrp="1"/>
          </p:cNvSpPr>
          <p:nvPr>
            <p:ph type="pic" sz="quarter" idx="22"/>
          </p:nvPr>
        </p:nvSpPr>
        <p:spPr>
          <a:xfrm>
            <a:off x="2786743" y="2741466"/>
            <a:ext cx="2416633" cy="1375067"/>
          </a:xfrm>
          <a:prstGeom prst="rect">
            <a:avLst/>
          </a:prstGeom>
        </p:spPr>
        <p:txBody>
          <a:bodyPr lIns="91439" tIns="45719" rIns="91439" bIns="45719">
            <a:noAutofit/>
          </a:bodyPr>
          <a:lstStyle/>
          <a:p>
            <a:endParaRPr/>
          </a:p>
        </p:txBody>
      </p:sp>
      <p:sp>
        <p:nvSpPr>
          <p:cNvPr id="1346" name="Image"/>
          <p:cNvSpPr>
            <a:spLocks noGrp="1"/>
          </p:cNvSpPr>
          <p:nvPr>
            <p:ph type="pic" sz="quarter" idx="23"/>
          </p:nvPr>
        </p:nvSpPr>
        <p:spPr>
          <a:xfrm>
            <a:off x="2786743" y="4116532"/>
            <a:ext cx="2416633" cy="1375067"/>
          </a:xfrm>
          <a:prstGeom prst="rect">
            <a:avLst/>
          </a:prstGeom>
        </p:spPr>
        <p:txBody>
          <a:bodyPr lIns="91439" tIns="45719" rIns="91439" bIns="45719">
            <a:noAutofit/>
          </a:bodyPr>
          <a:lstStyle/>
          <a:p>
            <a:endParaRPr/>
          </a:p>
        </p:txBody>
      </p:sp>
      <p:sp>
        <p:nvSpPr>
          <p:cNvPr id="1347"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46.xml><?xml version="1.0" encoding="utf-8"?>
<p:sldLayout xmlns:a="http://schemas.openxmlformats.org/drawingml/2006/main" xmlns:r="http://schemas.openxmlformats.org/officeDocument/2006/relationships" xmlns:p="http://schemas.openxmlformats.org/presentationml/2006/main" type="tx">
  <p:cSld name="14_Custom Layout">
    <p:spTree>
      <p:nvGrpSpPr>
        <p:cNvPr id="1" name=""/>
        <p:cNvGrpSpPr/>
        <p:nvPr/>
      </p:nvGrpSpPr>
      <p:grpSpPr>
        <a:xfrm>
          <a:off x="0" y="0"/>
          <a:ext cx="0" cy="0"/>
          <a:chOff x="0" y="0"/>
          <a:chExt cx="0" cy="0"/>
        </a:xfrm>
      </p:grpSpPr>
      <p:sp>
        <p:nvSpPr>
          <p:cNvPr id="1354" name="Rectangle"/>
          <p:cNvSpPr/>
          <p:nvPr/>
        </p:nvSpPr>
        <p:spPr>
          <a:xfrm>
            <a:off x="4187535" y="857247"/>
            <a:ext cx="1298866" cy="5143506"/>
          </a:xfrm>
          <a:prstGeom prst="rect">
            <a:avLst/>
          </a:prstGeom>
          <a:solidFill>
            <a:srgbClr val="27407E"/>
          </a:solidFill>
          <a:ln w="12700">
            <a:miter lim="400000"/>
          </a:ln>
        </p:spPr>
        <p:txBody>
          <a:bodyPr lIns="45718" tIns="45718" rIns="45718" bIns="45718" anchor="ctr"/>
          <a:lstStyle/>
          <a:p>
            <a:pPr algn="ctr">
              <a:defRPr sz="1200">
                <a:solidFill>
                  <a:srgbClr val="FFFFFF"/>
                </a:solidFill>
                <a:latin typeface="Open Sans"/>
                <a:ea typeface="Open Sans"/>
                <a:cs typeface="Open Sans"/>
                <a:sym typeface="Open Sans"/>
              </a:defRPr>
            </a:pPr>
            <a:endParaRPr/>
          </a:p>
        </p:txBody>
      </p:sp>
      <p:sp>
        <p:nvSpPr>
          <p:cNvPr id="1355" name="Image"/>
          <p:cNvSpPr>
            <a:spLocks noGrp="1"/>
          </p:cNvSpPr>
          <p:nvPr>
            <p:ph type="pic" sz="quarter" idx="21"/>
          </p:nvPr>
        </p:nvSpPr>
        <p:spPr>
          <a:xfrm>
            <a:off x="542925" y="1378742"/>
            <a:ext cx="1843091" cy="3205721"/>
          </a:xfrm>
          <a:prstGeom prst="rect">
            <a:avLst/>
          </a:prstGeom>
        </p:spPr>
        <p:txBody>
          <a:bodyPr lIns="91439" tIns="45719" rIns="91439" bIns="45719">
            <a:noAutofit/>
          </a:bodyPr>
          <a:lstStyle/>
          <a:p>
            <a:endParaRPr/>
          </a:p>
        </p:txBody>
      </p:sp>
      <p:sp>
        <p:nvSpPr>
          <p:cNvPr id="1356" name="Image"/>
          <p:cNvSpPr>
            <a:spLocks noGrp="1"/>
          </p:cNvSpPr>
          <p:nvPr>
            <p:ph type="pic" sz="quarter" idx="22"/>
          </p:nvPr>
        </p:nvSpPr>
        <p:spPr>
          <a:xfrm>
            <a:off x="2512454" y="1378742"/>
            <a:ext cx="2443166" cy="4100516"/>
          </a:xfrm>
          <a:prstGeom prst="rect">
            <a:avLst/>
          </a:prstGeom>
        </p:spPr>
        <p:txBody>
          <a:bodyPr lIns="91439" tIns="45719" rIns="91439" bIns="45719">
            <a:noAutofit/>
          </a:bodyPr>
          <a:lstStyle/>
          <a:p>
            <a:endParaRPr/>
          </a:p>
        </p:txBody>
      </p:sp>
      <p:sp>
        <p:nvSpPr>
          <p:cNvPr id="1357"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47.xml><?xml version="1.0" encoding="utf-8"?>
<p:sldLayout xmlns:a="http://schemas.openxmlformats.org/drawingml/2006/main" xmlns:r="http://schemas.openxmlformats.org/officeDocument/2006/relationships" xmlns:p="http://schemas.openxmlformats.org/presentationml/2006/main" type="tx">
  <p:cSld name="15_Custom Layout">
    <p:spTree>
      <p:nvGrpSpPr>
        <p:cNvPr id="1" name=""/>
        <p:cNvGrpSpPr/>
        <p:nvPr/>
      </p:nvGrpSpPr>
      <p:grpSpPr>
        <a:xfrm>
          <a:off x="0" y="0"/>
          <a:ext cx="0" cy="0"/>
          <a:chOff x="0" y="0"/>
          <a:chExt cx="0" cy="0"/>
        </a:xfrm>
      </p:grpSpPr>
      <p:sp>
        <p:nvSpPr>
          <p:cNvPr id="1364" name="Image"/>
          <p:cNvSpPr>
            <a:spLocks noGrp="1"/>
          </p:cNvSpPr>
          <p:nvPr>
            <p:ph type="pic" sz="quarter" idx="21"/>
          </p:nvPr>
        </p:nvSpPr>
        <p:spPr>
          <a:xfrm>
            <a:off x="619433" y="3032867"/>
            <a:ext cx="1907133" cy="2270333"/>
          </a:xfrm>
          <a:prstGeom prst="rect">
            <a:avLst/>
          </a:prstGeom>
        </p:spPr>
        <p:txBody>
          <a:bodyPr lIns="91439" tIns="45719" rIns="91439" bIns="45719">
            <a:noAutofit/>
          </a:bodyPr>
          <a:lstStyle/>
          <a:p>
            <a:endParaRPr/>
          </a:p>
        </p:txBody>
      </p:sp>
      <p:sp>
        <p:nvSpPr>
          <p:cNvPr id="1365" name="Image"/>
          <p:cNvSpPr>
            <a:spLocks noGrp="1"/>
          </p:cNvSpPr>
          <p:nvPr>
            <p:ph type="pic" sz="quarter" idx="22"/>
          </p:nvPr>
        </p:nvSpPr>
        <p:spPr>
          <a:xfrm>
            <a:off x="2623685" y="3032867"/>
            <a:ext cx="1907130" cy="2270332"/>
          </a:xfrm>
          <a:prstGeom prst="rect">
            <a:avLst/>
          </a:prstGeom>
        </p:spPr>
        <p:txBody>
          <a:bodyPr lIns="91439" tIns="45719" rIns="91439" bIns="45719">
            <a:noAutofit/>
          </a:bodyPr>
          <a:lstStyle/>
          <a:p>
            <a:endParaRPr/>
          </a:p>
        </p:txBody>
      </p:sp>
      <p:sp>
        <p:nvSpPr>
          <p:cNvPr id="1366" name="Image"/>
          <p:cNvSpPr>
            <a:spLocks noGrp="1"/>
          </p:cNvSpPr>
          <p:nvPr>
            <p:ph type="pic" sz="quarter" idx="23"/>
          </p:nvPr>
        </p:nvSpPr>
        <p:spPr>
          <a:xfrm>
            <a:off x="4627936" y="1554801"/>
            <a:ext cx="1907133" cy="2270332"/>
          </a:xfrm>
          <a:prstGeom prst="rect">
            <a:avLst/>
          </a:prstGeom>
        </p:spPr>
        <p:txBody>
          <a:bodyPr lIns="91439" tIns="45719" rIns="91439" bIns="45719">
            <a:noAutofit/>
          </a:bodyPr>
          <a:lstStyle/>
          <a:p>
            <a:endParaRPr/>
          </a:p>
        </p:txBody>
      </p:sp>
      <p:sp>
        <p:nvSpPr>
          <p:cNvPr id="1367" name="Image"/>
          <p:cNvSpPr>
            <a:spLocks noGrp="1"/>
          </p:cNvSpPr>
          <p:nvPr>
            <p:ph type="pic" sz="quarter" idx="24"/>
          </p:nvPr>
        </p:nvSpPr>
        <p:spPr>
          <a:xfrm>
            <a:off x="6632188" y="1554801"/>
            <a:ext cx="1907133" cy="2270332"/>
          </a:xfrm>
          <a:prstGeom prst="rect">
            <a:avLst/>
          </a:prstGeom>
        </p:spPr>
        <p:txBody>
          <a:bodyPr lIns="91439" tIns="45719" rIns="91439" bIns="45719">
            <a:noAutofit/>
          </a:bodyPr>
          <a:lstStyle/>
          <a:p>
            <a:endParaRPr/>
          </a:p>
        </p:txBody>
      </p:sp>
      <p:sp>
        <p:nvSpPr>
          <p:cNvPr id="1368"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48.xml><?xml version="1.0" encoding="utf-8"?>
<p:sldLayout xmlns:a="http://schemas.openxmlformats.org/drawingml/2006/main" xmlns:r="http://schemas.openxmlformats.org/officeDocument/2006/relationships" xmlns:p="http://schemas.openxmlformats.org/presentationml/2006/main" type="tx">
  <p:cSld name="16_Custom Layout">
    <p:spTree>
      <p:nvGrpSpPr>
        <p:cNvPr id="1" name=""/>
        <p:cNvGrpSpPr/>
        <p:nvPr/>
      </p:nvGrpSpPr>
      <p:grpSpPr>
        <a:xfrm>
          <a:off x="0" y="0"/>
          <a:ext cx="0" cy="0"/>
          <a:chOff x="0" y="0"/>
          <a:chExt cx="0" cy="0"/>
        </a:xfrm>
      </p:grpSpPr>
      <p:sp>
        <p:nvSpPr>
          <p:cNvPr id="1375" name="Rectangle"/>
          <p:cNvSpPr/>
          <p:nvPr/>
        </p:nvSpPr>
        <p:spPr>
          <a:xfrm flipH="1">
            <a:off x="-3" y="857247"/>
            <a:ext cx="3229902" cy="5143506"/>
          </a:xfrm>
          <a:prstGeom prst="rect">
            <a:avLst/>
          </a:prstGeom>
          <a:solidFill>
            <a:srgbClr val="404040"/>
          </a:solidFill>
          <a:ln w="12700">
            <a:miter lim="400000"/>
          </a:ln>
        </p:spPr>
        <p:txBody>
          <a:bodyPr lIns="45718" tIns="45718" rIns="45718" bIns="45718" anchor="ctr"/>
          <a:lstStyle/>
          <a:p>
            <a:pPr algn="ctr">
              <a:defRPr sz="1200">
                <a:solidFill>
                  <a:srgbClr val="FFFFFF"/>
                </a:solidFill>
                <a:latin typeface="Open Sans"/>
                <a:ea typeface="Open Sans"/>
                <a:cs typeface="Open Sans"/>
                <a:sym typeface="Open Sans"/>
              </a:defRPr>
            </a:pPr>
            <a:endParaRPr/>
          </a:p>
        </p:txBody>
      </p:sp>
      <p:sp>
        <p:nvSpPr>
          <p:cNvPr id="1376" name="Image"/>
          <p:cNvSpPr>
            <a:spLocks noGrp="1"/>
          </p:cNvSpPr>
          <p:nvPr>
            <p:ph type="pic" sz="half" idx="21"/>
          </p:nvPr>
        </p:nvSpPr>
        <p:spPr>
          <a:xfrm>
            <a:off x="619433" y="1388191"/>
            <a:ext cx="4667866" cy="3097162"/>
          </a:xfrm>
          <a:prstGeom prst="rect">
            <a:avLst/>
          </a:prstGeom>
        </p:spPr>
        <p:txBody>
          <a:bodyPr lIns="91439" tIns="45719" rIns="91439" bIns="45719">
            <a:noAutofit/>
          </a:bodyPr>
          <a:lstStyle/>
          <a:p>
            <a:endParaRPr/>
          </a:p>
        </p:txBody>
      </p:sp>
      <p:sp>
        <p:nvSpPr>
          <p:cNvPr id="1377"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49.xml><?xml version="1.0" encoding="utf-8"?>
<p:sldLayout xmlns:a="http://schemas.openxmlformats.org/drawingml/2006/main" xmlns:r="http://schemas.openxmlformats.org/officeDocument/2006/relationships" xmlns:p="http://schemas.openxmlformats.org/presentationml/2006/main" type="tx">
  <p:cSld name="18_Custom Layout">
    <p:spTree>
      <p:nvGrpSpPr>
        <p:cNvPr id="1" name=""/>
        <p:cNvGrpSpPr/>
        <p:nvPr/>
      </p:nvGrpSpPr>
      <p:grpSpPr>
        <a:xfrm>
          <a:off x="0" y="0"/>
          <a:ext cx="0" cy="0"/>
          <a:chOff x="0" y="0"/>
          <a:chExt cx="0" cy="0"/>
        </a:xfrm>
      </p:grpSpPr>
      <p:sp>
        <p:nvSpPr>
          <p:cNvPr id="1384" name="Rectangle"/>
          <p:cNvSpPr/>
          <p:nvPr/>
        </p:nvSpPr>
        <p:spPr>
          <a:xfrm rot="5400000">
            <a:off x="3743518" y="2097695"/>
            <a:ext cx="5143506" cy="2662615"/>
          </a:xfrm>
          <a:prstGeom prst="rect">
            <a:avLst/>
          </a:prstGeom>
          <a:solidFill>
            <a:srgbClr val="27407E"/>
          </a:solidFill>
          <a:ln w="12700">
            <a:miter lim="400000"/>
          </a:ln>
        </p:spPr>
        <p:txBody>
          <a:bodyPr lIns="45718" tIns="45718" rIns="45718" bIns="45718" anchor="ctr"/>
          <a:lstStyle/>
          <a:p>
            <a:pPr algn="ctr">
              <a:defRPr sz="1200">
                <a:solidFill>
                  <a:srgbClr val="FFFFFF"/>
                </a:solidFill>
                <a:latin typeface="Open Sans"/>
                <a:ea typeface="Open Sans"/>
                <a:cs typeface="Open Sans"/>
                <a:sym typeface="Open Sans"/>
              </a:defRPr>
            </a:pPr>
            <a:endParaRPr/>
          </a:p>
        </p:txBody>
      </p:sp>
      <p:sp>
        <p:nvSpPr>
          <p:cNvPr id="1385" name="Image"/>
          <p:cNvSpPr>
            <a:spLocks noGrp="1"/>
          </p:cNvSpPr>
          <p:nvPr>
            <p:ph type="pic" sz="quarter" idx="21"/>
          </p:nvPr>
        </p:nvSpPr>
        <p:spPr>
          <a:xfrm>
            <a:off x="4096430" y="1504603"/>
            <a:ext cx="3550149" cy="1924401"/>
          </a:xfrm>
          <a:prstGeom prst="rect">
            <a:avLst/>
          </a:prstGeom>
        </p:spPr>
        <p:txBody>
          <a:bodyPr lIns="91439" tIns="45719" rIns="91439" bIns="45719">
            <a:noAutofit/>
          </a:bodyPr>
          <a:lstStyle/>
          <a:p>
            <a:endParaRPr/>
          </a:p>
        </p:txBody>
      </p:sp>
      <p:sp>
        <p:nvSpPr>
          <p:cNvPr id="1386" name="Image"/>
          <p:cNvSpPr>
            <a:spLocks noGrp="1"/>
          </p:cNvSpPr>
          <p:nvPr>
            <p:ph type="pic" sz="quarter" idx="22"/>
          </p:nvPr>
        </p:nvSpPr>
        <p:spPr>
          <a:xfrm>
            <a:off x="4983967" y="3429001"/>
            <a:ext cx="3550149" cy="1924398"/>
          </a:xfrm>
          <a:prstGeom prst="rect">
            <a:avLst/>
          </a:prstGeom>
        </p:spPr>
        <p:txBody>
          <a:bodyPr lIns="91439" tIns="45719" rIns="91439" bIns="45719">
            <a:noAutofit/>
          </a:bodyPr>
          <a:lstStyle/>
          <a:p>
            <a:endParaRPr/>
          </a:p>
        </p:txBody>
      </p:sp>
      <p:sp>
        <p:nvSpPr>
          <p:cNvPr id="1387"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50.xml><?xml version="1.0" encoding="utf-8"?>
<p:sldLayout xmlns:a="http://schemas.openxmlformats.org/drawingml/2006/main" xmlns:r="http://schemas.openxmlformats.org/officeDocument/2006/relationships" xmlns:p="http://schemas.openxmlformats.org/presentationml/2006/main" type="tx">
  <p:cSld name="19_Custom Layout">
    <p:spTree>
      <p:nvGrpSpPr>
        <p:cNvPr id="1" name=""/>
        <p:cNvGrpSpPr/>
        <p:nvPr/>
      </p:nvGrpSpPr>
      <p:grpSpPr>
        <a:xfrm>
          <a:off x="0" y="0"/>
          <a:ext cx="0" cy="0"/>
          <a:chOff x="0" y="0"/>
          <a:chExt cx="0" cy="0"/>
        </a:xfrm>
      </p:grpSpPr>
      <p:grpSp>
        <p:nvGrpSpPr>
          <p:cNvPr id="1396" name="Group"/>
          <p:cNvGrpSpPr/>
          <p:nvPr/>
        </p:nvGrpSpPr>
        <p:grpSpPr>
          <a:xfrm>
            <a:off x="5359184" y="849981"/>
            <a:ext cx="3784817" cy="5150775"/>
            <a:chOff x="-1" y="0"/>
            <a:chExt cx="3784815" cy="5150773"/>
          </a:xfrm>
        </p:grpSpPr>
        <p:sp>
          <p:nvSpPr>
            <p:cNvPr id="1394" name="Rectangle"/>
            <p:cNvSpPr/>
            <p:nvPr/>
          </p:nvSpPr>
          <p:spPr>
            <a:xfrm>
              <a:off x="-2" y="-1"/>
              <a:ext cx="698716" cy="5150775"/>
            </a:xfrm>
            <a:prstGeom prst="rect">
              <a:avLst/>
            </a:prstGeom>
            <a:solidFill>
              <a:srgbClr val="27407E"/>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sp>
          <p:nvSpPr>
            <p:cNvPr id="1395" name="Rectangle"/>
            <p:cNvSpPr/>
            <p:nvPr/>
          </p:nvSpPr>
          <p:spPr>
            <a:xfrm>
              <a:off x="698710" y="7265"/>
              <a:ext cx="3086105" cy="5143508"/>
            </a:xfrm>
            <a:prstGeom prst="rect">
              <a:avLst/>
            </a:prstGeom>
            <a:solidFill>
              <a:srgbClr val="404040"/>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grpSp>
      <p:sp>
        <p:nvSpPr>
          <p:cNvPr id="1397" name="Image"/>
          <p:cNvSpPr>
            <a:spLocks noGrp="1"/>
          </p:cNvSpPr>
          <p:nvPr>
            <p:ph type="pic" sz="quarter" idx="21"/>
          </p:nvPr>
        </p:nvSpPr>
        <p:spPr>
          <a:xfrm>
            <a:off x="4070556" y="1388192"/>
            <a:ext cx="2898061" cy="4092679"/>
          </a:xfrm>
          <a:prstGeom prst="rect">
            <a:avLst/>
          </a:prstGeom>
        </p:spPr>
        <p:txBody>
          <a:bodyPr lIns="91439" tIns="45719" rIns="91439" bIns="45719">
            <a:noAutofit/>
          </a:bodyPr>
          <a:lstStyle/>
          <a:p>
            <a:endParaRPr/>
          </a:p>
        </p:txBody>
      </p:sp>
      <p:sp>
        <p:nvSpPr>
          <p:cNvPr id="1398"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51.xml><?xml version="1.0" encoding="utf-8"?>
<p:sldLayout xmlns:a="http://schemas.openxmlformats.org/drawingml/2006/main" xmlns:r="http://schemas.openxmlformats.org/officeDocument/2006/relationships" xmlns:p="http://schemas.openxmlformats.org/presentationml/2006/main" type="tx">
  <p:cSld name="20_Custom Layout">
    <p:spTree>
      <p:nvGrpSpPr>
        <p:cNvPr id="1" name=""/>
        <p:cNvGrpSpPr/>
        <p:nvPr/>
      </p:nvGrpSpPr>
      <p:grpSpPr>
        <a:xfrm>
          <a:off x="0" y="0"/>
          <a:ext cx="0" cy="0"/>
          <a:chOff x="0" y="0"/>
          <a:chExt cx="0" cy="0"/>
        </a:xfrm>
      </p:grpSpPr>
      <p:sp>
        <p:nvSpPr>
          <p:cNvPr id="1405" name="Rectangle"/>
          <p:cNvSpPr/>
          <p:nvPr/>
        </p:nvSpPr>
        <p:spPr>
          <a:xfrm>
            <a:off x="571499" y="4081786"/>
            <a:ext cx="8001004" cy="1410318"/>
          </a:xfrm>
          <a:prstGeom prst="rect">
            <a:avLst/>
          </a:prstGeom>
          <a:solidFill>
            <a:srgbClr val="404040"/>
          </a:solidFill>
          <a:ln w="12700">
            <a:miter lim="400000"/>
          </a:ln>
        </p:spPr>
        <p:txBody>
          <a:bodyPr lIns="45718" tIns="45718" rIns="45718" bIns="45718" anchor="ctr"/>
          <a:lstStyle/>
          <a:p>
            <a:pPr algn="ctr">
              <a:defRPr sz="1200">
                <a:solidFill>
                  <a:srgbClr val="FFFFFF"/>
                </a:solidFill>
                <a:latin typeface="Open Sans"/>
                <a:ea typeface="Open Sans"/>
                <a:cs typeface="Open Sans"/>
                <a:sym typeface="Open Sans"/>
              </a:defRPr>
            </a:pPr>
            <a:endParaRPr/>
          </a:p>
        </p:txBody>
      </p:sp>
      <p:sp>
        <p:nvSpPr>
          <p:cNvPr id="1406" name="Image"/>
          <p:cNvSpPr>
            <a:spLocks noGrp="1"/>
          </p:cNvSpPr>
          <p:nvPr>
            <p:ph type="pic" sz="quarter" idx="21"/>
          </p:nvPr>
        </p:nvSpPr>
        <p:spPr>
          <a:xfrm>
            <a:off x="1266288" y="1471612"/>
            <a:ext cx="1678085" cy="3588588"/>
          </a:xfrm>
          <a:prstGeom prst="rect">
            <a:avLst/>
          </a:prstGeom>
        </p:spPr>
        <p:txBody>
          <a:bodyPr lIns="91439" tIns="45719" rIns="91439" bIns="45719">
            <a:noAutofit/>
          </a:bodyPr>
          <a:lstStyle/>
          <a:p>
            <a:endParaRPr/>
          </a:p>
        </p:txBody>
      </p:sp>
      <p:sp>
        <p:nvSpPr>
          <p:cNvPr id="1407"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52.xml><?xml version="1.0" encoding="utf-8"?>
<p:sldLayout xmlns:a="http://schemas.openxmlformats.org/drawingml/2006/main" xmlns:r="http://schemas.openxmlformats.org/officeDocument/2006/relationships" xmlns:p="http://schemas.openxmlformats.org/presentationml/2006/main" type="tx">
  <p:cSld name="22_Custom Layout">
    <p:spTree>
      <p:nvGrpSpPr>
        <p:cNvPr id="1" name=""/>
        <p:cNvGrpSpPr/>
        <p:nvPr/>
      </p:nvGrpSpPr>
      <p:grpSpPr>
        <a:xfrm>
          <a:off x="0" y="0"/>
          <a:ext cx="0" cy="0"/>
          <a:chOff x="0" y="0"/>
          <a:chExt cx="0" cy="0"/>
        </a:xfrm>
      </p:grpSpPr>
      <p:grpSp>
        <p:nvGrpSpPr>
          <p:cNvPr id="1416" name="Group"/>
          <p:cNvGrpSpPr/>
          <p:nvPr/>
        </p:nvGrpSpPr>
        <p:grpSpPr>
          <a:xfrm>
            <a:off x="-5" y="857245"/>
            <a:ext cx="3621532" cy="5150775"/>
            <a:chOff x="0" y="0"/>
            <a:chExt cx="3621530" cy="5150773"/>
          </a:xfrm>
        </p:grpSpPr>
        <p:sp>
          <p:nvSpPr>
            <p:cNvPr id="1414" name="Rectangle"/>
            <p:cNvSpPr/>
            <p:nvPr/>
          </p:nvSpPr>
          <p:spPr>
            <a:xfrm flipH="1">
              <a:off x="2922815" y="-1"/>
              <a:ext cx="698716" cy="5150775"/>
            </a:xfrm>
            <a:prstGeom prst="rect">
              <a:avLst/>
            </a:prstGeom>
            <a:solidFill>
              <a:srgbClr val="27407E"/>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sp>
          <p:nvSpPr>
            <p:cNvPr id="1415" name="Rectangle"/>
            <p:cNvSpPr/>
            <p:nvPr/>
          </p:nvSpPr>
          <p:spPr>
            <a:xfrm flipH="1">
              <a:off x="-1" y="-1"/>
              <a:ext cx="2922820" cy="5150775"/>
            </a:xfrm>
            <a:prstGeom prst="rect">
              <a:avLst/>
            </a:prstGeom>
            <a:solidFill>
              <a:srgbClr val="404040"/>
            </a:solidFill>
            <a:ln w="12700" cap="flat">
              <a:noFill/>
              <a:miter lim="400000"/>
            </a:ln>
            <a:effectLst/>
          </p:spPr>
          <p:txBody>
            <a:bodyPr wrap="square" lIns="45718" tIns="45718" rIns="45718" bIns="45718" numCol="1" anchor="ctr">
              <a:noAutofit/>
            </a:bodyPr>
            <a:lstStyle/>
            <a:p>
              <a:pPr algn="ctr">
                <a:defRPr sz="1200">
                  <a:solidFill>
                    <a:srgbClr val="FFFFFF"/>
                  </a:solidFill>
                  <a:latin typeface="Open Sans"/>
                  <a:ea typeface="Open Sans"/>
                  <a:cs typeface="Open Sans"/>
                  <a:sym typeface="Open Sans"/>
                </a:defRPr>
              </a:pPr>
              <a:endParaRPr/>
            </a:p>
          </p:txBody>
        </p:sp>
      </p:grpSp>
      <p:sp>
        <p:nvSpPr>
          <p:cNvPr id="1417" name="Image"/>
          <p:cNvSpPr>
            <a:spLocks noGrp="1"/>
          </p:cNvSpPr>
          <p:nvPr>
            <p:ph type="pic" sz="quarter" idx="21"/>
          </p:nvPr>
        </p:nvSpPr>
        <p:spPr>
          <a:xfrm>
            <a:off x="2295525" y="1762125"/>
            <a:ext cx="2543176" cy="3323415"/>
          </a:xfrm>
          <a:prstGeom prst="rect">
            <a:avLst/>
          </a:prstGeom>
        </p:spPr>
        <p:txBody>
          <a:bodyPr lIns="91439" tIns="45719" rIns="91439" bIns="45719">
            <a:noAutofit/>
          </a:bodyPr>
          <a:lstStyle/>
          <a:p>
            <a:endParaRPr/>
          </a:p>
        </p:txBody>
      </p:sp>
      <p:sp>
        <p:nvSpPr>
          <p:cNvPr id="1418"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type="tx">
  <p:cSld name="23_Custom Layout">
    <p:spTree>
      <p:nvGrpSpPr>
        <p:cNvPr id="1" name=""/>
        <p:cNvGrpSpPr/>
        <p:nvPr/>
      </p:nvGrpSpPr>
      <p:grpSpPr>
        <a:xfrm>
          <a:off x="0" y="0"/>
          <a:ext cx="0" cy="0"/>
          <a:chOff x="0" y="0"/>
          <a:chExt cx="0" cy="0"/>
        </a:xfrm>
      </p:grpSpPr>
      <p:sp>
        <p:nvSpPr>
          <p:cNvPr id="1425" name="Image"/>
          <p:cNvSpPr>
            <a:spLocks noGrp="1"/>
          </p:cNvSpPr>
          <p:nvPr>
            <p:ph type="pic" sz="quarter" idx="21"/>
          </p:nvPr>
        </p:nvSpPr>
        <p:spPr>
          <a:xfrm>
            <a:off x="5678382" y="3207542"/>
            <a:ext cx="2772676" cy="1585916"/>
          </a:xfrm>
          <a:prstGeom prst="rect">
            <a:avLst/>
          </a:prstGeom>
        </p:spPr>
        <p:txBody>
          <a:bodyPr lIns="91439" tIns="45719" rIns="91439" bIns="45719">
            <a:noAutofit/>
          </a:bodyPr>
          <a:lstStyle/>
          <a:p>
            <a:endParaRPr/>
          </a:p>
        </p:txBody>
      </p:sp>
      <p:sp>
        <p:nvSpPr>
          <p:cNvPr id="1426" name="Slide Number"/>
          <p:cNvSpPr txBox="1">
            <a:spLocks noGrp="1"/>
          </p:cNvSpPr>
          <p:nvPr>
            <p:ph type="sldNum" sz="quarter" idx="2"/>
          </p:nvPr>
        </p:nvSpPr>
        <p:spPr>
          <a:xfrm>
            <a:off x="6287580" y="5493197"/>
            <a:ext cx="265621" cy="262633"/>
          </a:xfrm>
          <a:prstGeom prst="rect">
            <a:avLst/>
          </a:prstGeom>
        </p:spPr>
        <p:txBody>
          <a:bodyPr lIns="48766" tIns="48766" rIns="48766" bIns="48766"/>
          <a:lstStyle>
            <a:lvl1pPr>
              <a:spcBef>
                <a:spcPts val="1400"/>
              </a:spcBef>
              <a:defRPr sz="1100">
                <a:solidFill>
                  <a:srgbClr val="8B8B8B"/>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54.xml><?xml version="1.0" encoding="utf-8"?>
<p:sldLayout xmlns:a="http://schemas.openxmlformats.org/drawingml/2006/main" xmlns:r="http://schemas.openxmlformats.org/officeDocument/2006/relationships" xmlns:p="http://schemas.openxmlformats.org/presentationml/2006/main" type="tx">
  <p:cSld name="5_Title Slide">
    <p:spTree>
      <p:nvGrpSpPr>
        <p:cNvPr id="1" name=""/>
        <p:cNvGrpSpPr/>
        <p:nvPr/>
      </p:nvGrpSpPr>
      <p:grpSpPr>
        <a:xfrm>
          <a:off x="0" y="0"/>
          <a:ext cx="0" cy="0"/>
          <a:chOff x="0" y="0"/>
          <a:chExt cx="0" cy="0"/>
        </a:xfrm>
      </p:grpSpPr>
      <p:sp>
        <p:nvSpPr>
          <p:cNvPr id="1433"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434"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435" name="Title Text"/>
          <p:cNvSpPr txBox="1">
            <a:spLocks noGrp="1"/>
          </p:cNvSpPr>
          <p:nvPr>
            <p:ph type="title"/>
          </p:nvPr>
        </p:nvSpPr>
        <p:spPr>
          <a:xfrm>
            <a:off x="1143000" y="1122362"/>
            <a:ext cx="6858000" cy="2387601"/>
          </a:xfrm>
          <a:prstGeom prst="rect">
            <a:avLst/>
          </a:prstGeom>
        </p:spPr>
        <p:txBody>
          <a:bodyPr lIns="45718" tIns="45718" rIns="45718" bIns="45718" anchor="b"/>
          <a:lstStyle>
            <a:lvl1pPr defTabSz="914353">
              <a:lnSpc>
                <a:spcPct val="90000"/>
              </a:lnSpc>
              <a:defRPr sz="6000">
                <a:latin typeface="Calibri Light"/>
                <a:ea typeface="Calibri Light"/>
                <a:cs typeface="Calibri Light"/>
                <a:sym typeface="Calibri Light"/>
              </a:defRPr>
            </a:lvl1pPr>
          </a:lstStyle>
          <a:p>
            <a:r>
              <a:t>Title Text</a:t>
            </a:r>
          </a:p>
        </p:txBody>
      </p:sp>
      <p:sp>
        <p:nvSpPr>
          <p:cNvPr id="1436" name="Body Level One…"/>
          <p:cNvSpPr txBox="1">
            <a:spLocks noGrp="1"/>
          </p:cNvSpPr>
          <p:nvPr>
            <p:ph type="body" sz="quarter" idx="1"/>
          </p:nvPr>
        </p:nvSpPr>
        <p:spPr>
          <a:xfrm>
            <a:off x="1143000" y="3602037"/>
            <a:ext cx="6858000" cy="1655765"/>
          </a:xfrm>
          <a:prstGeom prst="rect">
            <a:avLst/>
          </a:prstGeom>
        </p:spPr>
        <p:txBody>
          <a:bodyPr lIns="45718" tIns="45718" rIns="45718" bIns="45718"/>
          <a:lstStyle>
            <a:lvl1pPr marL="0" indent="0" algn="ctr" defTabSz="914353">
              <a:lnSpc>
                <a:spcPct val="90000"/>
              </a:lnSpc>
              <a:spcBef>
                <a:spcPts val="1000"/>
              </a:spcBef>
              <a:buSzTx/>
              <a:buFontTx/>
              <a:buNone/>
              <a:defRPr sz="2400"/>
            </a:lvl1pPr>
            <a:lvl2pPr marL="0" indent="0" algn="ctr" defTabSz="914353">
              <a:lnSpc>
                <a:spcPct val="90000"/>
              </a:lnSpc>
              <a:spcBef>
                <a:spcPts val="1000"/>
              </a:spcBef>
              <a:buSzTx/>
              <a:buFontTx/>
              <a:buNone/>
              <a:defRPr sz="2400"/>
            </a:lvl2pPr>
            <a:lvl3pPr marL="0" indent="0" algn="ctr" defTabSz="914353">
              <a:lnSpc>
                <a:spcPct val="90000"/>
              </a:lnSpc>
              <a:spcBef>
                <a:spcPts val="1000"/>
              </a:spcBef>
              <a:buSzTx/>
              <a:buFontTx/>
              <a:buNone/>
              <a:defRPr sz="2400"/>
            </a:lvl3pPr>
            <a:lvl4pPr marL="0" indent="0" algn="ctr" defTabSz="914353">
              <a:lnSpc>
                <a:spcPct val="90000"/>
              </a:lnSpc>
              <a:spcBef>
                <a:spcPts val="1000"/>
              </a:spcBef>
              <a:buSzTx/>
              <a:buFontTx/>
              <a:buNone/>
              <a:defRPr sz="2400"/>
            </a:lvl4pPr>
            <a:lvl5pPr marL="0" indent="0" algn="ctr"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437"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55.xml><?xml version="1.0" encoding="utf-8"?>
<p:sldLayout xmlns:a="http://schemas.openxmlformats.org/drawingml/2006/main" xmlns:r="http://schemas.openxmlformats.org/officeDocument/2006/relationships" xmlns:p="http://schemas.openxmlformats.org/presentationml/2006/main" type="tx">
  <p:cSld name="3_Title and Content">
    <p:spTree>
      <p:nvGrpSpPr>
        <p:cNvPr id="1" name=""/>
        <p:cNvGrpSpPr/>
        <p:nvPr/>
      </p:nvGrpSpPr>
      <p:grpSpPr>
        <a:xfrm>
          <a:off x="0" y="0"/>
          <a:ext cx="0" cy="0"/>
          <a:chOff x="0" y="0"/>
          <a:chExt cx="0" cy="0"/>
        </a:xfrm>
      </p:grpSpPr>
      <p:sp>
        <p:nvSpPr>
          <p:cNvPr id="1444"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445"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446" name="Title Text"/>
          <p:cNvSpPr txBox="1">
            <a:spLocks noGrp="1"/>
          </p:cNvSpPr>
          <p:nvPr>
            <p:ph type="title"/>
          </p:nvPr>
        </p:nvSpPr>
        <p:spPr>
          <a:xfrm>
            <a:off x="628650" y="1251742"/>
            <a:ext cx="7886700" cy="1325564"/>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447" name="Body Level One…"/>
          <p:cNvSpPr txBox="1">
            <a:spLocks noGrp="1"/>
          </p:cNvSpPr>
          <p:nvPr>
            <p:ph type="body" idx="1"/>
          </p:nvPr>
        </p:nvSpPr>
        <p:spPr>
          <a:xfrm>
            <a:off x="628650" y="2667000"/>
            <a:ext cx="7886700" cy="3509963"/>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448"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56.xml><?xml version="1.0" encoding="utf-8"?>
<p:sldLayout xmlns:a="http://schemas.openxmlformats.org/drawingml/2006/main" xmlns:r="http://schemas.openxmlformats.org/officeDocument/2006/relationships" xmlns:p="http://schemas.openxmlformats.org/presentationml/2006/main" type="tx">
  <p:cSld name="2_Section Header">
    <p:spTree>
      <p:nvGrpSpPr>
        <p:cNvPr id="1" name=""/>
        <p:cNvGrpSpPr/>
        <p:nvPr/>
      </p:nvGrpSpPr>
      <p:grpSpPr>
        <a:xfrm>
          <a:off x="0" y="0"/>
          <a:ext cx="0" cy="0"/>
          <a:chOff x="0" y="0"/>
          <a:chExt cx="0" cy="0"/>
        </a:xfrm>
      </p:grpSpPr>
      <p:sp>
        <p:nvSpPr>
          <p:cNvPr id="1455"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456"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457" name="Title Text"/>
          <p:cNvSpPr txBox="1">
            <a:spLocks noGrp="1"/>
          </p:cNvSpPr>
          <p:nvPr>
            <p:ph type="title"/>
          </p:nvPr>
        </p:nvSpPr>
        <p:spPr>
          <a:xfrm>
            <a:off x="623887" y="1709738"/>
            <a:ext cx="7886701" cy="2852737"/>
          </a:xfrm>
          <a:prstGeom prst="rect">
            <a:avLst/>
          </a:prstGeom>
        </p:spPr>
        <p:txBody>
          <a:bodyPr lIns="45718" tIns="45718" rIns="45718" bIns="45718" anchor="b"/>
          <a:lstStyle>
            <a:lvl1pPr algn="l" defTabSz="914353">
              <a:lnSpc>
                <a:spcPct val="90000"/>
              </a:lnSpc>
              <a:defRPr sz="6000">
                <a:latin typeface="Calibri Light"/>
                <a:ea typeface="Calibri Light"/>
                <a:cs typeface="Calibri Light"/>
                <a:sym typeface="Calibri Light"/>
              </a:defRPr>
            </a:lvl1pPr>
          </a:lstStyle>
          <a:p>
            <a:r>
              <a:t>Title Text</a:t>
            </a:r>
          </a:p>
        </p:txBody>
      </p:sp>
      <p:sp>
        <p:nvSpPr>
          <p:cNvPr id="1458" name="Body Level One…"/>
          <p:cNvSpPr txBox="1">
            <a:spLocks noGrp="1"/>
          </p:cNvSpPr>
          <p:nvPr>
            <p:ph type="body" sz="quarter" idx="1"/>
          </p:nvPr>
        </p:nvSpPr>
        <p:spPr>
          <a:xfrm>
            <a:off x="623887" y="4589464"/>
            <a:ext cx="7886701" cy="1500190"/>
          </a:xfrm>
          <a:prstGeom prst="rect">
            <a:avLst/>
          </a:prstGeom>
        </p:spPr>
        <p:txBody>
          <a:bodyPr lIns="45718" tIns="45718" rIns="45718" bIns="45718"/>
          <a:lstStyle>
            <a:lvl1pPr marL="0" indent="0" defTabSz="914353">
              <a:lnSpc>
                <a:spcPct val="90000"/>
              </a:lnSpc>
              <a:spcBef>
                <a:spcPts val="1000"/>
              </a:spcBef>
              <a:buSzTx/>
              <a:buFontTx/>
              <a:buNone/>
              <a:defRPr sz="2400">
                <a:solidFill>
                  <a:srgbClr val="888888"/>
                </a:solidFill>
              </a:defRPr>
            </a:lvl1pPr>
            <a:lvl2pPr marL="0" indent="0" defTabSz="914353">
              <a:lnSpc>
                <a:spcPct val="90000"/>
              </a:lnSpc>
              <a:spcBef>
                <a:spcPts val="1000"/>
              </a:spcBef>
              <a:buSzTx/>
              <a:buFontTx/>
              <a:buNone/>
              <a:defRPr sz="2400">
                <a:solidFill>
                  <a:srgbClr val="888888"/>
                </a:solidFill>
              </a:defRPr>
            </a:lvl2pPr>
            <a:lvl3pPr marL="0" indent="0" defTabSz="914353">
              <a:lnSpc>
                <a:spcPct val="90000"/>
              </a:lnSpc>
              <a:spcBef>
                <a:spcPts val="1000"/>
              </a:spcBef>
              <a:buSzTx/>
              <a:buFontTx/>
              <a:buNone/>
              <a:defRPr sz="2400">
                <a:solidFill>
                  <a:srgbClr val="888888"/>
                </a:solidFill>
              </a:defRPr>
            </a:lvl3pPr>
            <a:lvl4pPr marL="0" indent="0" defTabSz="914353">
              <a:lnSpc>
                <a:spcPct val="90000"/>
              </a:lnSpc>
              <a:spcBef>
                <a:spcPts val="1000"/>
              </a:spcBef>
              <a:buSzTx/>
              <a:buFontTx/>
              <a:buNone/>
              <a:defRPr sz="2400">
                <a:solidFill>
                  <a:srgbClr val="888888"/>
                </a:solidFill>
              </a:defRPr>
            </a:lvl4pPr>
            <a:lvl5pPr marL="0" indent="0" defTabSz="914353">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459"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57.xml><?xml version="1.0" encoding="utf-8"?>
<p:sldLayout xmlns:a="http://schemas.openxmlformats.org/drawingml/2006/main" xmlns:r="http://schemas.openxmlformats.org/officeDocument/2006/relationships" xmlns:p="http://schemas.openxmlformats.org/presentationml/2006/main" type="tx">
  <p:cSld name="2_Two Content">
    <p:spTree>
      <p:nvGrpSpPr>
        <p:cNvPr id="1" name=""/>
        <p:cNvGrpSpPr/>
        <p:nvPr/>
      </p:nvGrpSpPr>
      <p:grpSpPr>
        <a:xfrm>
          <a:off x="0" y="0"/>
          <a:ext cx="0" cy="0"/>
          <a:chOff x="0" y="0"/>
          <a:chExt cx="0" cy="0"/>
        </a:xfrm>
      </p:grpSpPr>
      <p:sp>
        <p:nvSpPr>
          <p:cNvPr id="1466"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467"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468" name="Title Text"/>
          <p:cNvSpPr txBox="1">
            <a:spLocks noGrp="1"/>
          </p:cNvSpPr>
          <p:nvPr>
            <p:ph type="title"/>
          </p:nvPr>
        </p:nvSpPr>
        <p:spPr>
          <a:xfrm>
            <a:off x="628650" y="1251742"/>
            <a:ext cx="7886700" cy="1325564"/>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469" name="Body Level One…"/>
          <p:cNvSpPr txBox="1">
            <a:spLocks noGrp="1"/>
          </p:cNvSpPr>
          <p:nvPr>
            <p:ph type="body" sz="half" idx="1"/>
          </p:nvPr>
        </p:nvSpPr>
        <p:spPr>
          <a:xfrm>
            <a:off x="628650" y="1825625"/>
            <a:ext cx="386715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470"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58.xml><?xml version="1.0" encoding="utf-8"?>
<p:sldLayout xmlns:a="http://schemas.openxmlformats.org/drawingml/2006/main" xmlns:r="http://schemas.openxmlformats.org/officeDocument/2006/relationships" xmlns:p="http://schemas.openxmlformats.org/presentationml/2006/main" type="tx">
  <p:cSld name="2_Comparison">
    <p:spTree>
      <p:nvGrpSpPr>
        <p:cNvPr id="1" name=""/>
        <p:cNvGrpSpPr/>
        <p:nvPr/>
      </p:nvGrpSpPr>
      <p:grpSpPr>
        <a:xfrm>
          <a:off x="0" y="0"/>
          <a:ext cx="0" cy="0"/>
          <a:chOff x="0" y="0"/>
          <a:chExt cx="0" cy="0"/>
        </a:xfrm>
      </p:grpSpPr>
      <p:sp>
        <p:nvSpPr>
          <p:cNvPr id="1477"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478"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479" name="Title Text"/>
          <p:cNvSpPr txBox="1">
            <a:spLocks noGrp="1"/>
          </p:cNvSpPr>
          <p:nvPr>
            <p:ph type="title"/>
          </p:nvPr>
        </p:nvSpPr>
        <p:spPr>
          <a:xfrm>
            <a:off x="630237" y="365125"/>
            <a:ext cx="7886701" cy="1325564"/>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480" name="Body Level One…"/>
          <p:cNvSpPr txBox="1">
            <a:spLocks noGrp="1"/>
          </p:cNvSpPr>
          <p:nvPr>
            <p:ph type="body" sz="quarter" idx="1"/>
          </p:nvPr>
        </p:nvSpPr>
        <p:spPr>
          <a:xfrm>
            <a:off x="630237" y="1681163"/>
            <a:ext cx="3868740" cy="823915"/>
          </a:xfrm>
          <a:prstGeom prst="rect">
            <a:avLst/>
          </a:prstGeom>
        </p:spPr>
        <p:txBody>
          <a:bodyPr lIns="45718" tIns="45718" rIns="45718" bIns="45718" anchor="b"/>
          <a:lstStyle>
            <a:lvl1pPr marL="0" indent="0" defTabSz="914353">
              <a:lnSpc>
                <a:spcPct val="90000"/>
              </a:lnSpc>
              <a:spcBef>
                <a:spcPts val="1000"/>
              </a:spcBef>
              <a:buSzTx/>
              <a:buFontTx/>
              <a:buNone/>
              <a:defRPr sz="2400" b="1"/>
            </a:lvl1pPr>
            <a:lvl2pPr marL="0" indent="0" defTabSz="914353">
              <a:lnSpc>
                <a:spcPct val="90000"/>
              </a:lnSpc>
              <a:spcBef>
                <a:spcPts val="1000"/>
              </a:spcBef>
              <a:buSzTx/>
              <a:buFontTx/>
              <a:buNone/>
              <a:defRPr sz="2400" b="1"/>
            </a:lvl2pPr>
            <a:lvl3pPr marL="0" indent="0" defTabSz="914353">
              <a:lnSpc>
                <a:spcPct val="90000"/>
              </a:lnSpc>
              <a:spcBef>
                <a:spcPts val="1000"/>
              </a:spcBef>
              <a:buSzTx/>
              <a:buFontTx/>
              <a:buNone/>
              <a:defRPr sz="2400" b="1"/>
            </a:lvl3pPr>
            <a:lvl4pPr marL="0" indent="0" defTabSz="914353">
              <a:lnSpc>
                <a:spcPct val="90000"/>
              </a:lnSpc>
              <a:spcBef>
                <a:spcPts val="1000"/>
              </a:spcBef>
              <a:buSzTx/>
              <a:buFontTx/>
              <a:buNone/>
              <a:defRPr sz="2400" b="1"/>
            </a:lvl4pPr>
            <a:lvl5pPr marL="0" indent="0" defTabSz="914353">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481" name="Text Placeholder 4"/>
          <p:cNvSpPr>
            <a:spLocks noGrp="1"/>
          </p:cNvSpPr>
          <p:nvPr>
            <p:ph type="body" sz="quarter" idx="21"/>
          </p:nvPr>
        </p:nvSpPr>
        <p:spPr>
          <a:xfrm>
            <a:off x="4629150" y="1681163"/>
            <a:ext cx="3887788" cy="823914"/>
          </a:xfrm>
          <a:prstGeom prst="rect">
            <a:avLst/>
          </a:prstGeom>
        </p:spPr>
        <p:txBody>
          <a:bodyPr lIns="45718" tIns="45718" rIns="45718" bIns="45718" anchor="b"/>
          <a:lstStyle/>
          <a:p>
            <a:endParaRPr/>
          </a:p>
        </p:txBody>
      </p:sp>
      <p:sp>
        <p:nvSpPr>
          <p:cNvPr id="1482"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59.xml><?xml version="1.0" encoding="utf-8"?>
<p:sldLayout xmlns:a="http://schemas.openxmlformats.org/drawingml/2006/main" xmlns:r="http://schemas.openxmlformats.org/officeDocument/2006/relationships" xmlns:p="http://schemas.openxmlformats.org/presentationml/2006/main" type="tx">
  <p:cSld name="4_Title Only">
    <p:spTree>
      <p:nvGrpSpPr>
        <p:cNvPr id="1" name=""/>
        <p:cNvGrpSpPr/>
        <p:nvPr/>
      </p:nvGrpSpPr>
      <p:grpSpPr>
        <a:xfrm>
          <a:off x="0" y="0"/>
          <a:ext cx="0" cy="0"/>
          <a:chOff x="0" y="0"/>
          <a:chExt cx="0" cy="0"/>
        </a:xfrm>
      </p:grpSpPr>
      <p:sp>
        <p:nvSpPr>
          <p:cNvPr id="148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49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491" name="Title Text"/>
          <p:cNvSpPr txBox="1">
            <a:spLocks noGrp="1"/>
          </p:cNvSpPr>
          <p:nvPr>
            <p:ph type="title"/>
          </p:nvPr>
        </p:nvSpPr>
        <p:spPr>
          <a:xfrm>
            <a:off x="628650" y="1251742"/>
            <a:ext cx="7886700" cy="1325564"/>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492"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0.xml><?xml version="1.0" encoding="utf-8"?>
<p:sldLayout xmlns:a="http://schemas.openxmlformats.org/drawingml/2006/main" xmlns:r="http://schemas.openxmlformats.org/officeDocument/2006/relationships" xmlns:p="http://schemas.openxmlformats.org/presentationml/2006/main" type="tx">
  <p:cSld name="5_Blank">
    <p:spTree>
      <p:nvGrpSpPr>
        <p:cNvPr id="1" name=""/>
        <p:cNvGrpSpPr/>
        <p:nvPr/>
      </p:nvGrpSpPr>
      <p:grpSpPr>
        <a:xfrm>
          <a:off x="0" y="0"/>
          <a:ext cx="0" cy="0"/>
          <a:chOff x="0" y="0"/>
          <a:chExt cx="0" cy="0"/>
        </a:xfrm>
      </p:grpSpPr>
      <p:sp>
        <p:nvSpPr>
          <p:cNvPr id="149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50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501"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1.xml><?xml version="1.0" encoding="utf-8"?>
<p:sldLayout xmlns:a="http://schemas.openxmlformats.org/drawingml/2006/main" xmlns:r="http://schemas.openxmlformats.org/officeDocument/2006/relationships" xmlns:p="http://schemas.openxmlformats.org/presentationml/2006/main" type="tx">
  <p:cSld name="2_Content with Caption">
    <p:spTree>
      <p:nvGrpSpPr>
        <p:cNvPr id="1" name=""/>
        <p:cNvGrpSpPr/>
        <p:nvPr/>
      </p:nvGrpSpPr>
      <p:grpSpPr>
        <a:xfrm>
          <a:off x="0" y="0"/>
          <a:ext cx="0" cy="0"/>
          <a:chOff x="0" y="0"/>
          <a:chExt cx="0" cy="0"/>
        </a:xfrm>
      </p:grpSpPr>
      <p:sp>
        <p:nvSpPr>
          <p:cNvPr id="1508"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509"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510" name="Title Text"/>
          <p:cNvSpPr txBox="1">
            <a:spLocks noGrp="1"/>
          </p:cNvSpPr>
          <p:nvPr>
            <p:ph type="title"/>
          </p:nvPr>
        </p:nvSpPr>
        <p:spPr>
          <a:xfrm>
            <a:off x="630239" y="457200"/>
            <a:ext cx="2949576"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1511" name="Body Level One…"/>
          <p:cNvSpPr txBox="1">
            <a:spLocks noGrp="1"/>
          </p:cNvSpPr>
          <p:nvPr>
            <p:ph type="body" sz="half" idx="1"/>
          </p:nvPr>
        </p:nvSpPr>
        <p:spPr>
          <a:xfrm>
            <a:off x="3887787" y="987425"/>
            <a:ext cx="4629153" cy="4873625"/>
          </a:xfrm>
          <a:prstGeom prst="rect">
            <a:avLst/>
          </a:prstGeom>
        </p:spPr>
        <p:txBody>
          <a:bodyPr lIns="45718" tIns="45718" rIns="45718" bIns="45718"/>
          <a:lstStyle>
            <a:lvl1pPr marL="228588" indent="-228588" defTabSz="914353">
              <a:lnSpc>
                <a:spcPct val="90000"/>
              </a:lnSpc>
              <a:spcBef>
                <a:spcPts val="1000"/>
              </a:spcBef>
            </a:lvl1pPr>
            <a:lvl2pPr marL="718420" indent="-261241" defTabSz="914353">
              <a:lnSpc>
                <a:spcPct val="90000"/>
              </a:lnSpc>
              <a:spcBef>
                <a:spcPts val="1000"/>
              </a:spcBef>
              <a:buChar char="•"/>
            </a:lvl2pPr>
            <a:lvl3pPr marL="1219137" indent="-304784" defTabSz="914353">
              <a:lnSpc>
                <a:spcPct val="90000"/>
              </a:lnSpc>
              <a:spcBef>
                <a:spcPts val="1000"/>
              </a:spcBef>
            </a:lvl3pPr>
            <a:lvl4pPr marL="1737268" indent="-365739" defTabSz="914353">
              <a:lnSpc>
                <a:spcPct val="90000"/>
              </a:lnSpc>
              <a:spcBef>
                <a:spcPts val="1000"/>
              </a:spcBef>
              <a:buChar char="•"/>
            </a:lvl4pPr>
            <a:lvl5pPr marL="2194447" indent="-365740" defTabSz="914353">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1512" name="Text Placeholder 3"/>
          <p:cNvSpPr>
            <a:spLocks noGrp="1"/>
          </p:cNvSpPr>
          <p:nvPr>
            <p:ph type="body" sz="quarter" idx="21"/>
          </p:nvPr>
        </p:nvSpPr>
        <p:spPr>
          <a:xfrm>
            <a:off x="630239" y="2057400"/>
            <a:ext cx="2949576" cy="3811588"/>
          </a:xfrm>
          <a:prstGeom prst="rect">
            <a:avLst/>
          </a:prstGeom>
        </p:spPr>
        <p:txBody>
          <a:bodyPr lIns="45718" tIns="45718" rIns="45718" bIns="45718"/>
          <a:lstStyle/>
          <a:p>
            <a:endParaRPr/>
          </a:p>
        </p:txBody>
      </p:sp>
      <p:sp>
        <p:nvSpPr>
          <p:cNvPr id="1513"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2.xml><?xml version="1.0" encoding="utf-8"?>
<p:sldLayout xmlns:a="http://schemas.openxmlformats.org/drawingml/2006/main" xmlns:r="http://schemas.openxmlformats.org/officeDocument/2006/relationships" xmlns:p="http://schemas.openxmlformats.org/presentationml/2006/main" type="tx">
  <p:cSld name="2_Picture with Caption">
    <p:spTree>
      <p:nvGrpSpPr>
        <p:cNvPr id="1" name=""/>
        <p:cNvGrpSpPr/>
        <p:nvPr/>
      </p:nvGrpSpPr>
      <p:grpSpPr>
        <a:xfrm>
          <a:off x="0" y="0"/>
          <a:ext cx="0" cy="0"/>
          <a:chOff x="0" y="0"/>
          <a:chExt cx="0" cy="0"/>
        </a:xfrm>
      </p:grpSpPr>
      <p:sp>
        <p:nvSpPr>
          <p:cNvPr id="152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52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522" name="Title Text"/>
          <p:cNvSpPr txBox="1">
            <a:spLocks noGrp="1"/>
          </p:cNvSpPr>
          <p:nvPr>
            <p:ph type="title"/>
          </p:nvPr>
        </p:nvSpPr>
        <p:spPr>
          <a:xfrm>
            <a:off x="630239" y="457200"/>
            <a:ext cx="2949576"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1523" name="Picture Placeholder 2"/>
          <p:cNvSpPr>
            <a:spLocks noGrp="1"/>
          </p:cNvSpPr>
          <p:nvPr>
            <p:ph type="pic" sz="half" idx="21"/>
          </p:nvPr>
        </p:nvSpPr>
        <p:spPr>
          <a:xfrm>
            <a:off x="3887787" y="987425"/>
            <a:ext cx="4629153" cy="4873625"/>
          </a:xfrm>
          <a:prstGeom prst="rect">
            <a:avLst/>
          </a:prstGeom>
        </p:spPr>
        <p:txBody>
          <a:bodyPr lIns="91439" tIns="45719" rIns="91439" bIns="45719">
            <a:noAutofit/>
          </a:bodyPr>
          <a:lstStyle/>
          <a:p>
            <a:endParaRPr/>
          </a:p>
        </p:txBody>
      </p:sp>
      <p:sp>
        <p:nvSpPr>
          <p:cNvPr id="1524" name="Body Level One…"/>
          <p:cNvSpPr txBox="1">
            <a:spLocks noGrp="1"/>
          </p:cNvSpPr>
          <p:nvPr>
            <p:ph type="body" sz="quarter" idx="1"/>
          </p:nvPr>
        </p:nvSpPr>
        <p:spPr>
          <a:xfrm>
            <a:off x="630239" y="2057400"/>
            <a:ext cx="2949576" cy="3811588"/>
          </a:xfrm>
          <a:prstGeom prst="rect">
            <a:avLst/>
          </a:prstGeom>
        </p:spPr>
        <p:txBody>
          <a:bodyPr lIns="45718" tIns="45718" rIns="45718" bIns="45718"/>
          <a:lstStyle>
            <a:lvl1pPr marL="0" indent="0" defTabSz="914353">
              <a:lnSpc>
                <a:spcPct val="90000"/>
              </a:lnSpc>
              <a:spcBef>
                <a:spcPts val="1000"/>
              </a:spcBef>
              <a:buSzTx/>
              <a:buFontTx/>
              <a:buNone/>
              <a:defRPr sz="1600"/>
            </a:lvl1pPr>
            <a:lvl2pPr marL="0" indent="0" defTabSz="914353">
              <a:lnSpc>
                <a:spcPct val="90000"/>
              </a:lnSpc>
              <a:spcBef>
                <a:spcPts val="1000"/>
              </a:spcBef>
              <a:buSzTx/>
              <a:buFontTx/>
              <a:buNone/>
              <a:defRPr sz="1600"/>
            </a:lvl2pPr>
            <a:lvl3pPr marL="0" indent="0" defTabSz="914353">
              <a:lnSpc>
                <a:spcPct val="90000"/>
              </a:lnSpc>
              <a:spcBef>
                <a:spcPts val="1000"/>
              </a:spcBef>
              <a:buSzTx/>
              <a:buFontTx/>
              <a:buNone/>
              <a:defRPr sz="1600"/>
            </a:lvl3pPr>
            <a:lvl4pPr marL="0" indent="0" defTabSz="914353">
              <a:lnSpc>
                <a:spcPct val="90000"/>
              </a:lnSpc>
              <a:spcBef>
                <a:spcPts val="1000"/>
              </a:spcBef>
              <a:buSzTx/>
              <a:buFontTx/>
              <a:buNone/>
              <a:defRPr sz="1600"/>
            </a:lvl4pPr>
            <a:lvl5pPr marL="0" indent="0" defTabSz="914353">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525"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3.xml><?xml version="1.0" encoding="utf-8"?>
<p:sldLayout xmlns:a="http://schemas.openxmlformats.org/drawingml/2006/main" xmlns:r="http://schemas.openxmlformats.org/officeDocument/2006/relationships" xmlns:p="http://schemas.openxmlformats.org/presentationml/2006/main" type="tx">
  <p:cSld name="1_Content">
    <p:spTree>
      <p:nvGrpSpPr>
        <p:cNvPr id="1" name=""/>
        <p:cNvGrpSpPr/>
        <p:nvPr/>
      </p:nvGrpSpPr>
      <p:grpSpPr>
        <a:xfrm>
          <a:off x="0" y="0"/>
          <a:ext cx="0" cy="0"/>
          <a:chOff x="0" y="0"/>
          <a:chExt cx="0" cy="0"/>
        </a:xfrm>
      </p:grpSpPr>
      <p:sp>
        <p:nvSpPr>
          <p:cNvPr id="1532"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533"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534" name="Body Level One…"/>
          <p:cNvSpPr txBox="1">
            <a:spLocks noGrp="1"/>
          </p:cNvSpPr>
          <p:nvPr>
            <p:ph type="body" idx="1"/>
          </p:nvPr>
        </p:nvSpPr>
        <p:spPr>
          <a:xfrm>
            <a:off x="457200" y="90488"/>
            <a:ext cx="8229600" cy="6767512"/>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535"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4.xml><?xml version="1.0" encoding="utf-8"?>
<p:sldLayout xmlns:a="http://schemas.openxmlformats.org/drawingml/2006/main" xmlns:r="http://schemas.openxmlformats.org/officeDocument/2006/relationships" xmlns:p="http://schemas.openxmlformats.org/presentationml/2006/main" type="tx">
  <p:cSld name="1_Photo - Horizontal">
    <p:spTree>
      <p:nvGrpSpPr>
        <p:cNvPr id="1" name=""/>
        <p:cNvGrpSpPr/>
        <p:nvPr/>
      </p:nvGrpSpPr>
      <p:grpSpPr>
        <a:xfrm>
          <a:off x="0" y="0"/>
          <a:ext cx="0" cy="0"/>
          <a:chOff x="0" y="0"/>
          <a:chExt cx="0" cy="0"/>
        </a:xfrm>
      </p:grpSpPr>
      <p:sp>
        <p:nvSpPr>
          <p:cNvPr id="1542"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543"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544" name="Shape 20"/>
          <p:cNvSpPr>
            <a:spLocks noGrp="1"/>
          </p:cNvSpPr>
          <p:nvPr>
            <p:ph type="pic" idx="21"/>
          </p:nvPr>
        </p:nvSpPr>
        <p:spPr>
          <a:xfrm>
            <a:off x="1129607" y="446485"/>
            <a:ext cx="6875861" cy="4161234"/>
          </a:xfrm>
          <a:prstGeom prst="rect">
            <a:avLst/>
          </a:prstGeom>
        </p:spPr>
        <p:txBody>
          <a:bodyPr lIns="91439" tIns="45719" rIns="91439" bIns="45719">
            <a:noAutofit/>
          </a:bodyPr>
          <a:lstStyle/>
          <a:p>
            <a:endParaRPr/>
          </a:p>
        </p:txBody>
      </p:sp>
      <p:sp>
        <p:nvSpPr>
          <p:cNvPr id="1545" name="Title Text"/>
          <p:cNvSpPr txBox="1">
            <a:spLocks noGrp="1"/>
          </p:cNvSpPr>
          <p:nvPr>
            <p:ph type="title"/>
          </p:nvPr>
        </p:nvSpPr>
        <p:spPr>
          <a:xfrm>
            <a:off x="892970" y="4723805"/>
            <a:ext cx="7358065" cy="1000128"/>
          </a:xfrm>
          <a:prstGeom prst="rect">
            <a:avLst/>
          </a:prstGeom>
        </p:spPr>
        <p:txBody>
          <a:bodyPr lIns="45718" tIns="45718" rIns="45718" bIns="45718" anchor="b"/>
          <a:lstStyle>
            <a:lvl1pPr algn="l" defTabSz="914353">
              <a:lnSpc>
                <a:spcPct val="90000"/>
              </a:lnSpc>
              <a:defRPr>
                <a:latin typeface="Calibri Light"/>
                <a:ea typeface="Calibri Light"/>
                <a:cs typeface="Calibri Light"/>
                <a:sym typeface="Calibri Light"/>
              </a:defRPr>
            </a:lvl1pPr>
          </a:lstStyle>
          <a:p>
            <a:r>
              <a:t>Title Text</a:t>
            </a:r>
          </a:p>
        </p:txBody>
      </p:sp>
      <p:sp>
        <p:nvSpPr>
          <p:cNvPr id="1546" name="Body Level One…"/>
          <p:cNvSpPr txBox="1">
            <a:spLocks noGrp="1"/>
          </p:cNvSpPr>
          <p:nvPr>
            <p:ph type="body" sz="quarter" idx="1"/>
          </p:nvPr>
        </p:nvSpPr>
        <p:spPr>
          <a:xfrm>
            <a:off x="892970" y="5759648"/>
            <a:ext cx="7358065" cy="794745"/>
          </a:xfrm>
          <a:prstGeom prst="rect">
            <a:avLst/>
          </a:prstGeom>
        </p:spPr>
        <p:txBody>
          <a:bodyPr lIns="45718" tIns="45718" rIns="45718" bIns="45718"/>
          <a:lstStyle>
            <a:lvl1pPr marL="0" indent="0" algn="ctr" defTabSz="914353">
              <a:lnSpc>
                <a:spcPct val="90000"/>
              </a:lnSpc>
              <a:spcBef>
                <a:spcPts val="0"/>
              </a:spcBef>
              <a:buSzTx/>
              <a:buFontTx/>
              <a:buNone/>
              <a:defRPr sz="2200"/>
            </a:lvl1pPr>
            <a:lvl2pPr marL="0" indent="0" algn="ctr" defTabSz="914353">
              <a:lnSpc>
                <a:spcPct val="90000"/>
              </a:lnSpc>
              <a:spcBef>
                <a:spcPts val="0"/>
              </a:spcBef>
              <a:buSzTx/>
              <a:buFontTx/>
              <a:buNone/>
              <a:defRPr sz="2200"/>
            </a:lvl2pPr>
            <a:lvl3pPr marL="0" indent="0" algn="ctr" defTabSz="914353">
              <a:lnSpc>
                <a:spcPct val="90000"/>
              </a:lnSpc>
              <a:spcBef>
                <a:spcPts val="0"/>
              </a:spcBef>
              <a:buSzTx/>
              <a:buFontTx/>
              <a:buNone/>
              <a:defRPr sz="2200"/>
            </a:lvl3pPr>
            <a:lvl4pPr marL="0" indent="0" algn="ctr" defTabSz="914353">
              <a:lnSpc>
                <a:spcPct val="90000"/>
              </a:lnSpc>
              <a:spcBef>
                <a:spcPts val="0"/>
              </a:spcBef>
              <a:buSzTx/>
              <a:buFontTx/>
              <a:buNone/>
              <a:defRPr sz="2200"/>
            </a:lvl4pPr>
            <a:lvl5pPr marL="0" indent="0" algn="ctr" defTabSz="914353">
              <a:lnSpc>
                <a:spcPct val="90000"/>
              </a:lnSpc>
              <a:spcBef>
                <a:spcPts val="0"/>
              </a:spcBef>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1547" name="Slide Number"/>
          <p:cNvSpPr txBox="1">
            <a:spLocks noGrp="1"/>
          </p:cNvSpPr>
          <p:nvPr>
            <p:ph type="sldNum" sz="quarter" idx="2"/>
          </p:nvPr>
        </p:nvSpPr>
        <p:spPr>
          <a:xfrm>
            <a:off x="4432542" y="6504780"/>
            <a:ext cx="273652" cy="264251"/>
          </a:xfrm>
          <a:prstGeom prst="rect">
            <a:avLst/>
          </a:prstGeom>
        </p:spPr>
        <p:txBody>
          <a:bodyPr lIns="45718" tIns="45718" rIns="45718" bIns="45718"/>
          <a:lstStyle>
            <a:lvl1pPr>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5.xml><?xml version="1.0" encoding="utf-8"?>
<p:sldLayout xmlns:a="http://schemas.openxmlformats.org/drawingml/2006/main" xmlns:r="http://schemas.openxmlformats.org/officeDocument/2006/relationships" xmlns:p="http://schemas.openxmlformats.org/presentationml/2006/main" type="tx">
  <p:cSld name="4_Title and Content">
    <p:spTree>
      <p:nvGrpSpPr>
        <p:cNvPr id="1" name=""/>
        <p:cNvGrpSpPr/>
        <p:nvPr/>
      </p:nvGrpSpPr>
      <p:grpSpPr>
        <a:xfrm>
          <a:off x="0" y="0"/>
          <a:ext cx="0" cy="0"/>
          <a:chOff x="0" y="0"/>
          <a:chExt cx="0" cy="0"/>
        </a:xfrm>
      </p:grpSpPr>
      <p:sp>
        <p:nvSpPr>
          <p:cNvPr id="1554"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6.xml><?xml version="1.0" encoding="utf-8"?>
<p:sldLayout xmlns:a="http://schemas.openxmlformats.org/drawingml/2006/main" xmlns:r="http://schemas.openxmlformats.org/officeDocument/2006/relationships" xmlns:p="http://schemas.openxmlformats.org/presentationml/2006/main" type="tx">
  <p:cSld name="1_Title - Center">
    <p:spTree>
      <p:nvGrpSpPr>
        <p:cNvPr id="1" name=""/>
        <p:cNvGrpSpPr/>
        <p:nvPr/>
      </p:nvGrpSpPr>
      <p:grpSpPr>
        <a:xfrm>
          <a:off x="0" y="0"/>
          <a:ext cx="0" cy="0"/>
          <a:chOff x="0" y="0"/>
          <a:chExt cx="0" cy="0"/>
        </a:xfrm>
      </p:grpSpPr>
      <p:sp>
        <p:nvSpPr>
          <p:cNvPr id="1561"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562"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563" name="Title Text"/>
          <p:cNvSpPr txBox="1">
            <a:spLocks noGrp="1"/>
          </p:cNvSpPr>
          <p:nvPr>
            <p:ph type="title"/>
          </p:nvPr>
        </p:nvSpPr>
        <p:spPr>
          <a:xfrm>
            <a:off x="892967" y="2268140"/>
            <a:ext cx="7358068" cy="2321720"/>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564"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7.xml><?xml version="1.0" encoding="utf-8"?>
<p:sldLayout xmlns:a="http://schemas.openxmlformats.org/drawingml/2006/main" xmlns:r="http://schemas.openxmlformats.org/officeDocument/2006/relationships" xmlns:p="http://schemas.openxmlformats.org/presentationml/2006/main" type="tx">
  <p:cSld name="6_Title Slide">
    <p:spTree>
      <p:nvGrpSpPr>
        <p:cNvPr id="1" name=""/>
        <p:cNvGrpSpPr/>
        <p:nvPr/>
      </p:nvGrpSpPr>
      <p:grpSpPr>
        <a:xfrm>
          <a:off x="0" y="0"/>
          <a:ext cx="0" cy="0"/>
          <a:chOff x="0" y="0"/>
          <a:chExt cx="0" cy="0"/>
        </a:xfrm>
      </p:grpSpPr>
      <p:sp>
        <p:nvSpPr>
          <p:cNvPr id="1571"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572"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573"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8.xml><?xml version="1.0" encoding="utf-8"?>
<p:sldLayout xmlns:a="http://schemas.openxmlformats.org/drawingml/2006/main" xmlns:r="http://schemas.openxmlformats.org/officeDocument/2006/relationships" xmlns:p="http://schemas.openxmlformats.org/presentationml/2006/main" type="tx">
  <p:cSld name="6_Title and Content">
    <p:spTree>
      <p:nvGrpSpPr>
        <p:cNvPr id="1" name=""/>
        <p:cNvGrpSpPr/>
        <p:nvPr/>
      </p:nvGrpSpPr>
      <p:grpSpPr>
        <a:xfrm>
          <a:off x="0" y="0"/>
          <a:ext cx="0" cy="0"/>
          <a:chOff x="0" y="0"/>
          <a:chExt cx="0" cy="0"/>
        </a:xfrm>
      </p:grpSpPr>
      <p:sp>
        <p:nvSpPr>
          <p:cNvPr id="158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58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582"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69.xml><?xml version="1.0" encoding="utf-8"?>
<p:sldLayout xmlns:a="http://schemas.openxmlformats.org/drawingml/2006/main" xmlns:r="http://schemas.openxmlformats.org/officeDocument/2006/relationships" xmlns:p="http://schemas.openxmlformats.org/presentationml/2006/main" type="tx">
  <p:cSld name="2_Title &amp; Subtitle">
    <p:spTree>
      <p:nvGrpSpPr>
        <p:cNvPr id="1" name=""/>
        <p:cNvGrpSpPr/>
        <p:nvPr/>
      </p:nvGrpSpPr>
      <p:grpSpPr>
        <a:xfrm>
          <a:off x="0" y="0"/>
          <a:ext cx="0" cy="0"/>
          <a:chOff x="0" y="0"/>
          <a:chExt cx="0" cy="0"/>
        </a:xfrm>
      </p:grpSpPr>
      <p:sp>
        <p:nvSpPr>
          <p:cNvPr id="158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159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1591" name="Title Text"/>
          <p:cNvSpPr txBox="1">
            <a:spLocks noGrp="1"/>
          </p:cNvSpPr>
          <p:nvPr>
            <p:ph type="title"/>
          </p:nvPr>
        </p:nvSpPr>
        <p:spPr>
          <a:xfrm>
            <a:off x="892967" y="1151929"/>
            <a:ext cx="7358068" cy="2321720"/>
          </a:xfrm>
          <a:prstGeom prst="rect">
            <a:avLst/>
          </a:prstGeom>
        </p:spPr>
        <p:txBody>
          <a:bodyPr lIns="35716" tIns="35716" rIns="35716" bIns="35716" anchor="b"/>
          <a:lstStyle>
            <a:lvl1pPr defTabSz="410743">
              <a:defRPr sz="5500">
                <a:latin typeface="Helvetica Light"/>
                <a:ea typeface="Helvetica Light"/>
                <a:cs typeface="Helvetica Light"/>
                <a:sym typeface="Helvetica Light"/>
              </a:defRPr>
            </a:lvl1pPr>
          </a:lstStyle>
          <a:p>
            <a:r>
              <a:t>Title Text</a:t>
            </a:r>
          </a:p>
        </p:txBody>
      </p:sp>
      <p:sp>
        <p:nvSpPr>
          <p:cNvPr id="1592" name="Body Level One…"/>
          <p:cNvSpPr txBox="1">
            <a:spLocks noGrp="1"/>
          </p:cNvSpPr>
          <p:nvPr>
            <p:ph type="body" sz="quarter" idx="1"/>
          </p:nvPr>
        </p:nvSpPr>
        <p:spPr>
          <a:xfrm>
            <a:off x="892967" y="3536155"/>
            <a:ext cx="7358068" cy="794747"/>
          </a:xfrm>
          <a:prstGeom prst="rect">
            <a:avLst/>
          </a:prstGeom>
        </p:spPr>
        <p:txBody>
          <a:bodyPr lIns="35716" tIns="35716" rIns="35716" bIns="35716"/>
          <a:lstStyle>
            <a:lvl1pPr marL="0" indent="0" algn="ctr" defTabSz="410743">
              <a:spcBef>
                <a:spcPts val="0"/>
              </a:spcBef>
              <a:buSzTx/>
              <a:buFontTx/>
              <a:buNone/>
              <a:defRPr sz="2200">
                <a:latin typeface="Helvetica Light"/>
                <a:ea typeface="Helvetica Light"/>
                <a:cs typeface="Helvetica Light"/>
                <a:sym typeface="Helvetica Light"/>
              </a:defRPr>
            </a:lvl1pPr>
            <a:lvl2pPr marL="0" indent="0" algn="ctr" defTabSz="410743">
              <a:spcBef>
                <a:spcPts val="0"/>
              </a:spcBef>
              <a:buSzTx/>
              <a:buFontTx/>
              <a:buNone/>
              <a:defRPr sz="2200">
                <a:latin typeface="Helvetica Light"/>
                <a:ea typeface="Helvetica Light"/>
                <a:cs typeface="Helvetica Light"/>
                <a:sym typeface="Helvetica Light"/>
              </a:defRPr>
            </a:lvl2pPr>
            <a:lvl3pPr marL="0" indent="0" algn="ctr" defTabSz="410743">
              <a:spcBef>
                <a:spcPts val="0"/>
              </a:spcBef>
              <a:buSzTx/>
              <a:buFontTx/>
              <a:buNone/>
              <a:defRPr sz="2200">
                <a:latin typeface="Helvetica Light"/>
                <a:ea typeface="Helvetica Light"/>
                <a:cs typeface="Helvetica Light"/>
                <a:sym typeface="Helvetica Light"/>
              </a:defRPr>
            </a:lvl3pPr>
            <a:lvl4pPr marL="0" indent="0" algn="ctr" defTabSz="410743">
              <a:spcBef>
                <a:spcPts val="0"/>
              </a:spcBef>
              <a:buSzTx/>
              <a:buFontTx/>
              <a:buNone/>
              <a:defRPr sz="2200">
                <a:latin typeface="Helvetica Light"/>
                <a:ea typeface="Helvetica Light"/>
                <a:cs typeface="Helvetica Light"/>
                <a:sym typeface="Helvetica Light"/>
              </a:defRPr>
            </a:lvl4pPr>
            <a:lvl5pPr marL="0" indent="0" algn="ctr" defTabSz="410743">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593" name="Slide Number"/>
          <p:cNvSpPr txBox="1">
            <a:spLocks noGrp="1"/>
          </p:cNvSpPr>
          <p:nvPr>
            <p:ph type="sldNum" sz="quarter" idx="2"/>
          </p:nvPr>
        </p:nvSpPr>
        <p:spPr>
          <a:xfrm>
            <a:off x="4440736" y="6505277"/>
            <a:ext cx="253602" cy="249233"/>
          </a:xfrm>
          <a:prstGeom prst="rect">
            <a:avLst/>
          </a:prstGeom>
        </p:spPr>
        <p:txBody>
          <a:bodyPr lIns="35716" tIns="35716" rIns="35716" bIns="35716" anchor="t"/>
          <a:lstStyle>
            <a:lvl1pPr algn="ctr" defTabSz="410743">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70.xml><?xml version="1.0" encoding="utf-8"?>
<p:sldLayout xmlns:a="http://schemas.openxmlformats.org/drawingml/2006/main" xmlns:r="http://schemas.openxmlformats.org/officeDocument/2006/relationships" xmlns:p="http://schemas.openxmlformats.org/presentationml/2006/main" type="tx">
  <p:cSld name="7_Title Slide">
    <p:spTree>
      <p:nvGrpSpPr>
        <p:cNvPr id="1" name=""/>
        <p:cNvGrpSpPr/>
        <p:nvPr/>
      </p:nvGrpSpPr>
      <p:grpSpPr>
        <a:xfrm>
          <a:off x="0" y="0"/>
          <a:ext cx="0" cy="0"/>
          <a:chOff x="0" y="0"/>
          <a:chExt cx="0" cy="0"/>
        </a:xfrm>
      </p:grpSpPr>
      <p:sp>
        <p:nvSpPr>
          <p:cNvPr id="1600" name="Title Text"/>
          <p:cNvSpPr txBox="1">
            <a:spLocks noGrp="1"/>
          </p:cNvSpPr>
          <p:nvPr>
            <p:ph type="title"/>
          </p:nvPr>
        </p:nvSpPr>
        <p:spPr>
          <a:xfrm>
            <a:off x="685800" y="1122362"/>
            <a:ext cx="7772400" cy="2387601"/>
          </a:xfrm>
          <a:prstGeom prst="rect">
            <a:avLst/>
          </a:prstGeom>
        </p:spPr>
        <p:txBody>
          <a:bodyPr lIns="45718" tIns="45718" rIns="45718" bIns="45718" anchor="b"/>
          <a:lstStyle>
            <a:lvl1pPr defTabSz="914353">
              <a:lnSpc>
                <a:spcPct val="90000"/>
              </a:lnSpc>
              <a:defRPr sz="6000">
                <a:latin typeface="Calibri Light"/>
                <a:ea typeface="Calibri Light"/>
                <a:cs typeface="Calibri Light"/>
                <a:sym typeface="Calibri Light"/>
              </a:defRPr>
            </a:lvl1pPr>
          </a:lstStyle>
          <a:p>
            <a:r>
              <a:t>Title Text</a:t>
            </a:r>
          </a:p>
        </p:txBody>
      </p:sp>
      <p:sp>
        <p:nvSpPr>
          <p:cNvPr id="1601" name="Body Level One…"/>
          <p:cNvSpPr txBox="1">
            <a:spLocks noGrp="1"/>
          </p:cNvSpPr>
          <p:nvPr>
            <p:ph type="body" sz="quarter" idx="1"/>
          </p:nvPr>
        </p:nvSpPr>
        <p:spPr>
          <a:xfrm>
            <a:off x="1143000" y="3602037"/>
            <a:ext cx="6858000" cy="1655765"/>
          </a:xfrm>
          <a:prstGeom prst="rect">
            <a:avLst/>
          </a:prstGeom>
        </p:spPr>
        <p:txBody>
          <a:bodyPr lIns="45718" tIns="45718" rIns="45718" bIns="45718"/>
          <a:lstStyle>
            <a:lvl1pPr marL="0" indent="0" algn="ctr" defTabSz="914353">
              <a:lnSpc>
                <a:spcPct val="90000"/>
              </a:lnSpc>
              <a:spcBef>
                <a:spcPts val="1000"/>
              </a:spcBef>
              <a:buSzTx/>
              <a:buFontTx/>
              <a:buNone/>
              <a:defRPr sz="2400"/>
            </a:lvl1pPr>
            <a:lvl2pPr marL="0" indent="0" algn="ctr" defTabSz="914353">
              <a:lnSpc>
                <a:spcPct val="90000"/>
              </a:lnSpc>
              <a:spcBef>
                <a:spcPts val="1000"/>
              </a:spcBef>
              <a:buSzTx/>
              <a:buFontTx/>
              <a:buNone/>
              <a:defRPr sz="2400"/>
            </a:lvl2pPr>
            <a:lvl3pPr marL="0" indent="0" algn="ctr" defTabSz="914353">
              <a:lnSpc>
                <a:spcPct val="90000"/>
              </a:lnSpc>
              <a:spcBef>
                <a:spcPts val="1000"/>
              </a:spcBef>
              <a:buSzTx/>
              <a:buFontTx/>
              <a:buNone/>
              <a:defRPr sz="2400"/>
            </a:lvl3pPr>
            <a:lvl4pPr marL="0" indent="0" algn="ctr" defTabSz="914353">
              <a:lnSpc>
                <a:spcPct val="90000"/>
              </a:lnSpc>
              <a:spcBef>
                <a:spcPts val="1000"/>
              </a:spcBef>
              <a:buSzTx/>
              <a:buFontTx/>
              <a:buNone/>
              <a:defRPr sz="2400"/>
            </a:lvl4pPr>
            <a:lvl5pPr marL="0" indent="0" algn="ctr"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602"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71.xml><?xml version="1.0" encoding="utf-8"?>
<p:sldLayout xmlns:a="http://schemas.openxmlformats.org/drawingml/2006/main" xmlns:r="http://schemas.openxmlformats.org/officeDocument/2006/relationships" xmlns:p="http://schemas.openxmlformats.org/presentationml/2006/main" type="tx">
  <p:cSld name="7_Title and Content">
    <p:spTree>
      <p:nvGrpSpPr>
        <p:cNvPr id="1" name=""/>
        <p:cNvGrpSpPr/>
        <p:nvPr/>
      </p:nvGrpSpPr>
      <p:grpSpPr>
        <a:xfrm>
          <a:off x="0" y="0"/>
          <a:ext cx="0" cy="0"/>
          <a:chOff x="0" y="0"/>
          <a:chExt cx="0" cy="0"/>
        </a:xfrm>
      </p:grpSpPr>
      <p:sp>
        <p:nvSpPr>
          <p:cNvPr id="1609" name="Title Text"/>
          <p:cNvSpPr txBox="1">
            <a:spLocks noGrp="1"/>
          </p:cNvSpPr>
          <p:nvPr>
            <p:ph type="title"/>
          </p:nvPr>
        </p:nvSpPr>
        <p:spPr>
          <a:xfrm>
            <a:off x="628650" y="365127"/>
            <a:ext cx="7886700"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610" name="Body Level One…"/>
          <p:cNvSpPr txBox="1">
            <a:spLocks noGrp="1"/>
          </p:cNvSpPr>
          <p:nvPr>
            <p:ph type="body" idx="1"/>
          </p:nvPr>
        </p:nvSpPr>
        <p:spPr>
          <a:xfrm>
            <a:off x="628650" y="1825625"/>
            <a:ext cx="78867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611"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72.xml><?xml version="1.0" encoding="utf-8"?>
<p:sldLayout xmlns:a="http://schemas.openxmlformats.org/drawingml/2006/main" xmlns:r="http://schemas.openxmlformats.org/officeDocument/2006/relationships" xmlns:p="http://schemas.openxmlformats.org/presentationml/2006/main" type="tx">
  <p:cSld name="3_Section Header">
    <p:spTree>
      <p:nvGrpSpPr>
        <p:cNvPr id="1" name=""/>
        <p:cNvGrpSpPr/>
        <p:nvPr/>
      </p:nvGrpSpPr>
      <p:grpSpPr>
        <a:xfrm>
          <a:off x="0" y="0"/>
          <a:ext cx="0" cy="0"/>
          <a:chOff x="0" y="0"/>
          <a:chExt cx="0" cy="0"/>
        </a:xfrm>
      </p:grpSpPr>
      <p:sp>
        <p:nvSpPr>
          <p:cNvPr id="1618" name="Title Text"/>
          <p:cNvSpPr txBox="1">
            <a:spLocks noGrp="1"/>
          </p:cNvSpPr>
          <p:nvPr>
            <p:ph type="title"/>
          </p:nvPr>
        </p:nvSpPr>
        <p:spPr>
          <a:xfrm>
            <a:off x="623887" y="1709739"/>
            <a:ext cx="7886701" cy="2852737"/>
          </a:xfrm>
          <a:prstGeom prst="rect">
            <a:avLst/>
          </a:prstGeom>
        </p:spPr>
        <p:txBody>
          <a:bodyPr lIns="45718" tIns="45718" rIns="45718" bIns="45718" anchor="b"/>
          <a:lstStyle>
            <a:lvl1pPr algn="l" defTabSz="914353">
              <a:lnSpc>
                <a:spcPct val="90000"/>
              </a:lnSpc>
              <a:defRPr sz="6000">
                <a:latin typeface="Calibri Light"/>
                <a:ea typeface="Calibri Light"/>
                <a:cs typeface="Calibri Light"/>
                <a:sym typeface="Calibri Light"/>
              </a:defRPr>
            </a:lvl1pPr>
          </a:lstStyle>
          <a:p>
            <a:r>
              <a:t>Title Text</a:t>
            </a:r>
          </a:p>
        </p:txBody>
      </p:sp>
      <p:sp>
        <p:nvSpPr>
          <p:cNvPr id="1619" name="Body Level One…"/>
          <p:cNvSpPr txBox="1">
            <a:spLocks noGrp="1"/>
          </p:cNvSpPr>
          <p:nvPr>
            <p:ph type="body" sz="quarter" idx="1"/>
          </p:nvPr>
        </p:nvSpPr>
        <p:spPr>
          <a:xfrm>
            <a:off x="623887" y="4589464"/>
            <a:ext cx="7886701" cy="1500190"/>
          </a:xfrm>
          <a:prstGeom prst="rect">
            <a:avLst/>
          </a:prstGeom>
        </p:spPr>
        <p:txBody>
          <a:bodyPr lIns="45718" tIns="45718" rIns="45718" bIns="45718"/>
          <a:lstStyle>
            <a:lvl1pPr marL="0" indent="0" defTabSz="914353">
              <a:lnSpc>
                <a:spcPct val="90000"/>
              </a:lnSpc>
              <a:spcBef>
                <a:spcPts val="1000"/>
              </a:spcBef>
              <a:buSzTx/>
              <a:buFontTx/>
              <a:buNone/>
              <a:defRPr sz="2400"/>
            </a:lvl1pPr>
            <a:lvl2pPr marL="0" indent="0" defTabSz="914353">
              <a:lnSpc>
                <a:spcPct val="90000"/>
              </a:lnSpc>
              <a:spcBef>
                <a:spcPts val="1000"/>
              </a:spcBef>
              <a:buSzTx/>
              <a:buFontTx/>
              <a:buNone/>
              <a:defRPr sz="2400"/>
            </a:lvl2pPr>
            <a:lvl3pPr marL="0" indent="0" defTabSz="914353">
              <a:lnSpc>
                <a:spcPct val="90000"/>
              </a:lnSpc>
              <a:spcBef>
                <a:spcPts val="1000"/>
              </a:spcBef>
              <a:buSzTx/>
              <a:buFontTx/>
              <a:buNone/>
              <a:defRPr sz="2400"/>
            </a:lvl3pPr>
            <a:lvl4pPr marL="0" indent="0" defTabSz="914353">
              <a:lnSpc>
                <a:spcPct val="90000"/>
              </a:lnSpc>
              <a:spcBef>
                <a:spcPts val="1000"/>
              </a:spcBef>
              <a:buSzTx/>
              <a:buFontTx/>
              <a:buNone/>
              <a:defRPr sz="2400"/>
            </a:lvl4pPr>
            <a:lvl5pPr marL="0" indent="0"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620"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73.xml><?xml version="1.0" encoding="utf-8"?>
<p:sldLayout xmlns:a="http://schemas.openxmlformats.org/drawingml/2006/main" xmlns:r="http://schemas.openxmlformats.org/officeDocument/2006/relationships" xmlns:p="http://schemas.openxmlformats.org/presentationml/2006/main" type="tx">
  <p:cSld name="3_Two Content">
    <p:spTree>
      <p:nvGrpSpPr>
        <p:cNvPr id="1" name=""/>
        <p:cNvGrpSpPr/>
        <p:nvPr/>
      </p:nvGrpSpPr>
      <p:grpSpPr>
        <a:xfrm>
          <a:off x="0" y="0"/>
          <a:ext cx="0" cy="0"/>
          <a:chOff x="0" y="0"/>
          <a:chExt cx="0" cy="0"/>
        </a:xfrm>
      </p:grpSpPr>
      <p:sp>
        <p:nvSpPr>
          <p:cNvPr id="1627" name="Title Text"/>
          <p:cNvSpPr txBox="1">
            <a:spLocks noGrp="1"/>
          </p:cNvSpPr>
          <p:nvPr>
            <p:ph type="title"/>
          </p:nvPr>
        </p:nvSpPr>
        <p:spPr>
          <a:xfrm>
            <a:off x="628650" y="365127"/>
            <a:ext cx="7886700"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628" name="Body Level One…"/>
          <p:cNvSpPr txBox="1">
            <a:spLocks noGrp="1"/>
          </p:cNvSpPr>
          <p:nvPr>
            <p:ph type="body" sz="half" idx="1"/>
          </p:nvPr>
        </p:nvSpPr>
        <p:spPr>
          <a:xfrm>
            <a:off x="628650" y="1825625"/>
            <a:ext cx="38862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629"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74.xml><?xml version="1.0" encoding="utf-8"?>
<p:sldLayout xmlns:a="http://schemas.openxmlformats.org/drawingml/2006/main" xmlns:r="http://schemas.openxmlformats.org/officeDocument/2006/relationships" xmlns:p="http://schemas.openxmlformats.org/presentationml/2006/main" type="tx">
  <p:cSld name="3_Comparison">
    <p:spTree>
      <p:nvGrpSpPr>
        <p:cNvPr id="1" name=""/>
        <p:cNvGrpSpPr/>
        <p:nvPr/>
      </p:nvGrpSpPr>
      <p:grpSpPr>
        <a:xfrm>
          <a:off x="0" y="0"/>
          <a:ext cx="0" cy="0"/>
          <a:chOff x="0" y="0"/>
          <a:chExt cx="0" cy="0"/>
        </a:xfrm>
      </p:grpSpPr>
      <p:sp>
        <p:nvSpPr>
          <p:cNvPr id="1636" name="Title Text"/>
          <p:cNvSpPr txBox="1">
            <a:spLocks noGrp="1"/>
          </p:cNvSpPr>
          <p:nvPr>
            <p:ph type="title"/>
          </p:nvPr>
        </p:nvSpPr>
        <p:spPr>
          <a:xfrm>
            <a:off x="629841" y="365127"/>
            <a:ext cx="7886701"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637" name="Body Level One…"/>
          <p:cNvSpPr txBox="1">
            <a:spLocks noGrp="1"/>
          </p:cNvSpPr>
          <p:nvPr>
            <p:ph type="body" sz="quarter" idx="1"/>
          </p:nvPr>
        </p:nvSpPr>
        <p:spPr>
          <a:xfrm>
            <a:off x="629841" y="1681163"/>
            <a:ext cx="3868343" cy="823915"/>
          </a:xfrm>
          <a:prstGeom prst="rect">
            <a:avLst/>
          </a:prstGeom>
        </p:spPr>
        <p:txBody>
          <a:bodyPr lIns="45718" tIns="45718" rIns="45718" bIns="45718" anchor="b"/>
          <a:lstStyle>
            <a:lvl1pPr marL="0" indent="0" defTabSz="914353">
              <a:lnSpc>
                <a:spcPct val="90000"/>
              </a:lnSpc>
              <a:spcBef>
                <a:spcPts val="1000"/>
              </a:spcBef>
              <a:buSzTx/>
              <a:buFontTx/>
              <a:buNone/>
              <a:defRPr sz="2400" b="1"/>
            </a:lvl1pPr>
            <a:lvl2pPr marL="0" indent="0" defTabSz="914353">
              <a:lnSpc>
                <a:spcPct val="90000"/>
              </a:lnSpc>
              <a:spcBef>
                <a:spcPts val="1000"/>
              </a:spcBef>
              <a:buSzTx/>
              <a:buFontTx/>
              <a:buNone/>
              <a:defRPr sz="2400" b="1"/>
            </a:lvl2pPr>
            <a:lvl3pPr marL="0" indent="0" defTabSz="914353">
              <a:lnSpc>
                <a:spcPct val="90000"/>
              </a:lnSpc>
              <a:spcBef>
                <a:spcPts val="1000"/>
              </a:spcBef>
              <a:buSzTx/>
              <a:buFontTx/>
              <a:buNone/>
              <a:defRPr sz="2400" b="1"/>
            </a:lvl3pPr>
            <a:lvl4pPr marL="0" indent="0" defTabSz="914353">
              <a:lnSpc>
                <a:spcPct val="90000"/>
              </a:lnSpc>
              <a:spcBef>
                <a:spcPts val="1000"/>
              </a:spcBef>
              <a:buSzTx/>
              <a:buFontTx/>
              <a:buNone/>
              <a:defRPr sz="2400" b="1"/>
            </a:lvl4pPr>
            <a:lvl5pPr marL="0" indent="0" defTabSz="914353">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638" name="Text Placeholder 4"/>
          <p:cNvSpPr>
            <a:spLocks noGrp="1"/>
          </p:cNvSpPr>
          <p:nvPr>
            <p:ph type="body" sz="quarter" idx="21"/>
          </p:nvPr>
        </p:nvSpPr>
        <p:spPr>
          <a:xfrm>
            <a:off x="4629151" y="1681163"/>
            <a:ext cx="3887394" cy="823914"/>
          </a:xfrm>
          <a:prstGeom prst="rect">
            <a:avLst/>
          </a:prstGeom>
        </p:spPr>
        <p:txBody>
          <a:bodyPr lIns="45718" tIns="45718" rIns="45718" bIns="45718" anchor="b"/>
          <a:lstStyle/>
          <a:p>
            <a:endParaRPr/>
          </a:p>
        </p:txBody>
      </p:sp>
      <p:sp>
        <p:nvSpPr>
          <p:cNvPr id="1639"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75.xml><?xml version="1.0" encoding="utf-8"?>
<p:sldLayout xmlns:a="http://schemas.openxmlformats.org/drawingml/2006/main" xmlns:r="http://schemas.openxmlformats.org/officeDocument/2006/relationships" xmlns:p="http://schemas.openxmlformats.org/presentationml/2006/main" type="tx">
  <p:cSld name="5_Title Only">
    <p:spTree>
      <p:nvGrpSpPr>
        <p:cNvPr id="1" name=""/>
        <p:cNvGrpSpPr/>
        <p:nvPr/>
      </p:nvGrpSpPr>
      <p:grpSpPr>
        <a:xfrm>
          <a:off x="0" y="0"/>
          <a:ext cx="0" cy="0"/>
          <a:chOff x="0" y="0"/>
          <a:chExt cx="0" cy="0"/>
        </a:xfrm>
      </p:grpSpPr>
      <p:sp>
        <p:nvSpPr>
          <p:cNvPr id="1646" name="Title Text"/>
          <p:cNvSpPr txBox="1">
            <a:spLocks noGrp="1"/>
          </p:cNvSpPr>
          <p:nvPr>
            <p:ph type="title"/>
          </p:nvPr>
        </p:nvSpPr>
        <p:spPr>
          <a:xfrm>
            <a:off x="628650" y="365127"/>
            <a:ext cx="7886700"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647"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76.xml><?xml version="1.0" encoding="utf-8"?>
<p:sldLayout xmlns:a="http://schemas.openxmlformats.org/drawingml/2006/main" xmlns:r="http://schemas.openxmlformats.org/officeDocument/2006/relationships" xmlns:p="http://schemas.openxmlformats.org/presentationml/2006/main" type="tx">
  <p:cSld name="6_Blank">
    <p:spTree>
      <p:nvGrpSpPr>
        <p:cNvPr id="1" name=""/>
        <p:cNvGrpSpPr/>
        <p:nvPr/>
      </p:nvGrpSpPr>
      <p:grpSpPr>
        <a:xfrm>
          <a:off x="0" y="0"/>
          <a:ext cx="0" cy="0"/>
          <a:chOff x="0" y="0"/>
          <a:chExt cx="0" cy="0"/>
        </a:xfrm>
      </p:grpSpPr>
      <p:sp>
        <p:nvSpPr>
          <p:cNvPr id="1654"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77.xml><?xml version="1.0" encoding="utf-8"?>
<p:sldLayout xmlns:a="http://schemas.openxmlformats.org/drawingml/2006/main" xmlns:r="http://schemas.openxmlformats.org/officeDocument/2006/relationships" xmlns:p="http://schemas.openxmlformats.org/presentationml/2006/main" type="tx">
  <p:cSld name="3_Content with Caption">
    <p:spTree>
      <p:nvGrpSpPr>
        <p:cNvPr id="1" name=""/>
        <p:cNvGrpSpPr/>
        <p:nvPr/>
      </p:nvGrpSpPr>
      <p:grpSpPr>
        <a:xfrm>
          <a:off x="0" y="0"/>
          <a:ext cx="0" cy="0"/>
          <a:chOff x="0" y="0"/>
          <a:chExt cx="0" cy="0"/>
        </a:xfrm>
      </p:grpSpPr>
      <p:sp>
        <p:nvSpPr>
          <p:cNvPr id="1661"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1662" name="Body Level One…"/>
          <p:cNvSpPr txBox="1">
            <a:spLocks noGrp="1"/>
          </p:cNvSpPr>
          <p:nvPr>
            <p:ph type="body" sz="half" idx="1"/>
          </p:nvPr>
        </p:nvSpPr>
        <p:spPr>
          <a:xfrm>
            <a:off x="3887391" y="987427"/>
            <a:ext cx="4629152" cy="4873627"/>
          </a:xfrm>
          <a:prstGeom prst="rect">
            <a:avLst/>
          </a:prstGeom>
        </p:spPr>
        <p:txBody>
          <a:bodyPr lIns="45718" tIns="45718" rIns="45718" bIns="45718"/>
          <a:lstStyle>
            <a:lvl1pPr marL="228588" indent="-228588" defTabSz="914353">
              <a:lnSpc>
                <a:spcPct val="90000"/>
              </a:lnSpc>
              <a:spcBef>
                <a:spcPts val="1000"/>
              </a:spcBef>
            </a:lvl1pPr>
            <a:lvl2pPr marL="718420" indent="-261241" defTabSz="914353">
              <a:lnSpc>
                <a:spcPct val="90000"/>
              </a:lnSpc>
              <a:spcBef>
                <a:spcPts val="1000"/>
              </a:spcBef>
              <a:buChar char="•"/>
            </a:lvl2pPr>
            <a:lvl3pPr marL="1219137" indent="-304784" defTabSz="914353">
              <a:lnSpc>
                <a:spcPct val="90000"/>
              </a:lnSpc>
              <a:spcBef>
                <a:spcPts val="1000"/>
              </a:spcBef>
            </a:lvl3pPr>
            <a:lvl4pPr marL="1737268" indent="-365739" defTabSz="914353">
              <a:lnSpc>
                <a:spcPct val="90000"/>
              </a:lnSpc>
              <a:spcBef>
                <a:spcPts val="1000"/>
              </a:spcBef>
              <a:buChar char="•"/>
            </a:lvl4pPr>
            <a:lvl5pPr marL="2194447" indent="-365740" defTabSz="914353">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1663" name="Text Placeholder 3"/>
          <p:cNvSpPr>
            <a:spLocks noGrp="1"/>
          </p:cNvSpPr>
          <p:nvPr>
            <p:ph type="body" sz="quarter" idx="21"/>
          </p:nvPr>
        </p:nvSpPr>
        <p:spPr>
          <a:xfrm>
            <a:off x="629838" y="2057400"/>
            <a:ext cx="2949183" cy="3811588"/>
          </a:xfrm>
          <a:prstGeom prst="rect">
            <a:avLst/>
          </a:prstGeom>
        </p:spPr>
        <p:txBody>
          <a:bodyPr lIns="45718" tIns="45718" rIns="45718" bIns="45718"/>
          <a:lstStyle/>
          <a:p>
            <a:endParaRPr/>
          </a:p>
        </p:txBody>
      </p:sp>
      <p:sp>
        <p:nvSpPr>
          <p:cNvPr id="1664"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78.xml><?xml version="1.0" encoding="utf-8"?>
<p:sldLayout xmlns:a="http://schemas.openxmlformats.org/drawingml/2006/main" xmlns:r="http://schemas.openxmlformats.org/officeDocument/2006/relationships" xmlns:p="http://schemas.openxmlformats.org/presentationml/2006/main" type="tx">
  <p:cSld name="3_Picture with Caption">
    <p:spTree>
      <p:nvGrpSpPr>
        <p:cNvPr id="1" name=""/>
        <p:cNvGrpSpPr/>
        <p:nvPr/>
      </p:nvGrpSpPr>
      <p:grpSpPr>
        <a:xfrm>
          <a:off x="0" y="0"/>
          <a:ext cx="0" cy="0"/>
          <a:chOff x="0" y="0"/>
          <a:chExt cx="0" cy="0"/>
        </a:xfrm>
      </p:grpSpPr>
      <p:sp>
        <p:nvSpPr>
          <p:cNvPr id="1671"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1672" name="Picture Placeholder 2"/>
          <p:cNvSpPr>
            <a:spLocks noGrp="1"/>
          </p:cNvSpPr>
          <p:nvPr>
            <p:ph type="pic" sz="half" idx="21"/>
          </p:nvPr>
        </p:nvSpPr>
        <p:spPr>
          <a:xfrm>
            <a:off x="3887391" y="987427"/>
            <a:ext cx="4629152" cy="4873627"/>
          </a:xfrm>
          <a:prstGeom prst="rect">
            <a:avLst/>
          </a:prstGeom>
        </p:spPr>
        <p:txBody>
          <a:bodyPr lIns="91439" tIns="45719" rIns="91439" bIns="45719">
            <a:noAutofit/>
          </a:bodyPr>
          <a:lstStyle/>
          <a:p>
            <a:endParaRPr/>
          </a:p>
        </p:txBody>
      </p:sp>
      <p:sp>
        <p:nvSpPr>
          <p:cNvPr id="1673" name="Body Level One…"/>
          <p:cNvSpPr txBox="1">
            <a:spLocks noGrp="1"/>
          </p:cNvSpPr>
          <p:nvPr>
            <p:ph type="body" sz="quarter" idx="1"/>
          </p:nvPr>
        </p:nvSpPr>
        <p:spPr>
          <a:xfrm>
            <a:off x="629841" y="2057400"/>
            <a:ext cx="2949178" cy="3811588"/>
          </a:xfrm>
          <a:prstGeom prst="rect">
            <a:avLst/>
          </a:prstGeom>
        </p:spPr>
        <p:txBody>
          <a:bodyPr lIns="45718" tIns="45718" rIns="45718" bIns="45718"/>
          <a:lstStyle>
            <a:lvl1pPr marL="0" indent="0" defTabSz="914353">
              <a:lnSpc>
                <a:spcPct val="90000"/>
              </a:lnSpc>
              <a:spcBef>
                <a:spcPts val="1000"/>
              </a:spcBef>
              <a:buSzTx/>
              <a:buFontTx/>
              <a:buNone/>
              <a:defRPr sz="1600"/>
            </a:lvl1pPr>
            <a:lvl2pPr marL="0" indent="0" defTabSz="914353">
              <a:lnSpc>
                <a:spcPct val="90000"/>
              </a:lnSpc>
              <a:spcBef>
                <a:spcPts val="1000"/>
              </a:spcBef>
              <a:buSzTx/>
              <a:buFontTx/>
              <a:buNone/>
              <a:defRPr sz="1600"/>
            </a:lvl2pPr>
            <a:lvl3pPr marL="0" indent="0" defTabSz="914353">
              <a:lnSpc>
                <a:spcPct val="90000"/>
              </a:lnSpc>
              <a:spcBef>
                <a:spcPts val="1000"/>
              </a:spcBef>
              <a:buSzTx/>
              <a:buFontTx/>
              <a:buNone/>
              <a:defRPr sz="1600"/>
            </a:lvl3pPr>
            <a:lvl4pPr marL="0" indent="0" defTabSz="914353">
              <a:lnSpc>
                <a:spcPct val="90000"/>
              </a:lnSpc>
              <a:spcBef>
                <a:spcPts val="1000"/>
              </a:spcBef>
              <a:buSzTx/>
              <a:buFontTx/>
              <a:buNone/>
              <a:defRPr sz="1600"/>
            </a:lvl4pPr>
            <a:lvl5pPr marL="0" indent="0" defTabSz="914353">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674"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79.xml><?xml version="1.0" encoding="utf-8"?>
<p:sldLayout xmlns:a="http://schemas.openxmlformats.org/drawingml/2006/main" xmlns:r="http://schemas.openxmlformats.org/officeDocument/2006/relationships" xmlns:p="http://schemas.openxmlformats.org/presentationml/2006/main" type="tx">
  <p:cSld name="3_Title &amp; Subtitle">
    <p:spTree>
      <p:nvGrpSpPr>
        <p:cNvPr id="1" name=""/>
        <p:cNvGrpSpPr/>
        <p:nvPr/>
      </p:nvGrpSpPr>
      <p:grpSpPr>
        <a:xfrm>
          <a:off x="0" y="0"/>
          <a:ext cx="0" cy="0"/>
          <a:chOff x="0" y="0"/>
          <a:chExt cx="0" cy="0"/>
        </a:xfrm>
      </p:grpSpPr>
      <p:sp>
        <p:nvSpPr>
          <p:cNvPr id="1681" name="Title Text"/>
          <p:cNvSpPr txBox="1">
            <a:spLocks noGrp="1"/>
          </p:cNvSpPr>
          <p:nvPr>
            <p:ph type="title"/>
          </p:nvPr>
        </p:nvSpPr>
        <p:spPr>
          <a:xfrm>
            <a:off x="892970" y="1151929"/>
            <a:ext cx="7358065" cy="2321720"/>
          </a:xfrm>
          <a:prstGeom prst="rect">
            <a:avLst/>
          </a:prstGeom>
        </p:spPr>
        <p:txBody>
          <a:bodyPr lIns="35716" tIns="35716" rIns="35716" bIns="35716" anchor="b"/>
          <a:lstStyle>
            <a:lvl1pPr defTabSz="410730">
              <a:defRPr sz="5500">
                <a:latin typeface="Helvetica Light"/>
                <a:ea typeface="Helvetica Light"/>
                <a:cs typeface="Helvetica Light"/>
                <a:sym typeface="Helvetica Light"/>
              </a:defRPr>
            </a:lvl1pPr>
          </a:lstStyle>
          <a:p>
            <a:r>
              <a:t>Title Text</a:t>
            </a:r>
          </a:p>
        </p:txBody>
      </p:sp>
      <p:sp>
        <p:nvSpPr>
          <p:cNvPr id="1682" name="Body Level One…"/>
          <p:cNvSpPr txBox="1">
            <a:spLocks noGrp="1"/>
          </p:cNvSpPr>
          <p:nvPr>
            <p:ph type="body" sz="quarter" idx="1"/>
          </p:nvPr>
        </p:nvSpPr>
        <p:spPr>
          <a:xfrm>
            <a:off x="892970" y="3536155"/>
            <a:ext cx="7358065" cy="794745"/>
          </a:xfrm>
          <a:prstGeom prst="rect">
            <a:avLst/>
          </a:prstGeom>
        </p:spPr>
        <p:txBody>
          <a:bodyPr lIns="35716" tIns="35716" rIns="35716" bIns="35716"/>
          <a:lstStyle>
            <a:lvl1pPr marL="0" indent="0" algn="ctr" defTabSz="410730">
              <a:spcBef>
                <a:spcPts val="0"/>
              </a:spcBef>
              <a:buSzTx/>
              <a:buFontTx/>
              <a:buNone/>
              <a:defRPr sz="2200">
                <a:latin typeface="Helvetica Light"/>
                <a:ea typeface="Helvetica Light"/>
                <a:cs typeface="Helvetica Light"/>
                <a:sym typeface="Helvetica Light"/>
              </a:defRPr>
            </a:lvl1pPr>
            <a:lvl2pPr marL="0" indent="0" algn="ctr" defTabSz="410730">
              <a:spcBef>
                <a:spcPts val="0"/>
              </a:spcBef>
              <a:buSzTx/>
              <a:buFontTx/>
              <a:buNone/>
              <a:defRPr sz="2200">
                <a:latin typeface="Helvetica Light"/>
                <a:ea typeface="Helvetica Light"/>
                <a:cs typeface="Helvetica Light"/>
                <a:sym typeface="Helvetica Light"/>
              </a:defRPr>
            </a:lvl2pPr>
            <a:lvl3pPr marL="0" indent="0" algn="ctr" defTabSz="410730">
              <a:spcBef>
                <a:spcPts val="0"/>
              </a:spcBef>
              <a:buSzTx/>
              <a:buFontTx/>
              <a:buNone/>
              <a:defRPr sz="2200">
                <a:latin typeface="Helvetica Light"/>
                <a:ea typeface="Helvetica Light"/>
                <a:cs typeface="Helvetica Light"/>
                <a:sym typeface="Helvetica Light"/>
              </a:defRPr>
            </a:lvl3pPr>
            <a:lvl4pPr marL="0" indent="0" algn="ctr" defTabSz="410730">
              <a:spcBef>
                <a:spcPts val="0"/>
              </a:spcBef>
              <a:buSzTx/>
              <a:buFontTx/>
              <a:buNone/>
              <a:defRPr sz="2200">
                <a:latin typeface="Helvetica Light"/>
                <a:ea typeface="Helvetica Light"/>
                <a:cs typeface="Helvetica Light"/>
                <a:sym typeface="Helvetica Light"/>
              </a:defRPr>
            </a:lvl4pPr>
            <a:lvl5pPr marL="0" indent="0" algn="ctr" defTabSz="410730">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683" name="Slide Number"/>
          <p:cNvSpPr txBox="1">
            <a:spLocks noGrp="1"/>
          </p:cNvSpPr>
          <p:nvPr>
            <p:ph type="sldNum" sz="quarter" idx="2"/>
          </p:nvPr>
        </p:nvSpPr>
        <p:spPr>
          <a:xfrm>
            <a:off x="4427275" y="6505277"/>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80.xml><?xml version="1.0" encoding="utf-8"?>
<p:sldLayout xmlns:a="http://schemas.openxmlformats.org/drawingml/2006/main" xmlns:r="http://schemas.openxmlformats.org/officeDocument/2006/relationships" xmlns:p="http://schemas.openxmlformats.org/presentationml/2006/main" type="tx">
  <p:cSld name="2_Photo - Horizontal">
    <p:spTree>
      <p:nvGrpSpPr>
        <p:cNvPr id="1" name=""/>
        <p:cNvGrpSpPr/>
        <p:nvPr/>
      </p:nvGrpSpPr>
      <p:grpSpPr>
        <a:xfrm>
          <a:off x="0" y="0"/>
          <a:ext cx="0" cy="0"/>
          <a:chOff x="0" y="0"/>
          <a:chExt cx="0" cy="0"/>
        </a:xfrm>
      </p:grpSpPr>
      <p:sp>
        <p:nvSpPr>
          <p:cNvPr id="1690" name="Shape 20"/>
          <p:cNvSpPr>
            <a:spLocks noGrp="1"/>
          </p:cNvSpPr>
          <p:nvPr>
            <p:ph type="pic" idx="21"/>
          </p:nvPr>
        </p:nvSpPr>
        <p:spPr>
          <a:xfrm>
            <a:off x="1129607" y="446485"/>
            <a:ext cx="6875861" cy="4161234"/>
          </a:xfrm>
          <a:prstGeom prst="rect">
            <a:avLst/>
          </a:prstGeom>
        </p:spPr>
        <p:txBody>
          <a:bodyPr lIns="91439" tIns="45719" rIns="91439" bIns="45719">
            <a:noAutofit/>
          </a:bodyPr>
          <a:lstStyle/>
          <a:p>
            <a:endParaRPr/>
          </a:p>
        </p:txBody>
      </p:sp>
      <p:sp>
        <p:nvSpPr>
          <p:cNvPr id="1691" name="Title Text"/>
          <p:cNvSpPr txBox="1">
            <a:spLocks noGrp="1"/>
          </p:cNvSpPr>
          <p:nvPr>
            <p:ph type="title"/>
          </p:nvPr>
        </p:nvSpPr>
        <p:spPr>
          <a:xfrm>
            <a:off x="892970" y="4723805"/>
            <a:ext cx="7358065" cy="1000128"/>
          </a:xfrm>
          <a:prstGeom prst="rect">
            <a:avLst/>
          </a:prstGeom>
        </p:spPr>
        <p:txBody>
          <a:bodyPr lIns="35716" tIns="35716" rIns="35716" bIns="35716" anchor="b"/>
          <a:lstStyle>
            <a:lvl1pPr defTabSz="410730">
              <a:defRPr sz="5500">
                <a:latin typeface="Helvetica Light"/>
                <a:ea typeface="Helvetica Light"/>
                <a:cs typeface="Helvetica Light"/>
                <a:sym typeface="Helvetica Light"/>
              </a:defRPr>
            </a:lvl1pPr>
          </a:lstStyle>
          <a:p>
            <a:r>
              <a:t>Title Text</a:t>
            </a:r>
          </a:p>
        </p:txBody>
      </p:sp>
      <p:sp>
        <p:nvSpPr>
          <p:cNvPr id="1692" name="Body Level One…"/>
          <p:cNvSpPr txBox="1">
            <a:spLocks noGrp="1"/>
          </p:cNvSpPr>
          <p:nvPr>
            <p:ph type="body" sz="quarter" idx="1"/>
          </p:nvPr>
        </p:nvSpPr>
        <p:spPr>
          <a:xfrm>
            <a:off x="892970" y="5759648"/>
            <a:ext cx="7358065" cy="794745"/>
          </a:xfrm>
          <a:prstGeom prst="rect">
            <a:avLst/>
          </a:prstGeom>
        </p:spPr>
        <p:txBody>
          <a:bodyPr lIns="35716" tIns="35716" rIns="35716" bIns="35716"/>
          <a:lstStyle>
            <a:lvl1pPr marL="0" indent="0" algn="ctr" defTabSz="410730">
              <a:spcBef>
                <a:spcPts val="0"/>
              </a:spcBef>
              <a:buSzTx/>
              <a:buFontTx/>
              <a:buNone/>
              <a:defRPr sz="2200">
                <a:latin typeface="Helvetica Light"/>
                <a:ea typeface="Helvetica Light"/>
                <a:cs typeface="Helvetica Light"/>
                <a:sym typeface="Helvetica Light"/>
              </a:defRPr>
            </a:lvl1pPr>
            <a:lvl2pPr marL="0" indent="0" algn="ctr" defTabSz="410730">
              <a:spcBef>
                <a:spcPts val="0"/>
              </a:spcBef>
              <a:buSzTx/>
              <a:buFontTx/>
              <a:buNone/>
              <a:defRPr sz="2200">
                <a:latin typeface="Helvetica Light"/>
                <a:ea typeface="Helvetica Light"/>
                <a:cs typeface="Helvetica Light"/>
                <a:sym typeface="Helvetica Light"/>
              </a:defRPr>
            </a:lvl2pPr>
            <a:lvl3pPr marL="0" indent="0" algn="ctr" defTabSz="410730">
              <a:spcBef>
                <a:spcPts val="0"/>
              </a:spcBef>
              <a:buSzTx/>
              <a:buFontTx/>
              <a:buNone/>
              <a:defRPr sz="2200">
                <a:latin typeface="Helvetica Light"/>
                <a:ea typeface="Helvetica Light"/>
                <a:cs typeface="Helvetica Light"/>
                <a:sym typeface="Helvetica Light"/>
              </a:defRPr>
            </a:lvl3pPr>
            <a:lvl4pPr marL="0" indent="0" algn="ctr" defTabSz="410730">
              <a:spcBef>
                <a:spcPts val="0"/>
              </a:spcBef>
              <a:buSzTx/>
              <a:buFontTx/>
              <a:buNone/>
              <a:defRPr sz="2200">
                <a:latin typeface="Helvetica Light"/>
                <a:ea typeface="Helvetica Light"/>
                <a:cs typeface="Helvetica Light"/>
                <a:sym typeface="Helvetica Light"/>
              </a:defRPr>
            </a:lvl4pPr>
            <a:lvl5pPr marL="0" indent="0" algn="ctr" defTabSz="410730">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693" name="Slide Number"/>
          <p:cNvSpPr txBox="1">
            <a:spLocks noGrp="1"/>
          </p:cNvSpPr>
          <p:nvPr>
            <p:ph type="sldNum" sz="quarter" idx="2"/>
          </p:nvPr>
        </p:nvSpPr>
        <p:spPr>
          <a:xfrm>
            <a:off x="4428878" y="6500812"/>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81.xml><?xml version="1.0" encoding="utf-8"?>
<p:sldLayout xmlns:a="http://schemas.openxmlformats.org/drawingml/2006/main" xmlns:r="http://schemas.openxmlformats.org/officeDocument/2006/relationships" xmlns:p="http://schemas.openxmlformats.org/presentationml/2006/main" type="tx">
  <p:cSld name="2_Title - Center">
    <p:spTree>
      <p:nvGrpSpPr>
        <p:cNvPr id="1" name=""/>
        <p:cNvGrpSpPr/>
        <p:nvPr/>
      </p:nvGrpSpPr>
      <p:grpSpPr>
        <a:xfrm>
          <a:off x="0" y="0"/>
          <a:ext cx="0" cy="0"/>
          <a:chOff x="0" y="0"/>
          <a:chExt cx="0" cy="0"/>
        </a:xfrm>
      </p:grpSpPr>
      <p:sp>
        <p:nvSpPr>
          <p:cNvPr id="1700" name="Title Text"/>
          <p:cNvSpPr txBox="1">
            <a:spLocks noGrp="1"/>
          </p:cNvSpPr>
          <p:nvPr>
            <p:ph type="title"/>
          </p:nvPr>
        </p:nvSpPr>
        <p:spPr>
          <a:xfrm>
            <a:off x="892970" y="2268141"/>
            <a:ext cx="7358065" cy="2321719"/>
          </a:xfrm>
          <a:prstGeom prst="rect">
            <a:avLst/>
          </a:prstGeom>
        </p:spPr>
        <p:txBody>
          <a:bodyPr lIns="35716" tIns="35716" rIns="35716" bIns="35716"/>
          <a:lstStyle>
            <a:lvl1pPr defTabSz="410730">
              <a:defRPr sz="5500">
                <a:latin typeface="Helvetica Light"/>
                <a:ea typeface="Helvetica Light"/>
                <a:cs typeface="Helvetica Light"/>
                <a:sym typeface="Helvetica Light"/>
              </a:defRPr>
            </a:lvl1pPr>
          </a:lstStyle>
          <a:p>
            <a:r>
              <a:t>Title Text</a:t>
            </a:r>
          </a:p>
        </p:txBody>
      </p:sp>
      <p:sp>
        <p:nvSpPr>
          <p:cNvPr id="1701" name="Slide Number"/>
          <p:cNvSpPr txBox="1">
            <a:spLocks noGrp="1"/>
          </p:cNvSpPr>
          <p:nvPr>
            <p:ph type="sldNum" sz="quarter" idx="2"/>
          </p:nvPr>
        </p:nvSpPr>
        <p:spPr>
          <a:xfrm>
            <a:off x="4427275" y="6505277"/>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82.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708" name="Shape 38"/>
          <p:cNvSpPr>
            <a:spLocks noGrp="1"/>
          </p:cNvSpPr>
          <p:nvPr>
            <p:ph type="pic" sz="half" idx="21"/>
          </p:nvPr>
        </p:nvSpPr>
        <p:spPr>
          <a:xfrm>
            <a:off x="4723805" y="446483"/>
            <a:ext cx="3750470" cy="5786440"/>
          </a:xfrm>
          <a:prstGeom prst="rect">
            <a:avLst/>
          </a:prstGeom>
        </p:spPr>
        <p:txBody>
          <a:bodyPr lIns="91439" tIns="45719" rIns="91439" bIns="45719">
            <a:noAutofit/>
          </a:bodyPr>
          <a:lstStyle/>
          <a:p>
            <a:endParaRPr/>
          </a:p>
        </p:txBody>
      </p:sp>
      <p:sp>
        <p:nvSpPr>
          <p:cNvPr id="1709" name="Title Text"/>
          <p:cNvSpPr txBox="1">
            <a:spLocks noGrp="1"/>
          </p:cNvSpPr>
          <p:nvPr>
            <p:ph type="title"/>
          </p:nvPr>
        </p:nvSpPr>
        <p:spPr>
          <a:xfrm>
            <a:off x="669725" y="446483"/>
            <a:ext cx="3750472" cy="2803925"/>
          </a:xfrm>
          <a:prstGeom prst="rect">
            <a:avLst/>
          </a:prstGeom>
        </p:spPr>
        <p:txBody>
          <a:bodyPr lIns="35716" tIns="35716" rIns="35716" bIns="35716" anchor="b"/>
          <a:lstStyle>
            <a:lvl1pPr defTabSz="410730">
              <a:defRPr sz="4200">
                <a:latin typeface="Helvetica Light"/>
                <a:ea typeface="Helvetica Light"/>
                <a:cs typeface="Helvetica Light"/>
                <a:sym typeface="Helvetica Light"/>
              </a:defRPr>
            </a:lvl1pPr>
          </a:lstStyle>
          <a:p>
            <a:r>
              <a:t>Title Text</a:t>
            </a:r>
          </a:p>
        </p:txBody>
      </p:sp>
      <p:sp>
        <p:nvSpPr>
          <p:cNvPr id="1710" name="Body Level One…"/>
          <p:cNvSpPr txBox="1">
            <a:spLocks noGrp="1"/>
          </p:cNvSpPr>
          <p:nvPr>
            <p:ph type="body" sz="quarter" idx="1"/>
          </p:nvPr>
        </p:nvSpPr>
        <p:spPr>
          <a:xfrm>
            <a:off x="669725" y="3348632"/>
            <a:ext cx="3750472" cy="2884293"/>
          </a:xfrm>
          <a:prstGeom prst="rect">
            <a:avLst/>
          </a:prstGeom>
        </p:spPr>
        <p:txBody>
          <a:bodyPr lIns="35716" tIns="35716" rIns="35716" bIns="35716"/>
          <a:lstStyle>
            <a:lvl1pPr marL="0" indent="0" algn="ctr" defTabSz="410730">
              <a:spcBef>
                <a:spcPts val="0"/>
              </a:spcBef>
              <a:buSzTx/>
              <a:buFontTx/>
              <a:buNone/>
              <a:defRPr sz="2200">
                <a:latin typeface="Helvetica Light"/>
                <a:ea typeface="Helvetica Light"/>
                <a:cs typeface="Helvetica Light"/>
                <a:sym typeface="Helvetica Light"/>
              </a:defRPr>
            </a:lvl1pPr>
            <a:lvl2pPr marL="0" indent="0" algn="ctr" defTabSz="410730">
              <a:spcBef>
                <a:spcPts val="0"/>
              </a:spcBef>
              <a:buSzTx/>
              <a:buFontTx/>
              <a:buNone/>
              <a:defRPr sz="2200">
                <a:latin typeface="Helvetica Light"/>
                <a:ea typeface="Helvetica Light"/>
                <a:cs typeface="Helvetica Light"/>
                <a:sym typeface="Helvetica Light"/>
              </a:defRPr>
            </a:lvl2pPr>
            <a:lvl3pPr marL="0" indent="0" algn="ctr" defTabSz="410730">
              <a:spcBef>
                <a:spcPts val="0"/>
              </a:spcBef>
              <a:buSzTx/>
              <a:buFontTx/>
              <a:buNone/>
              <a:defRPr sz="2200">
                <a:latin typeface="Helvetica Light"/>
                <a:ea typeface="Helvetica Light"/>
                <a:cs typeface="Helvetica Light"/>
                <a:sym typeface="Helvetica Light"/>
              </a:defRPr>
            </a:lvl3pPr>
            <a:lvl4pPr marL="0" indent="0" algn="ctr" defTabSz="410730">
              <a:spcBef>
                <a:spcPts val="0"/>
              </a:spcBef>
              <a:buSzTx/>
              <a:buFontTx/>
              <a:buNone/>
              <a:defRPr sz="2200">
                <a:latin typeface="Helvetica Light"/>
                <a:ea typeface="Helvetica Light"/>
                <a:cs typeface="Helvetica Light"/>
                <a:sym typeface="Helvetica Light"/>
              </a:defRPr>
            </a:lvl4pPr>
            <a:lvl5pPr marL="0" indent="0" algn="ctr" defTabSz="410730">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711" name="Slide Number"/>
          <p:cNvSpPr txBox="1">
            <a:spLocks noGrp="1"/>
          </p:cNvSpPr>
          <p:nvPr>
            <p:ph type="sldNum" sz="quarter" idx="2"/>
          </p:nvPr>
        </p:nvSpPr>
        <p:spPr>
          <a:xfrm>
            <a:off x="4427275" y="6505277"/>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83.xml><?xml version="1.0" encoding="utf-8"?>
<p:sldLayout xmlns:a="http://schemas.openxmlformats.org/drawingml/2006/main" xmlns:r="http://schemas.openxmlformats.org/officeDocument/2006/relationships" xmlns:p="http://schemas.openxmlformats.org/presentationml/2006/main" type="tx">
  <p:cSld name="1_Title - Top">
    <p:spTree>
      <p:nvGrpSpPr>
        <p:cNvPr id="1" name=""/>
        <p:cNvGrpSpPr/>
        <p:nvPr/>
      </p:nvGrpSpPr>
      <p:grpSpPr>
        <a:xfrm>
          <a:off x="0" y="0"/>
          <a:ext cx="0" cy="0"/>
          <a:chOff x="0" y="0"/>
          <a:chExt cx="0" cy="0"/>
        </a:xfrm>
      </p:grpSpPr>
      <p:sp>
        <p:nvSpPr>
          <p:cNvPr id="1718" name="Title Text"/>
          <p:cNvSpPr txBox="1">
            <a:spLocks noGrp="1"/>
          </p:cNvSpPr>
          <p:nvPr>
            <p:ph type="title"/>
          </p:nvPr>
        </p:nvSpPr>
        <p:spPr>
          <a:xfrm>
            <a:off x="669725" y="312540"/>
            <a:ext cx="7804550" cy="1518047"/>
          </a:xfrm>
          <a:prstGeom prst="rect">
            <a:avLst/>
          </a:prstGeom>
        </p:spPr>
        <p:txBody>
          <a:bodyPr lIns="35716" tIns="35716" rIns="35716" bIns="35716"/>
          <a:lstStyle>
            <a:lvl1pPr defTabSz="410730">
              <a:defRPr sz="5500">
                <a:latin typeface="Helvetica Light"/>
                <a:ea typeface="Helvetica Light"/>
                <a:cs typeface="Helvetica Light"/>
                <a:sym typeface="Helvetica Light"/>
              </a:defRPr>
            </a:lvl1pPr>
          </a:lstStyle>
          <a:p>
            <a:r>
              <a:t>Title Text</a:t>
            </a:r>
          </a:p>
        </p:txBody>
      </p:sp>
      <p:sp>
        <p:nvSpPr>
          <p:cNvPr id="1719" name="Slide Number"/>
          <p:cNvSpPr txBox="1">
            <a:spLocks noGrp="1"/>
          </p:cNvSpPr>
          <p:nvPr>
            <p:ph type="sldNum" sz="quarter" idx="2"/>
          </p:nvPr>
        </p:nvSpPr>
        <p:spPr>
          <a:xfrm>
            <a:off x="4427275" y="6505277"/>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84.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1726" name="Title Text"/>
          <p:cNvSpPr txBox="1">
            <a:spLocks noGrp="1"/>
          </p:cNvSpPr>
          <p:nvPr>
            <p:ph type="title"/>
          </p:nvPr>
        </p:nvSpPr>
        <p:spPr>
          <a:xfrm>
            <a:off x="669725" y="312540"/>
            <a:ext cx="7804550" cy="1518047"/>
          </a:xfrm>
          <a:prstGeom prst="rect">
            <a:avLst/>
          </a:prstGeom>
        </p:spPr>
        <p:txBody>
          <a:bodyPr lIns="35716" tIns="35716" rIns="35716" bIns="35716"/>
          <a:lstStyle>
            <a:lvl1pPr defTabSz="410730">
              <a:defRPr sz="5500">
                <a:latin typeface="Helvetica Light"/>
                <a:ea typeface="Helvetica Light"/>
                <a:cs typeface="Helvetica Light"/>
                <a:sym typeface="Helvetica Light"/>
              </a:defRPr>
            </a:lvl1pPr>
          </a:lstStyle>
          <a:p>
            <a:r>
              <a:t>Title Text</a:t>
            </a:r>
          </a:p>
        </p:txBody>
      </p:sp>
      <p:sp>
        <p:nvSpPr>
          <p:cNvPr id="1727" name="Body Level One…"/>
          <p:cNvSpPr txBox="1">
            <a:spLocks noGrp="1"/>
          </p:cNvSpPr>
          <p:nvPr>
            <p:ph type="body" idx="1"/>
          </p:nvPr>
        </p:nvSpPr>
        <p:spPr>
          <a:xfrm>
            <a:off x="669725" y="1830584"/>
            <a:ext cx="7804550" cy="4420199"/>
          </a:xfrm>
          <a:prstGeom prst="rect">
            <a:avLst/>
          </a:prstGeom>
        </p:spPr>
        <p:txBody>
          <a:bodyPr lIns="35716" tIns="35716" rIns="35716" bIns="35716" anchor="ctr"/>
          <a:lstStyle>
            <a:lvl1pPr marL="312512" indent="-312512" defTabSz="410730">
              <a:spcBef>
                <a:spcPts val="2900"/>
              </a:spcBef>
              <a:buSzPct val="75000"/>
              <a:buFontTx/>
              <a:defRPr sz="2500">
                <a:latin typeface="Helvetica Light"/>
                <a:ea typeface="Helvetica Light"/>
                <a:cs typeface="Helvetica Light"/>
                <a:sym typeface="Helvetica Light"/>
              </a:defRPr>
            </a:lvl1pPr>
            <a:lvl2pPr marL="625024" indent="-312512" defTabSz="410730">
              <a:spcBef>
                <a:spcPts val="2900"/>
              </a:spcBef>
              <a:buSzPct val="75000"/>
              <a:buFontTx/>
              <a:buChar char="•"/>
              <a:defRPr sz="2500">
                <a:latin typeface="Helvetica Light"/>
                <a:ea typeface="Helvetica Light"/>
                <a:cs typeface="Helvetica Light"/>
                <a:sym typeface="Helvetica Light"/>
              </a:defRPr>
            </a:lvl2pPr>
            <a:lvl3pPr marL="937535" indent="-312512" defTabSz="410730">
              <a:spcBef>
                <a:spcPts val="2900"/>
              </a:spcBef>
              <a:buSzPct val="75000"/>
              <a:buFontTx/>
              <a:defRPr sz="2500">
                <a:latin typeface="Helvetica Light"/>
                <a:ea typeface="Helvetica Light"/>
                <a:cs typeface="Helvetica Light"/>
                <a:sym typeface="Helvetica Light"/>
              </a:defRPr>
            </a:lvl3pPr>
            <a:lvl4pPr marL="1250048" indent="-312512" defTabSz="410730">
              <a:spcBef>
                <a:spcPts val="2900"/>
              </a:spcBef>
              <a:buSzPct val="75000"/>
              <a:buFontTx/>
              <a:buChar char="•"/>
              <a:defRPr sz="2500">
                <a:latin typeface="Helvetica Light"/>
                <a:ea typeface="Helvetica Light"/>
                <a:cs typeface="Helvetica Light"/>
                <a:sym typeface="Helvetica Light"/>
              </a:defRPr>
            </a:lvl4pPr>
            <a:lvl5pPr marL="1562558" indent="-312512" defTabSz="410730">
              <a:spcBef>
                <a:spcPts val="2900"/>
              </a:spcBef>
              <a:buSzPct val="75000"/>
              <a:buFontTx/>
              <a:buChar char="•"/>
              <a:defRPr sz="25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728" name="Slide Number"/>
          <p:cNvSpPr txBox="1">
            <a:spLocks noGrp="1"/>
          </p:cNvSpPr>
          <p:nvPr>
            <p:ph type="sldNum" sz="quarter" idx="2"/>
          </p:nvPr>
        </p:nvSpPr>
        <p:spPr>
          <a:xfrm>
            <a:off x="4427275" y="6505277"/>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85.xml><?xml version="1.0" encoding="utf-8"?>
<p:sldLayout xmlns:a="http://schemas.openxmlformats.org/drawingml/2006/main" xmlns:r="http://schemas.openxmlformats.org/officeDocument/2006/relationships" xmlns:p="http://schemas.openxmlformats.org/presentationml/2006/main" type="tx">
  <p:cSld name="1_Title, Bullets &amp; Photo">
    <p:spTree>
      <p:nvGrpSpPr>
        <p:cNvPr id="1" name=""/>
        <p:cNvGrpSpPr/>
        <p:nvPr/>
      </p:nvGrpSpPr>
      <p:grpSpPr>
        <a:xfrm>
          <a:off x="0" y="0"/>
          <a:ext cx="0" cy="0"/>
          <a:chOff x="0" y="0"/>
          <a:chExt cx="0" cy="0"/>
        </a:xfrm>
      </p:grpSpPr>
      <p:sp>
        <p:nvSpPr>
          <p:cNvPr id="1735" name="Shape 65"/>
          <p:cNvSpPr>
            <a:spLocks noGrp="1"/>
          </p:cNvSpPr>
          <p:nvPr>
            <p:ph type="pic" sz="half" idx="21"/>
          </p:nvPr>
        </p:nvSpPr>
        <p:spPr>
          <a:xfrm>
            <a:off x="4723805" y="1830584"/>
            <a:ext cx="3750470" cy="4420199"/>
          </a:xfrm>
          <a:prstGeom prst="rect">
            <a:avLst/>
          </a:prstGeom>
        </p:spPr>
        <p:txBody>
          <a:bodyPr lIns="91439" tIns="45719" rIns="91439" bIns="45719">
            <a:noAutofit/>
          </a:bodyPr>
          <a:lstStyle/>
          <a:p>
            <a:endParaRPr/>
          </a:p>
        </p:txBody>
      </p:sp>
      <p:sp>
        <p:nvSpPr>
          <p:cNvPr id="1736" name="Title Text"/>
          <p:cNvSpPr txBox="1">
            <a:spLocks noGrp="1"/>
          </p:cNvSpPr>
          <p:nvPr>
            <p:ph type="title"/>
          </p:nvPr>
        </p:nvSpPr>
        <p:spPr>
          <a:xfrm>
            <a:off x="669725" y="312540"/>
            <a:ext cx="7804550" cy="1518047"/>
          </a:xfrm>
          <a:prstGeom prst="rect">
            <a:avLst/>
          </a:prstGeom>
        </p:spPr>
        <p:txBody>
          <a:bodyPr lIns="35716" tIns="35716" rIns="35716" bIns="35716"/>
          <a:lstStyle>
            <a:lvl1pPr defTabSz="410730">
              <a:defRPr sz="5500">
                <a:latin typeface="Helvetica Light"/>
                <a:ea typeface="Helvetica Light"/>
                <a:cs typeface="Helvetica Light"/>
                <a:sym typeface="Helvetica Light"/>
              </a:defRPr>
            </a:lvl1pPr>
          </a:lstStyle>
          <a:p>
            <a:r>
              <a:t>Title Text</a:t>
            </a:r>
          </a:p>
        </p:txBody>
      </p:sp>
      <p:sp>
        <p:nvSpPr>
          <p:cNvPr id="1737" name="Body Level One…"/>
          <p:cNvSpPr txBox="1">
            <a:spLocks noGrp="1"/>
          </p:cNvSpPr>
          <p:nvPr>
            <p:ph type="body" sz="half" idx="1"/>
          </p:nvPr>
        </p:nvSpPr>
        <p:spPr>
          <a:xfrm>
            <a:off x="669725" y="1830584"/>
            <a:ext cx="3750472" cy="4420199"/>
          </a:xfrm>
          <a:prstGeom prst="rect">
            <a:avLst/>
          </a:prstGeom>
        </p:spPr>
        <p:txBody>
          <a:bodyPr lIns="35716" tIns="35716" rIns="35716" bIns="35716" anchor="ctr"/>
          <a:lstStyle>
            <a:lvl1pPr marL="241080" indent="-241080" defTabSz="410730">
              <a:spcBef>
                <a:spcPts val="2200"/>
              </a:spcBef>
              <a:buSzPct val="75000"/>
              <a:buFontTx/>
              <a:defRPr sz="2000">
                <a:latin typeface="Helvetica Light"/>
                <a:ea typeface="Helvetica Light"/>
                <a:cs typeface="Helvetica Light"/>
                <a:sym typeface="Helvetica Light"/>
              </a:defRPr>
            </a:lvl1pPr>
            <a:lvl2pPr marL="482160" indent="-241080" defTabSz="410730">
              <a:spcBef>
                <a:spcPts val="2200"/>
              </a:spcBef>
              <a:buSzPct val="75000"/>
              <a:buFontTx/>
              <a:buChar char="•"/>
              <a:defRPr sz="2000">
                <a:latin typeface="Helvetica Light"/>
                <a:ea typeface="Helvetica Light"/>
                <a:cs typeface="Helvetica Light"/>
                <a:sym typeface="Helvetica Light"/>
              </a:defRPr>
            </a:lvl2pPr>
            <a:lvl3pPr marL="723240" indent="-241080" defTabSz="410730">
              <a:spcBef>
                <a:spcPts val="2200"/>
              </a:spcBef>
              <a:buSzPct val="75000"/>
              <a:buFontTx/>
              <a:defRPr sz="2000">
                <a:latin typeface="Helvetica Light"/>
                <a:ea typeface="Helvetica Light"/>
                <a:cs typeface="Helvetica Light"/>
                <a:sym typeface="Helvetica Light"/>
              </a:defRPr>
            </a:lvl3pPr>
            <a:lvl4pPr marL="964323" indent="-241080" defTabSz="410730">
              <a:spcBef>
                <a:spcPts val="2200"/>
              </a:spcBef>
              <a:buSzPct val="75000"/>
              <a:buFontTx/>
              <a:buChar char="•"/>
              <a:defRPr sz="2000">
                <a:latin typeface="Helvetica Light"/>
                <a:ea typeface="Helvetica Light"/>
                <a:cs typeface="Helvetica Light"/>
                <a:sym typeface="Helvetica Light"/>
              </a:defRPr>
            </a:lvl4pPr>
            <a:lvl5pPr marL="1205402" indent="-241080" defTabSz="410730">
              <a:spcBef>
                <a:spcPts val="2200"/>
              </a:spcBef>
              <a:buSzPct val="75000"/>
              <a:buFontTx/>
              <a:buChar char="•"/>
              <a:defRPr sz="20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738" name="Slide Number"/>
          <p:cNvSpPr txBox="1">
            <a:spLocks noGrp="1"/>
          </p:cNvSpPr>
          <p:nvPr>
            <p:ph type="sldNum" sz="quarter" idx="2"/>
          </p:nvPr>
        </p:nvSpPr>
        <p:spPr>
          <a:xfrm>
            <a:off x="4427275" y="6505277"/>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86.xml><?xml version="1.0" encoding="utf-8"?>
<p:sldLayout xmlns:a="http://schemas.openxmlformats.org/drawingml/2006/main" xmlns:r="http://schemas.openxmlformats.org/officeDocument/2006/relationships" xmlns:p="http://schemas.openxmlformats.org/presentationml/2006/main" type="tx">
  <p:cSld name="1_Bullets">
    <p:spTree>
      <p:nvGrpSpPr>
        <p:cNvPr id="1" name=""/>
        <p:cNvGrpSpPr/>
        <p:nvPr/>
      </p:nvGrpSpPr>
      <p:grpSpPr>
        <a:xfrm>
          <a:off x="0" y="0"/>
          <a:ext cx="0" cy="0"/>
          <a:chOff x="0" y="0"/>
          <a:chExt cx="0" cy="0"/>
        </a:xfrm>
      </p:grpSpPr>
      <p:sp>
        <p:nvSpPr>
          <p:cNvPr id="1745" name="Body Level One…"/>
          <p:cNvSpPr txBox="1">
            <a:spLocks noGrp="1"/>
          </p:cNvSpPr>
          <p:nvPr>
            <p:ph type="body" idx="1"/>
          </p:nvPr>
        </p:nvSpPr>
        <p:spPr>
          <a:xfrm>
            <a:off x="669725" y="892970"/>
            <a:ext cx="7804550" cy="5072063"/>
          </a:xfrm>
          <a:prstGeom prst="rect">
            <a:avLst/>
          </a:prstGeom>
        </p:spPr>
        <p:txBody>
          <a:bodyPr lIns="35716" tIns="35716" rIns="35716" bIns="35716" anchor="ctr"/>
          <a:lstStyle>
            <a:lvl1pPr marL="312512" indent="-312512" defTabSz="410730">
              <a:spcBef>
                <a:spcPts val="2900"/>
              </a:spcBef>
              <a:buSzPct val="75000"/>
              <a:buFontTx/>
              <a:defRPr sz="2500">
                <a:latin typeface="Helvetica Light"/>
                <a:ea typeface="Helvetica Light"/>
                <a:cs typeface="Helvetica Light"/>
                <a:sym typeface="Helvetica Light"/>
              </a:defRPr>
            </a:lvl1pPr>
            <a:lvl2pPr marL="625024" indent="-312512" defTabSz="410730">
              <a:spcBef>
                <a:spcPts val="2900"/>
              </a:spcBef>
              <a:buSzPct val="75000"/>
              <a:buFontTx/>
              <a:buChar char="•"/>
              <a:defRPr sz="2500">
                <a:latin typeface="Helvetica Light"/>
                <a:ea typeface="Helvetica Light"/>
                <a:cs typeface="Helvetica Light"/>
                <a:sym typeface="Helvetica Light"/>
              </a:defRPr>
            </a:lvl2pPr>
            <a:lvl3pPr marL="937535" indent="-312512" defTabSz="410730">
              <a:spcBef>
                <a:spcPts val="2900"/>
              </a:spcBef>
              <a:buSzPct val="75000"/>
              <a:buFontTx/>
              <a:defRPr sz="2500">
                <a:latin typeface="Helvetica Light"/>
                <a:ea typeface="Helvetica Light"/>
                <a:cs typeface="Helvetica Light"/>
                <a:sym typeface="Helvetica Light"/>
              </a:defRPr>
            </a:lvl3pPr>
            <a:lvl4pPr marL="1250048" indent="-312512" defTabSz="410730">
              <a:spcBef>
                <a:spcPts val="2900"/>
              </a:spcBef>
              <a:buSzPct val="75000"/>
              <a:buFontTx/>
              <a:buChar char="•"/>
              <a:defRPr sz="2500">
                <a:latin typeface="Helvetica Light"/>
                <a:ea typeface="Helvetica Light"/>
                <a:cs typeface="Helvetica Light"/>
                <a:sym typeface="Helvetica Light"/>
              </a:defRPr>
            </a:lvl4pPr>
            <a:lvl5pPr marL="1562558" indent="-312512" defTabSz="410730">
              <a:spcBef>
                <a:spcPts val="2900"/>
              </a:spcBef>
              <a:buSzPct val="75000"/>
              <a:buFontTx/>
              <a:buChar char="•"/>
              <a:defRPr sz="25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746" name="Slide Number"/>
          <p:cNvSpPr txBox="1">
            <a:spLocks noGrp="1"/>
          </p:cNvSpPr>
          <p:nvPr>
            <p:ph type="sldNum" sz="quarter" idx="2"/>
          </p:nvPr>
        </p:nvSpPr>
        <p:spPr>
          <a:xfrm>
            <a:off x="4427275" y="6505277"/>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87.xml><?xml version="1.0" encoding="utf-8"?>
<p:sldLayout xmlns:a="http://schemas.openxmlformats.org/drawingml/2006/main" xmlns:r="http://schemas.openxmlformats.org/officeDocument/2006/relationships" xmlns:p="http://schemas.openxmlformats.org/presentationml/2006/main" type="tx">
  <p:cSld name="1_Photo - 3 Up">
    <p:spTree>
      <p:nvGrpSpPr>
        <p:cNvPr id="1" name=""/>
        <p:cNvGrpSpPr/>
        <p:nvPr/>
      </p:nvGrpSpPr>
      <p:grpSpPr>
        <a:xfrm>
          <a:off x="0" y="0"/>
          <a:ext cx="0" cy="0"/>
          <a:chOff x="0" y="0"/>
          <a:chExt cx="0" cy="0"/>
        </a:xfrm>
      </p:grpSpPr>
      <p:sp>
        <p:nvSpPr>
          <p:cNvPr id="1753" name="Shape 83"/>
          <p:cNvSpPr>
            <a:spLocks noGrp="1"/>
          </p:cNvSpPr>
          <p:nvPr>
            <p:ph type="pic" sz="quarter" idx="21"/>
          </p:nvPr>
        </p:nvSpPr>
        <p:spPr>
          <a:xfrm>
            <a:off x="4723805" y="3580805"/>
            <a:ext cx="3750470" cy="2652120"/>
          </a:xfrm>
          <a:prstGeom prst="rect">
            <a:avLst/>
          </a:prstGeom>
        </p:spPr>
        <p:txBody>
          <a:bodyPr lIns="91439" tIns="45719" rIns="91439" bIns="45719">
            <a:noAutofit/>
          </a:bodyPr>
          <a:lstStyle/>
          <a:p>
            <a:endParaRPr/>
          </a:p>
        </p:txBody>
      </p:sp>
      <p:sp>
        <p:nvSpPr>
          <p:cNvPr id="1754" name="Shape 84"/>
          <p:cNvSpPr>
            <a:spLocks noGrp="1"/>
          </p:cNvSpPr>
          <p:nvPr>
            <p:ph type="pic" sz="quarter" idx="22"/>
          </p:nvPr>
        </p:nvSpPr>
        <p:spPr>
          <a:xfrm>
            <a:off x="4728176" y="625077"/>
            <a:ext cx="3750472" cy="2652118"/>
          </a:xfrm>
          <a:prstGeom prst="rect">
            <a:avLst/>
          </a:prstGeom>
        </p:spPr>
        <p:txBody>
          <a:bodyPr lIns="91439" tIns="45719" rIns="91439" bIns="45719">
            <a:noAutofit/>
          </a:bodyPr>
          <a:lstStyle/>
          <a:p>
            <a:endParaRPr/>
          </a:p>
        </p:txBody>
      </p:sp>
      <p:sp>
        <p:nvSpPr>
          <p:cNvPr id="1755" name="Shape 85"/>
          <p:cNvSpPr>
            <a:spLocks noGrp="1"/>
          </p:cNvSpPr>
          <p:nvPr>
            <p:ph type="pic" sz="half" idx="23"/>
          </p:nvPr>
        </p:nvSpPr>
        <p:spPr>
          <a:xfrm>
            <a:off x="669725" y="625077"/>
            <a:ext cx="3750472" cy="5607847"/>
          </a:xfrm>
          <a:prstGeom prst="rect">
            <a:avLst/>
          </a:prstGeom>
        </p:spPr>
        <p:txBody>
          <a:bodyPr lIns="91439" tIns="45719" rIns="91439" bIns="45719">
            <a:noAutofit/>
          </a:bodyPr>
          <a:lstStyle/>
          <a:p>
            <a:endParaRPr/>
          </a:p>
        </p:txBody>
      </p:sp>
      <p:sp>
        <p:nvSpPr>
          <p:cNvPr id="1756" name="Slide Number"/>
          <p:cNvSpPr txBox="1">
            <a:spLocks noGrp="1"/>
          </p:cNvSpPr>
          <p:nvPr>
            <p:ph type="sldNum" sz="quarter" idx="2"/>
          </p:nvPr>
        </p:nvSpPr>
        <p:spPr>
          <a:xfrm>
            <a:off x="4427275" y="6505277"/>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88.xml><?xml version="1.0" encoding="utf-8"?>
<p:sldLayout xmlns:a="http://schemas.openxmlformats.org/drawingml/2006/main" xmlns:r="http://schemas.openxmlformats.org/officeDocument/2006/relationships" xmlns:p="http://schemas.openxmlformats.org/presentationml/2006/main" type="tx">
  <p:cSld name="1_Quote">
    <p:spTree>
      <p:nvGrpSpPr>
        <p:cNvPr id="1" name=""/>
        <p:cNvGrpSpPr/>
        <p:nvPr/>
      </p:nvGrpSpPr>
      <p:grpSpPr>
        <a:xfrm>
          <a:off x="0" y="0"/>
          <a:ext cx="0" cy="0"/>
          <a:chOff x="0" y="0"/>
          <a:chExt cx="0" cy="0"/>
        </a:xfrm>
      </p:grpSpPr>
      <p:sp>
        <p:nvSpPr>
          <p:cNvPr id="1763" name="Body Level One…"/>
          <p:cNvSpPr txBox="1">
            <a:spLocks noGrp="1"/>
          </p:cNvSpPr>
          <p:nvPr>
            <p:ph type="body" sz="quarter" idx="1"/>
          </p:nvPr>
        </p:nvSpPr>
        <p:spPr>
          <a:xfrm>
            <a:off x="892970" y="4473773"/>
            <a:ext cx="7358065" cy="333745"/>
          </a:xfrm>
          <a:prstGeom prst="rect">
            <a:avLst/>
          </a:prstGeom>
        </p:spPr>
        <p:txBody>
          <a:bodyPr lIns="35716" tIns="35716" rIns="35716" bIns="35716"/>
          <a:lstStyle>
            <a:lvl1pPr marL="0" indent="0" algn="ctr" defTabSz="410730">
              <a:spcBef>
                <a:spcPts val="0"/>
              </a:spcBef>
              <a:buSzTx/>
              <a:buFontTx/>
              <a:buNone/>
              <a:defRPr sz="1700">
                <a:latin typeface="Helvetica Light"/>
                <a:ea typeface="Helvetica Light"/>
                <a:cs typeface="Helvetica Light"/>
                <a:sym typeface="Helvetica Light"/>
              </a:defRPr>
            </a:lvl1pPr>
            <a:lvl2pPr marL="525019" indent="-212508" algn="ctr" defTabSz="410730">
              <a:spcBef>
                <a:spcPts val="0"/>
              </a:spcBef>
              <a:buSzPct val="75000"/>
              <a:buFontTx/>
              <a:buChar char="•"/>
              <a:defRPr sz="1700">
                <a:latin typeface="Helvetica Light"/>
                <a:ea typeface="Helvetica Light"/>
                <a:cs typeface="Helvetica Light"/>
                <a:sym typeface="Helvetica Light"/>
              </a:defRPr>
            </a:lvl2pPr>
            <a:lvl3pPr marL="837532" indent="-212508" algn="ctr" defTabSz="410730">
              <a:spcBef>
                <a:spcPts val="0"/>
              </a:spcBef>
              <a:buSzPct val="75000"/>
              <a:buFontTx/>
              <a:defRPr sz="1700">
                <a:latin typeface="Helvetica Light"/>
                <a:ea typeface="Helvetica Light"/>
                <a:cs typeface="Helvetica Light"/>
                <a:sym typeface="Helvetica Light"/>
              </a:defRPr>
            </a:lvl3pPr>
            <a:lvl4pPr marL="1150044" indent="-212508" algn="ctr" defTabSz="410730">
              <a:spcBef>
                <a:spcPts val="0"/>
              </a:spcBef>
              <a:buSzPct val="75000"/>
              <a:buFontTx/>
              <a:buChar char="•"/>
              <a:defRPr sz="1700">
                <a:latin typeface="Helvetica Light"/>
                <a:ea typeface="Helvetica Light"/>
                <a:cs typeface="Helvetica Light"/>
                <a:sym typeface="Helvetica Light"/>
              </a:defRPr>
            </a:lvl4pPr>
            <a:lvl5pPr marL="1462555" indent="-212508" algn="ctr" defTabSz="410730">
              <a:spcBef>
                <a:spcPts val="0"/>
              </a:spcBef>
              <a:buSzPct val="75000"/>
              <a:buFontTx/>
              <a:buChar char="•"/>
              <a:defRPr sz="17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764" name="Shape 94"/>
          <p:cNvSpPr>
            <a:spLocks noGrp="1"/>
          </p:cNvSpPr>
          <p:nvPr>
            <p:ph type="body" sz="quarter" idx="21"/>
          </p:nvPr>
        </p:nvSpPr>
        <p:spPr>
          <a:xfrm>
            <a:off x="892969" y="2997661"/>
            <a:ext cx="7358065" cy="487633"/>
          </a:xfrm>
          <a:prstGeom prst="rect">
            <a:avLst/>
          </a:prstGeom>
        </p:spPr>
        <p:txBody>
          <a:bodyPr lIns="35716" tIns="35716" rIns="35716" bIns="35716" anchor="ctr"/>
          <a:lstStyle/>
          <a:p>
            <a:endParaRPr/>
          </a:p>
        </p:txBody>
      </p:sp>
      <p:sp>
        <p:nvSpPr>
          <p:cNvPr id="1765" name="Slide Number"/>
          <p:cNvSpPr txBox="1">
            <a:spLocks noGrp="1"/>
          </p:cNvSpPr>
          <p:nvPr>
            <p:ph type="sldNum" sz="quarter" idx="2"/>
          </p:nvPr>
        </p:nvSpPr>
        <p:spPr>
          <a:xfrm>
            <a:off x="4427275" y="6505277"/>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89.xml><?xml version="1.0" encoding="utf-8"?>
<p:sldLayout xmlns:a="http://schemas.openxmlformats.org/drawingml/2006/main" xmlns:r="http://schemas.openxmlformats.org/officeDocument/2006/relationships" xmlns:p="http://schemas.openxmlformats.org/presentationml/2006/main" type="tx">
  <p:cSld name="1_Photo">
    <p:spTree>
      <p:nvGrpSpPr>
        <p:cNvPr id="1" name=""/>
        <p:cNvGrpSpPr/>
        <p:nvPr/>
      </p:nvGrpSpPr>
      <p:grpSpPr>
        <a:xfrm>
          <a:off x="0" y="0"/>
          <a:ext cx="0" cy="0"/>
          <a:chOff x="0" y="0"/>
          <a:chExt cx="0" cy="0"/>
        </a:xfrm>
      </p:grpSpPr>
      <p:sp>
        <p:nvSpPr>
          <p:cNvPr id="1772" name="Shape 102"/>
          <p:cNvSpPr>
            <a:spLocks noGrp="1"/>
          </p:cNvSpPr>
          <p:nvPr>
            <p:ph type="pic" idx="21"/>
          </p:nvPr>
        </p:nvSpPr>
        <p:spPr>
          <a:xfrm>
            <a:off x="0" y="0"/>
            <a:ext cx="9144000" cy="6858000"/>
          </a:xfrm>
          <a:prstGeom prst="rect">
            <a:avLst/>
          </a:prstGeom>
        </p:spPr>
        <p:txBody>
          <a:bodyPr lIns="91439" tIns="45719" rIns="91439" bIns="45719">
            <a:noAutofit/>
          </a:bodyPr>
          <a:lstStyle/>
          <a:p>
            <a:endParaRPr/>
          </a:p>
        </p:txBody>
      </p:sp>
      <p:sp>
        <p:nvSpPr>
          <p:cNvPr id="1773" name="Slide Number"/>
          <p:cNvSpPr txBox="1">
            <a:spLocks noGrp="1"/>
          </p:cNvSpPr>
          <p:nvPr>
            <p:ph type="sldNum" sz="quarter" idx="2"/>
          </p:nvPr>
        </p:nvSpPr>
        <p:spPr>
          <a:xfrm>
            <a:off x="4427275" y="6505277"/>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0.xml><?xml version="1.0" encoding="utf-8"?>
<p:sldLayout xmlns:a="http://schemas.openxmlformats.org/drawingml/2006/main" xmlns:r="http://schemas.openxmlformats.org/officeDocument/2006/relationships" xmlns:p="http://schemas.openxmlformats.org/presentationml/2006/main" type="tx">
  <p:cSld name="7_Blank">
    <p:spTree>
      <p:nvGrpSpPr>
        <p:cNvPr id="1" name=""/>
        <p:cNvGrpSpPr/>
        <p:nvPr/>
      </p:nvGrpSpPr>
      <p:grpSpPr>
        <a:xfrm>
          <a:off x="0" y="0"/>
          <a:ext cx="0" cy="0"/>
          <a:chOff x="0" y="0"/>
          <a:chExt cx="0" cy="0"/>
        </a:xfrm>
      </p:grpSpPr>
      <p:sp>
        <p:nvSpPr>
          <p:cNvPr id="1780" name="Slide Number"/>
          <p:cNvSpPr txBox="1">
            <a:spLocks noGrp="1"/>
          </p:cNvSpPr>
          <p:nvPr>
            <p:ph type="sldNum" sz="quarter" idx="2"/>
          </p:nvPr>
        </p:nvSpPr>
        <p:spPr>
          <a:xfrm>
            <a:off x="4427275" y="6505277"/>
            <a:ext cx="267724" cy="274633"/>
          </a:xfrm>
          <a:prstGeom prst="rect">
            <a:avLst/>
          </a:prstGeom>
        </p:spPr>
        <p:txBody>
          <a:bodyPr lIns="35716" tIns="35716" rIns="35716" bIns="35716" anchor="t"/>
          <a:lstStyle>
            <a:lvl1pPr algn="l">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1.xml><?xml version="1.0" encoding="utf-8"?>
<p:sldLayout xmlns:a="http://schemas.openxmlformats.org/drawingml/2006/main" xmlns:r="http://schemas.openxmlformats.org/officeDocument/2006/relationships" xmlns:p="http://schemas.openxmlformats.org/presentationml/2006/main" type="tx">
  <p:cSld name="4_Title &amp; Subtitle">
    <p:spTree>
      <p:nvGrpSpPr>
        <p:cNvPr id="1" name=""/>
        <p:cNvGrpSpPr/>
        <p:nvPr/>
      </p:nvGrpSpPr>
      <p:grpSpPr>
        <a:xfrm>
          <a:off x="0" y="0"/>
          <a:ext cx="0" cy="0"/>
          <a:chOff x="0" y="0"/>
          <a:chExt cx="0" cy="0"/>
        </a:xfrm>
      </p:grpSpPr>
      <p:sp>
        <p:nvSpPr>
          <p:cNvPr id="1787" name="Title Text"/>
          <p:cNvSpPr txBox="1">
            <a:spLocks noGrp="1"/>
          </p:cNvSpPr>
          <p:nvPr>
            <p:ph type="title"/>
          </p:nvPr>
        </p:nvSpPr>
        <p:spPr>
          <a:xfrm>
            <a:off x="893010" y="1151929"/>
            <a:ext cx="7358065" cy="2321720"/>
          </a:xfrm>
          <a:prstGeom prst="rect">
            <a:avLst/>
          </a:prstGeom>
        </p:spPr>
        <p:txBody>
          <a:bodyPr lIns="35636" tIns="35636" rIns="35636" bIns="35636" anchor="b"/>
          <a:lstStyle>
            <a:lvl1pPr defTabSz="409869">
              <a:defRPr sz="5500">
                <a:latin typeface="Helvetica Light"/>
                <a:ea typeface="Helvetica Light"/>
                <a:cs typeface="Helvetica Light"/>
                <a:sym typeface="Helvetica Light"/>
              </a:defRPr>
            </a:lvl1pPr>
          </a:lstStyle>
          <a:p>
            <a:r>
              <a:t>Title Text</a:t>
            </a:r>
          </a:p>
        </p:txBody>
      </p:sp>
      <p:sp>
        <p:nvSpPr>
          <p:cNvPr id="1788" name="Body Level One…"/>
          <p:cNvSpPr txBox="1">
            <a:spLocks noGrp="1"/>
          </p:cNvSpPr>
          <p:nvPr>
            <p:ph type="body" sz="quarter" idx="1"/>
          </p:nvPr>
        </p:nvSpPr>
        <p:spPr>
          <a:xfrm>
            <a:off x="893010" y="3536155"/>
            <a:ext cx="7358065" cy="794745"/>
          </a:xfrm>
          <a:prstGeom prst="rect">
            <a:avLst/>
          </a:prstGeom>
        </p:spPr>
        <p:txBody>
          <a:bodyPr lIns="35636" tIns="35636" rIns="35636" bIns="35636"/>
          <a:lstStyle>
            <a:lvl1pPr marL="0" indent="0" algn="ctr" defTabSz="409869">
              <a:spcBef>
                <a:spcPts val="0"/>
              </a:spcBef>
              <a:buSzTx/>
              <a:buFontTx/>
              <a:buNone/>
              <a:defRPr sz="2200">
                <a:latin typeface="Helvetica Light"/>
                <a:ea typeface="Helvetica Light"/>
                <a:cs typeface="Helvetica Light"/>
                <a:sym typeface="Helvetica Light"/>
              </a:defRPr>
            </a:lvl1pPr>
            <a:lvl2pPr marL="0" indent="0" algn="ctr" defTabSz="409869">
              <a:spcBef>
                <a:spcPts val="0"/>
              </a:spcBef>
              <a:buSzTx/>
              <a:buFontTx/>
              <a:buNone/>
              <a:defRPr sz="2200">
                <a:latin typeface="Helvetica Light"/>
                <a:ea typeface="Helvetica Light"/>
                <a:cs typeface="Helvetica Light"/>
                <a:sym typeface="Helvetica Light"/>
              </a:defRPr>
            </a:lvl2pPr>
            <a:lvl3pPr marL="0" indent="0" algn="ctr" defTabSz="409869">
              <a:spcBef>
                <a:spcPts val="0"/>
              </a:spcBef>
              <a:buSzTx/>
              <a:buFontTx/>
              <a:buNone/>
              <a:defRPr sz="2200">
                <a:latin typeface="Helvetica Light"/>
                <a:ea typeface="Helvetica Light"/>
                <a:cs typeface="Helvetica Light"/>
                <a:sym typeface="Helvetica Light"/>
              </a:defRPr>
            </a:lvl3pPr>
            <a:lvl4pPr marL="0" indent="0" algn="ctr" defTabSz="409869">
              <a:spcBef>
                <a:spcPts val="0"/>
              </a:spcBef>
              <a:buSzTx/>
              <a:buFontTx/>
              <a:buNone/>
              <a:defRPr sz="2200">
                <a:latin typeface="Helvetica Light"/>
                <a:ea typeface="Helvetica Light"/>
                <a:cs typeface="Helvetica Light"/>
                <a:sym typeface="Helvetica Light"/>
              </a:defRPr>
            </a:lvl4pPr>
            <a:lvl5pPr marL="0" indent="0" algn="ctr" defTabSz="409869">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789" name="Slide Number"/>
          <p:cNvSpPr txBox="1">
            <a:spLocks noGrp="1"/>
          </p:cNvSpPr>
          <p:nvPr>
            <p:ph type="sldNum" sz="quarter" idx="2"/>
          </p:nvPr>
        </p:nvSpPr>
        <p:spPr>
          <a:xfrm>
            <a:off x="4433795" y="6505278"/>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2.xml><?xml version="1.0" encoding="utf-8"?>
<p:sldLayout xmlns:a="http://schemas.openxmlformats.org/drawingml/2006/main" xmlns:r="http://schemas.openxmlformats.org/officeDocument/2006/relationships" xmlns:p="http://schemas.openxmlformats.org/presentationml/2006/main" type="tx">
  <p:cSld name="3_Photo - Horizontal">
    <p:spTree>
      <p:nvGrpSpPr>
        <p:cNvPr id="1" name=""/>
        <p:cNvGrpSpPr/>
        <p:nvPr/>
      </p:nvGrpSpPr>
      <p:grpSpPr>
        <a:xfrm>
          <a:off x="0" y="0"/>
          <a:ext cx="0" cy="0"/>
          <a:chOff x="0" y="0"/>
          <a:chExt cx="0" cy="0"/>
        </a:xfrm>
      </p:grpSpPr>
      <p:sp>
        <p:nvSpPr>
          <p:cNvPr id="1796" name="Shape 20"/>
          <p:cNvSpPr>
            <a:spLocks noGrp="1"/>
          </p:cNvSpPr>
          <p:nvPr>
            <p:ph type="pic" idx="21"/>
          </p:nvPr>
        </p:nvSpPr>
        <p:spPr>
          <a:xfrm>
            <a:off x="1129648" y="446485"/>
            <a:ext cx="6875861" cy="4161234"/>
          </a:xfrm>
          <a:prstGeom prst="rect">
            <a:avLst/>
          </a:prstGeom>
        </p:spPr>
        <p:txBody>
          <a:bodyPr lIns="91439" tIns="45719" rIns="91439" bIns="45719">
            <a:noAutofit/>
          </a:bodyPr>
          <a:lstStyle/>
          <a:p>
            <a:endParaRPr/>
          </a:p>
        </p:txBody>
      </p:sp>
      <p:sp>
        <p:nvSpPr>
          <p:cNvPr id="1797" name="Title Text"/>
          <p:cNvSpPr txBox="1">
            <a:spLocks noGrp="1"/>
          </p:cNvSpPr>
          <p:nvPr>
            <p:ph type="title"/>
          </p:nvPr>
        </p:nvSpPr>
        <p:spPr>
          <a:xfrm>
            <a:off x="893010" y="4723805"/>
            <a:ext cx="7358065" cy="1000128"/>
          </a:xfrm>
          <a:prstGeom prst="rect">
            <a:avLst/>
          </a:prstGeom>
        </p:spPr>
        <p:txBody>
          <a:bodyPr lIns="35636" tIns="35636" rIns="35636" bIns="35636" anchor="b"/>
          <a:lstStyle>
            <a:lvl1pPr defTabSz="409869">
              <a:defRPr sz="5500">
                <a:latin typeface="Helvetica Light"/>
                <a:ea typeface="Helvetica Light"/>
                <a:cs typeface="Helvetica Light"/>
                <a:sym typeface="Helvetica Light"/>
              </a:defRPr>
            </a:lvl1pPr>
          </a:lstStyle>
          <a:p>
            <a:r>
              <a:t>Title Text</a:t>
            </a:r>
          </a:p>
        </p:txBody>
      </p:sp>
      <p:sp>
        <p:nvSpPr>
          <p:cNvPr id="1798" name="Body Level One…"/>
          <p:cNvSpPr txBox="1">
            <a:spLocks noGrp="1"/>
          </p:cNvSpPr>
          <p:nvPr>
            <p:ph type="body" sz="quarter" idx="1"/>
          </p:nvPr>
        </p:nvSpPr>
        <p:spPr>
          <a:xfrm>
            <a:off x="893010" y="5759648"/>
            <a:ext cx="7358065" cy="794745"/>
          </a:xfrm>
          <a:prstGeom prst="rect">
            <a:avLst/>
          </a:prstGeom>
        </p:spPr>
        <p:txBody>
          <a:bodyPr lIns="35636" tIns="35636" rIns="35636" bIns="35636"/>
          <a:lstStyle>
            <a:lvl1pPr marL="0" indent="0" algn="ctr" defTabSz="409869">
              <a:spcBef>
                <a:spcPts val="0"/>
              </a:spcBef>
              <a:buSzTx/>
              <a:buFontTx/>
              <a:buNone/>
              <a:defRPr sz="2200">
                <a:latin typeface="Helvetica Light"/>
                <a:ea typeface="Helvetica Light"/>
                <a:cs typeface="Helvetica Light"/>
                <a:sym typeface="Helvetica Light"/>
              </a:defRPr>
            </a:lvl1pPr>
            <a:lvl2pPr marL="0" indent="0" algn="ctr" defTabSz="409869">
              <a:spcBef>
                <a:spcPts val="0"/>
              </a:spcBef>
              <a:buSzTx/>
              <a:buFontTx/>
              <a:buNone/>
              <a:defRPr sz="2200">
                <a:latin typeface="Helvetica Light"/>
                <a:ea typeface="Helvetica Light"/>
                <a:cs typeface="Helvetica Light"/>
                <a:sym typeface="Helvetica Light"/>
              </a:defRPr>
            </a:lvl2pPr>
            <a:lvl3pPr marL="0" indent="0" algn="ctr" defTabSz="409869">
              <a:spcBef>
                <a:spcPts val="0"/>
              </a:spcBef>
              <a:buSzTx/>
              <a:buFontTx/>
              <a:buNone/>
              <a:defRPr sz="2200">
                <a:latin typeface="Helvetica Light"/>
                <a:ea typeface="Helvetica Light"/>
                <a:cs typeface="Helvetica Light"/>
                <a:sym typeface="Helvetica Light"/>
              </a:defRPr>
            </a:lvl3pPr>
            <a:lvl4pPr marL="0" indent="0" algn="ctr" defTabSz="409869">
              <a:spcBef>
                <a:spcPts val="0"/>
              </a:spcBef>
              <a:buSzTx/>
              <a:buFontTx/>
              <a:buNone/>
              <a:defRPr sz="2200">
                <a:latin typeface="Helvetica Light"/>
                <a:ea typeface="Helvetica Light"/>
                <a:cs typeface="Helvetica Light"/>
                <a:sym typeface="Helvetica Light"/>
              </a:defRPr>
            </a:lvl4pPr>
            <a:lvl5pPr marL="0" indent="0" algn="ctr" defTabSz="409869">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799" name="Slide Number"/>
          <p:cNvSpPr txBox="1">
            <a:spLocks noGrp="1"/>
          </p:cNvSpPr>
          <p:nvPr>
            <p:ph type="sldNum" sz="quarter" idx="2"/>
          </p:nvPr>
        </p:nvSpPr>
        <p:spPr>
          <a:xfrm>
            <a:off x="4433795" y="6500812"/>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3.xml><?xml version="1.0" encoding="utf-8"?>
<p:sldLayout xmlns:a="http://schemas.openxmlformats.org/drawingml/2006/main" xmlns:r="http://schemas.openxmlformats.org/officeDocument/2006/relationships" xmlns:p="http://schemas.openxmlformats.org/presentationml/2006/main" type="tx">
  <p:cSld name="3_Title - Center">
    <p:spTree>
      <p:nvGrpSpPr>
        <p:cNvPr id="1" name=""/>
        <p:cNvGrpSpPr/>
        <p:nvPr/>
      </p:nvGrpSpPr>
      <p:grpSpPr>
        <a:xfrm>
          <a:off x="0" y="0"/>
          <a:ext cx="0" cy="0"/>
          <a:chOff x="0" y="0"/>
          <a:chExt cx="0" cy="0"/>
        </a:xfrm>
      </p:grpSpPr>
      <p:sp>
        <p:nvSpPr>
          <p:cNvPr id="1806" name="Title Text"/>
          <p:cNvSpPr txBox="1">
            <a:spLocks noGrp="1"/>
          </p:cNvSpPr>
          <p:nvPr>
            <p:ph type="title"/>
          </p:nvPr>
        </p:nvSpPr>
        <p:spPr>
          <a:xfrm>
            <a:off x="893010" y="2268141"/>
            <a:ext cx="7358065" cy="2321719"/>
          </a:xfrm>
          <a:prstGeom prst="rect">
            <a:avLst/>
          </a:prstGeom>
        </p:spPr>
        <p:txBody>
          <a:bodyPr lIns="35636" tIns="35636" rIns="35636" bIns="35636"/>
          <a:lstStyle>
            <a:lvl1pPr defTabSz="409869">
              <a:defRPr sz="5500">
                <a:latin typeface="Helvetica Light"/>
                <a:ea typeface="Helvetica Light"/>
                <a:cs typeface="Helvetica Light"/>
                <a:sym typeface="Helvetica Light"/>
              </a:defRPr>
            </a:lvl1pPr>
          </a:lstStyle>
          <a:p>
            <a:r>
              <a:t>Title Text</a:t>
            </a:r>
          </a:p>
        </p:txBody>
      </p:sp>
      <p:sp>
        <p:nvSpPr>
          <p:cNvPr id="1807" name="Slide Number"/>
          <p:cNvSpPr txBox="1">
            <a:spLocks noGrp="1"/>
          </p:cNvSpPr>
          <p:nvPr>
            <p:ph type="sldNum" sz="quarter" idx="2"/>
          </p:nvPr>
        </p:nvSpPr>
        <p:spPr>
          <a:xfrm>
            <a:off x="4433795" y="6505278"/>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4.xml><?xml version="1.0" encoding="utf-8"?>
<p:sldLayout xmlns:a="http://schemas.openxmlformats.org/drawingml/2006/main" xmlns:r="http://schemas.openxmlformats.org/officeDocument/2006/relationships" xmlns:p="http://schemas.openxmlformats.org/presentationml/2006/main" type="tx">
  <p:cSld name="1_Photo - Vertical">
    <p:spTree>
      <p:nvGrpSpPr>
        <p:cNvPr id="1" name=""/>
        <p:cNvGrpSpPr/>
        <p:nvPr/>
      </p:nvGrpSpPr>
      <p:grpSpPr>
        <a:xfrm>
          <a:off x="0" y="0"/>
          <a:ext cx="0" cy="0"/>
          <a:chOff x="0" y="0"/>
          <a:chExt cx="0" cy="0"/>
        </a:xfrm>
      </p:grpSpPr>
      <p:sp>
        <p:nvSpPr>
          <p:cNvPr id="1814" name="Shape 38"/>
          <p:cNvSpPr>
            <a:spLocks noGrp="1"/>
          </p:cNvSpPr>
          <p:nvPr>
            <p:ph type="pic" sz="half" idx="21"/>
          </p:nvPr>
        </p:nvSpPr>
        <p:spPr>
          <a:xfrm>
            <a:off x="4723805" y="446483"/>
            <a:ext cx="3750470" cy="5786440"/>
          </a:xfrm>
          <a:prstGeom prst="rect">
            <a:avLst/>
          </a:prstGeom>
        </p:spPr>
        <p:txBody>
          <a:bodyPr lIns="91439" tIns="45719" rIns="91439" bIns="45719">
            <a:noAutofit/>
          </a:bodyPr>
          <a:lstStyle/>
          <a:p>
            <a:endParaRPr/>
          </a:p>
        </p:txBody>
      </p:sp>
      <p:sp>
        <p:nvSpPr>
          <p:cNvPr id="1815" name="Title Text"/>
          <p:cNvSpPr txBox="1">
            <a:spLocks noGrp="1"/>
          </p:cNvSpPr>
          <p:nvPr>
            <p:ph type="title"/>
          </p:nvPr>
        </p:nvSpPr>
        <p:spPr>
          <a:xfrm>
            <a:off x="669725" y="446483"/>
            <a:ext cx="3750472" cy="2803925"/>
          </a:xfrm>
          <a:prstGeom prst="rect">
            <a:avLst/>
          </a:prstGeom>
        </p:spPr>
        <p:txBody>
          <a:bodyPr lIns="35636" tIns="35636" rIns="35636" bIns="35636" anchor="b"/>
          <a:lstStyle>
            <a:lvl1pPr defTabSz="409869">
              <a:defRPr sz="4200">
                <a:latin typeface="Helvetica Light"/>
                <a:ea typeface="Helvetica Light"/>
                <a:cs typeface="Helvetica Light"/>
                <a:sym typeface="Helvetica Light"/>
              </a:defRPr>
            </a:lvl1pPr>
          </a:lstStyle>
          <a:p>
            <a:r>
              <a:t>Title Text</a:t>
            </a:r>
          </a:p>
        </p:txBody>
      </p:sp>
      <p:sp>
        <p:nvSpPr>
          <p:cNvPr id="1816" name="Body Level One…"/>
          <p:cNvSpPr txBox="1">
            <a:spLocks noGrp="1"/>
          </p:cNvSpPr>
          <p:nvPr>
            <p:ph type="body" sz="quarter" idx="1"/>
          </p:nvPr>
        </p:nvSpPr>
        <p:spPr>
          <a:xfrm>
            <a:off x="669725" y="3348632"/>
            <a:ext cx="3750472" cy="2884293"/>
          </a:xfrm>
          <a:prstGeom prst="rect">
            <a:avLst/>
          </a:prstGeom>
        </p:spPr>
        <p:txBody>
          <a:bodyPr lIns="35636" tIns="35636" rIns="35636" bIns="35636"/>
          <a:lstStyle>
            <a:lvl1pPr marL="0" indent="0" algn="ctr" defTabSz="409869">
              <a:spcBef>
                <a:spcPts val="0"/>
              </a:spcBef>
              <a:buSzTx/>
              <a:buFontTx/>
              <a:buNone/>
              <a:defRPr sz="2200">
                <a:latin typeface="Helvetica Light"/>
                <a:ea typeface="Helvetica Light"/>
                <a:cs typeface="Helvetica Light"/>
                <a:sym typeface="Helvetica Light"/>
              </a:defRPr>
            </a:lvl1pPr>
            <a:lvl2pPr marL="0" indent="0" algn="ctr" defTabSz="409869">
              <a:spcBef>
                <a:spcPts val="0"/>
              </a:spcBef>
              <a:buSzTx/>
              <a:buFontTx/>
              <a:buNone/>
              <a:defRPr sz="2200">
                <a:latin typeface="Helvetica Light"/>
                <a:ea typeface="Helvetica Light"/>
                <a:cs typeface="Helvetica Light"/>
                <a:sym typeface="Helvetica Light"/>
              </a:defRPr>
            </a:lvl2pPr>
            <a:lvl3pPr marL="0" indent="0" algn="ctr" defTabSz="409869">
              <a:spcBef>
                <a:spcPts val="0"/>
              </a:spcBef>
              <a:buSzTx/>
              <a:buFontTx/>
              <a:buNone/>
              <a:defRPr sz="2200">
                <a:latin typeface="Helvetica Light"/>
                <a:ea typeface="Helvetica Light"/>
                <a:cs typeface="Helvetica Light"/>
                <a:sym typeface="Helvetica Light"/>
              </a:defRPr>
            </a:lvl3pPr>
            <a:lvl4pPr marL="0" indent="0" algn="ctr" defTabSz="409869">
              <a:spcBef>
                <a:spcPts val="0"/>
              </a:spcBef>
              <a:buSzTx/>
              <a:buFontTx/>
              <a:buNone/>
              <a:defRPr sz="2200">
                <a:latin typeface="Helvetica Light"/>
                <a:ea typeface="Helvetica Light"/>
                <a:cs typeface="Helvetica Light"/>
                <a:sym typeface="Helvetica Light"/>
              </a:defRPr>
            </a:lvl4pPr>
            <a:lvl5pPr marL="0" indent="0" algn="ctr" defTabSz="409869">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817" name="Slide Number"/>
          <p:cNvSpPr txBox="1">
            <a:spLocks noGrp="1"/>
          </p:cNvSpPr>
          <p:nvPr>
            <p:ph type="sldNum" sz="quarter" idx="2"/>
          </p:nvPr>
        </p:nvSpPr>
        <p:spPr>
          <a:xfrm>
            <a:off x="4433795" y="6505278"/>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5.xml><?xml version="1.0" encoding="utf-8"?>
<p:sldLayout xmlns:a="http://schemas.openxmlformats.org/drawingml/2006/main" xmlns:r="http://schemas.openxmlformats.org/officeDocument/2006/relationships" xmlns:p="http://schemas.openxmlformats.org/presentationml/2006/main" type="tx">
  <p:cSld name="2_Title - Top">
    <p:spTree>
      <p:nvGrpSpPr>
        <p:cNvPr id="1" name=""/>
        <p:cNvGrpSpPr/>
        <p:nvPr/>
      </p:nvGrpSpPr>
      <p:grpSpPr>
        <a:xfrm>
          <a:off x="0" y="0"/>
          <a:ext cx="0" cy="0"/>
          <a:chOff x="0" y="0"/>
          <a:chExt cx="0" cy="0"/>
        </a:xfrm>
      </p:grpSpPr>
      <p:sp>
        <p:nvSpPr>
          <p:cNvPr id="1824" name="Title Text"/>
          <p:cNvSpPr txBox="1">
            <a:spLocks noGrp="1"/>
          </p:cNvSpPr>
          <p:nvPr>
            <p:ph type="title"/>
          </p:nvPr>
        </p:nvSpPr>
        <p:spPr>
          <a:xfrm>
            <a:off x="669725" y="312540"/>
            <a:ext cx="7804550" cy="1518047"/>
          </a:xfrm>
          <a:prstGeom prst="rect">
            <a:avLst/>
          </a:prstGeom>
        </p:spPr>
        <p:txBody>
          <a:bodyPr lIns="35636" tIns="35636" rIns="35636" bIns="35636"/>
          <a:lstStyle>
            <a:lvl1pPr defTabSz="409869">
              <a:defRPr sz="5500">
                <a:latin typeface="Helvetica Light"/>
                <a:ea typeface="Helvetica Light"/>
                <a:cs typeface="Helvetica Light"/>
                <a:sym typeface="Helvetica Light"/>
              </a:defRPr>
            </a:lvl1pPr>
          </a:lstStyle>
          <a:p>
            <a:r>
              <a:t>Title Text</a:t>
            </a:r>
          </a:p>
        </p:txBody>
      </p:sp>
      <p:sp>
        <p:nvSpPr>
          <p:cNvPr id="1825" name="Slide Number"/>
          <p:cNvSpPr txBox="1">
            <a:spLocks noGrp="1"/>
          </p:cNvSpPr>
          <p:nvPr>
            <p:ph type="sldNum" sz="quarter" idx="2"/>
          </p:nvPr>
        </p:nvSpPr>
        <p:spPr>
          <a:xfrm>
            <a:off x="4433795" y="6505278"/>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6.xml><?xml version="1.0" encoding="utf-8"?>
<p:sldLayout xmlns:a="http://schemas.openxmlformats.org/drawingml/2006/main" xmlns:r="http://schemas.openxmlformats.org/officeDocument/2006/relationships" xmlns:p="http://schemas.openxmlformats.org/presentationml/2006/main" type="tx">
  <p:cSld name="2_Title &amp; Bullets">
    <p:spTree>
      <p:nvGrpSpPr>
        <p:cNvPr id="1" name=""/>
        <p:cNvGrpSpPr/>
        <p:nvPr/>
      </p:nvGrpSpPr>
      <p:grpSpPr>
        <a:xfrm>
          <a:off x="0" y="0"/>
          <a:ext cx="0" cy="0"/>
          <a:chOff x="0" y="0"/>
          <a:chExt cx="0" cy="0"/>
        </a:xfrm>
      </p:grpSpPr>
      <p:sp>
        <p:nvSpPr>
          <p:cNvPr id="1832" name="Title Text"/>
          <p:cNvSpPr txBox="1">
            <a:spLocks noGrp="1"/>
          </p:cNvSpPr>
          <p:nvPr>
            <p:ph type="title"/>
          </p:nvPr>
        </p:nvSpPr>
        <p:spPr>
          <a:xfrm>
            <a:off x="669725" y="312540"/>
            <a:ext cx="7804550" cy="1518047"/>
          </a:xfrm>
          <a:prstGeom prst="rect">
            <a:avLst/>
          </a:prstGeom>
        </p:spPr>
        <p:txBody>
          <a:bodyPr lIns="35636" tIns="35636" rIns="35636" bIns="35636"/>
          <a:lstStyle>
            <a:lvl1pPr defTabSz="409869">
              <a:defRPr sz="5500">
                <a:latin typeface="Helvetica Light"/>
                <a:ea typeface="Helvetica Light"/>
                <a:cs typeface="Helvetica Light"/>
                <a:sym typeface="Helvetica Light"/>
              </a:defRPr>
            </a:lvl1pPr>
          </a:lstStyle>
          <a:p>
            <a:r>
              <a:t>Title Text</a:t>
            </a:r>
          </a:p>
        </p:txBody>
      </p:sp>
      <p:sp>
        <p:nvSpPr>
          <p:cNvPr id="1833" name="Body Level One…"/>
          <p:cNvSpPr txBox="1">
            <a:spLocks noGrp="1"/>
          </p:cNvSpPr>
          <p:nvPr>
            <p:ph type="body" idx="1"/>
          </p:nvPr>
        </p:nvSpPr>
        <p:spPr>
          <a:xfrm>
            <a:off x="669725" y="1830588"/>
            <a:ext cx="7804550" cy="4420195"/>
          </a:xfrm>
          <a:prstGeom prst="rect">
            <a:avLst/>
          </a:prstGeom>
        </p:spPr>
        <p:txBody>
          <a:bodyPr lIns="35636" tIns="35636" rIns="35636" bIns="35636" anchor="ctr"/>
          <a:lstStyle>
            <a:lvl1pPr marL="311854" indent="-311854" defTabSz="409869">
              <a:spcBef>
                <a:spcPts val="2900"/>
              </a:spcBef>
              <a:buSzPct val="75000"/>
              <a:buFontTx/>
              <a:defRPr sz="2500">
                <a:latin typeface="Helvetica Light"/>
                <a:ea typeface="Helvetica Light"/>
                <a:cs typeface="Helvetica Light"/>
                <a:sym typeface="Helvetica Light"/>
              </a:defRPr>
            </a:lvl1pPr>
            <a:lvl2pPr marL="623711" indent="-311854" defTabSz="409869">
              <a:spcBef>
                <a:spcPts val="2900"/>
              </a:spcBef>
              <a:buSzPct val="75000"/>
              <a:buFontTx/>
              <a:buChar char="•"/>
              <a:defRPr sz="2500">
                <a:latin typeface="Helvetica Light"/>
                <a:ea typeface="Helvetica Light"/>
                <a:cs typeface="Helvetica Light"/>
                <a:sym typeface="Helvetica Light"/>
              </a:defRPr>
            </a:lvl2pPr>
            <a:lvl3pPr marL="935567" indent="-311854" defTabSz="409869">
              <a:spcBef>
                <a:spcPts val="2900"/>
              </a:spcBef>
              <a:buSzPct val="75000"/>
              <a:buFontTx/>
              <a:defRPr sz="2500">
                <a:latin typeface="Helvetica Light"/>
                <a:ea typeface="Helvetica Light"/>
                <a:cs typeface="Helvetica Light"/>
                <a:sym typeface="Helvetica Light"/>
              </a:defRPr>
            </a:lvl3pPr>
            <a:lvl4pPr marL="1247422" indent="-311854" defTabSz="409869">
              <a:spcBef>
                <a:spcPts val="2900"/>
              </a:spcBef>
              <a:buSzPct val="75000"/>
              <a:buFontTx/>
              <a:buChar char="•"/>
              <a:defRPr sz="2500">
                <a:latin typeface="Helvetica Light"/>
                <a:ea typeface="Helvetica Light"/>
                <a:cs typeface="Helvetica Light"/>
                <a:sym typeface="Helvetica Light"/>
              </a:defRPr>
            </a:lvl4pPr>
            <a:lvl5pPr marL="1559280" indent="-311854" defTabSz="409869">
              <a:spcBef>
                <a:spcPts val="2900"/>
              </a:spcBef>
              <a:buSzPct val="75000"/>
              <a:buFontTx/>
              <a:buChar char="•"/>
              <a:defRPr sz="25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834" name="Slide Number"/>
          <p:cNvSpPr txBox="1">
            <a:spLocks noGrp="1"/>
          </p:cNvSpPr>
          <p:nvPr>
            <p:ph type="sldNum" sz="quarter" idx="2"/>
          </p:nvPr>
        </p:nvSpPr>
        <p:spPr>
          <a:xfrm>
            <a:off x="4433795" y="6505278"/>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7.xml><?xml version="1.0" encoding="utf-8"?>
<p:sldLayout xmlns:a="http://schemas.openxmlformats.org/drawingml/2006/main" xmlns:r="http://schemas.openxmlformats.org/officeDocument/2006/relationships" xmlns:p="http://schemas.openxmlformats.org/presentationml/2006/main" type="tx">
  <p:cSld name="2_Title, Bullets &amp; Photo">
    <p:spTree>
      <p:nvGrpSpPr>
        <p:cNvPr id="1" name=""/>
        <p:cNvGrpSpPr/>
        <p:nvPr/>
      </p:nvGrpSpPr>
      <p:grpSpPr>
        <a:xfrm>
          <a:off x="0" y="0"/>
          <a:ext cx="0" cy="0"/>
          <a:chOff x="0" y="0"/>
          <a:chExt cx="0" cy="0"/>
        </a:xfrm>
      </p:grpSpPr>
      <p:sp>
        <p:nvSpPr>
          <p:cNvPr id="1841" name="Shape 65"/>
          <p:cNvSpPr>
            <a:spLocks noGrp="1"/>
          </p:cNvSpPr>
          <p:nvPr>
            <p:ph type="pic" sz="half" idx="21"/>
          </p:nvPr>
        </p:nvSpPr>
        <p:spPr>
          <a:xfrm>
            <a:off x="4723805" y="1830588"/>
            <a:ext cx="3750470" cy="4420195"/>
          </a:xfrm>
          <a:prstGeom prst="rect">
            <a:avLst/>
          </a:prstGeom>
        </p:spPr>
        <p:txBody>
          <a:bodyPr lIns="91439" tIns="45719" rIns="91439" bIns="45719">
            <a:noAutofit/>
          </a:bodyPr>
          <a:lstStyle/>
          <a:p>
            <a:endParaRPr/>
          </a:p>
        </p:txBody>
      </p:sp>
      <p:sp>
        <p:nvSpPr>
          <p:cNvPr id="1842" name="Title Text"/>
          <p:cNvSpPr txBox="1">
            <a:spLocks noGrp="1"/>
          </p:cNvSpPr>
          <p:nvPr>
            <p:ph type="title"/>
          </p:nvPr>
        </p:nvSpPr>
        <p:spPr>
          <a:xfrm>
            <a:off x="669725" y="312540"/>
            <a:ext cx="7804550" cy="1518047"/>
          </a:xfrm>
          <a:prstGeom prst="rect">
            <a:avLst/>
          </a:prstGeom>
        </p:spPr>
        <p:txBody>
          <a:bodyPr lIns="35636" tIns="35636" rIns="35636" bIns="35636"/>
          <a:lstStyle>
            <a:lvl1pPr defTabSz="409869">
              <a:defRPr sz="5500">
                <a:latin typeface="Helvetica Light"/>
                <a:ea typeface="Helvetica Light"/>
                <a:cs typeface="Helvetica Light"/>
                <a:sym typeface="Helvetica Light"/>
              </a:defRPr>
            </a:lvl1pPr>
          </a:lstStyle>
          <a:p>
            <a:r>
              <a:t>Title Text</a:t>
            </a:r>
          </a:p>
        </p:txBody>
      </p:sp>
      <p:sp>
        <p:nvSpPr>
          <p:cNvPr id="1843" name="Body Level One…"/>
          <p:cNvSpPr txBox="1">
            <a:spLocks noGrp="1"/>
          </p:cNvSpPr>
          <p:nvPr>
            <p:ph type="body" sz="half" idx="1"/>
          </p:nvPr>
        </p:nvSpPr>
        <p:spPr>
          <a:xfrm>
            <a:off x="669725" y="1830588"/>
            <a:ext cx="3750472" cy="4420195"/>
          </a:xfrm>
          <a:prstGeom prst="rect">
            <a:avLst/>
          </a:prstGeom>
        </p:spPr>
        <p:txBody>
          <a:bodyPr lIns="35636" tIns="35636" rIns="35636" bIns="35636" anchor="ctr"/>
          <a:lstStyle>
            <a:lvl1pPr marL="240584" indent="-240584" defTabSz="409869">
              <a:spcBef>
                <a:spcPts val="2200"/>
              </a:spcBef>
              <a:buSzPct val="75000"/>
              <a:buFontTx/>
              <a:defRPr sz="2000">
                <a:latin typeface="Helvetica Light"/>
                <a:ea typeface="Helvetica Light"/>
                <a:cs typeface="Helvetica Light"/>
                <a:sym typeface="Helvetica Light"/>
              </a:defRPr>
            </a:lvl1pPr>
            <a:lvl2pPr marL="481151" indent="-240584" defTabSz="409869">
              <a:spcBef>
                <a:spcPts val="2200"/>
              </a:spcBef>
              <a:buSzPct val="75000"/>
              <a:buFontTx/>
              <a:buChar char="•"/>
              <a:defRPr sz="2000">
                <a:latin typeface="Helvetica Light"/>
                <a:ea typeface="Helvetica Light"/>
                <a:cs typeface="Helvetica Light"/>
                <a:sym typeface="Helvetica Light"/>
              </a:defRPr>
            </a:lvl2pPr>
            <a:lvl3pPr marL="721724" indent="-240584" defTabSz="409869">
              <a:spcBef>
                <a:spcPts val="2200"/>
              </a:spcBef>
              <a:buSzPct val="75000"/>
              <a:buFontTx/>
              <a:defRPr sz="2000">
                <a:latin typeface="Helvetica Light"/>
                <a:ea typeface="Helvetica Light"/>
                <a:cs typeface="Helvetica Light"/>
                <a:sym typeface="Helvetica Light"/>
              </a:defRPr>
            </a:lvl3pPr>
            <a:lvl4pPr marL="962298" indent="-240584" defTabSz="409869">
              <a:spcBef>
                <a:spcPts val="2200"/>
              </a:spcBef>
              <a:buSzPct val="75000"/>
              <a:buFontTx/>
              <a:buChar char="•"/>
              <a:defRPr sz="2000">
                <a:latin typeface="Helvetica Light"/>
                <a:ea typeface="Helvetica Light"/>
                <a:cs typeface="Helvetica Light"/>
                <a:sym typeface="Helvetica Light"/>
              </a:defRPr>
            </a:lvl4pPr>
            <a:lvl5pPr marL="1202878" indent="-240584" defTabSz="409869">
              <a:spcBef>
                <a:spcPts val="2200"/>
              </a:spcBef>
              <a:buSzPct val="75000"/>
              <a:buFontTx/>
              <a:buChar char="•"/>
              <a:defRPr sz="20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844" name="Slide Number"/>
          <p:cNvSpPr txBox="1">
            <a:spLocks noGrp="1"/>
          </p:cNvSpPr>
          <p:nvPr>
            <p:ph type="sldNum" sz="quarter" idx="2"/>
          </p:nvPr>
        </p:nvSpPr>
        <p:spPr>
          <a:xfrm>
            <a:off x="4433795" y="6505278"/>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8.xml><?xml version="1.0" encoding="utf-8"?>
<p:sldLayout xmlns:a="http://schemas.openxmlformats.org/drawingml/2006/main" xmlns:r="http://schemas.openxmlformats.org/officeDocument/2006/relationships" xmlns:p="http://schemas.openxmlformats.org/presentationml/2006/main" type="tx">
  <p:cSld name="2_Bullets">
    <p:spTree>
      <p:nvGrpSpPr>
        <p:cNvPr id="1" name=""/>
        <p:cNvGrpSpPr/>
        <p:nvPr/>
      </p:nvGrpSpPr>
      <p:grpSpPr>
        <a:xfrm>
          <a:off x="0" y="0"/>
          <a:ext cx="0" cy="0"/>
          <a:chOff x="0" y="0"/>
          <a:chExt cx="0" cy="0"/>
        </a:xfrm>
      </p:grpSpPr>
      <p:sp>
        <p:nvSpPr>
          <p:cNvPr id="1851" name="Body Level One…"/>
          <p:cNvSpPr txBox="1">
            <a:spLocks noGrp="1"/>
          </p:cNvSpPr>
          <p:nvPr>
            <p:ph type="body" idx="1"/>
          </p:nvPr>
        </p:nvSpPr>
        <p:spPr>
          <a:xfrm>
            <a:off x="669725" y="893010"/>
            <a:ext cx="7804550" cy="5072065"/>
          </a:xfrm>
          <a:prstGeom prst="rect">
            <a:avLst/>
          </a:prstGeom>
        </p:spPr>
        <p:txBody>
          <a:bodyPr lIns="35636" tIns="35636" rIns="35636" bIns="35636" anchor="ctr"/>
          <a:lstStyle>
            <a:lvl1pPr marL="311854" indent="-311854" defTabSz="409869">
              <a:spcBef>
                <a:spcPts val="2900"/>
              </a:spcBef>
              <a:buSzPct val="75000"/>
              <a:buFontTx/>
              <a:defRPr sz="2500">
                <a:latin typeface="Helvetica Light"/>
                <a:ea typeface="Helvetica Light"/>
                <a:cs typeface="Helvetica Light"/>
                <a:sym typeface="Helvetica Light"/>
              </a:defRPr>
            </a:lvl1pPr>
            <a:lvl2pPr marL="623711" indent="-311854" defTabSz="409869">
              <a:spcBef>
                <a:spcPts val="2900"/>
              </a:spcBef>
              <a:buSzPct val="75000"/>
              <a:buFontTx/>
              <a:buChar char="•"/>
              <a:defRPr sz="2500">
                <a:latin typeface="Helvetica Light"/>
                <a:ea typeface="Helvetica Light"/>
                <a:cs typeface="Helvetica Light"/>
                <a:sym typeface="Helvetica Light"/>
              </a:defRPr>
            </a:lvl2pPr>
            <a:lvl3pPr marL="935567" indent="-311854" defTabSz="409869">
              <a:spcBef>
                <a:spcPts val="2900"/>
              </a:spcBef>
              <a:buSzPct val="75000"/>
              <a:buFontTx/>
              <a:defRPr sz="2500">
                <a:latin typeface="Helvetica Light"/>
                <a:ea typeface="Helvetica Light"/>
                <a:cs typeface="Helvetica Light"/>
                <a:sym typeface="Helvetica Light"/>
              </a:defRPr>
            </a:lvl3pPr>
            <a:lvl4pPr marL="1247422" indent="-311854" defTabSz="409869">
              <a:spcBef>
                <a:spcPts val="2900"/>
              </a:spcBef>
              <a:buSzPct val="75000"/>
              <a:buFontTx/>
              <a:buChar char="•"/>
              <a:defRPr sz="2500">
                <a:latin typeface="Helvetica Light"/>
                <a:ea typeface="Helvetica Light"/>
                <a:cs typeface="Helvetica Light"/>
                <a:sym typeface="Helvetica Light"/>
              </a:defRPr>
            </a:lvl4pPr>
            <a:lvl5pPr marL="1559280" indent="-311854" defTabSz="409869">
              <a:spcBef>
                <a:spcPts val="2900"/>
              </a:spcBef>
              <a:buSzPct val="75000"/>
              <a:buFontTx/>
              <a:buChar char="•"/>
              <a:defRPr sz="25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852" name="Slide Number"/>
          <p:cNvSpPr txBox="1">
            <a:spLocks noGrp="1"/>
          </p:cNvSpPr>
          <p:nvPr>
            <p:ph type="sldNum" sz="quarter" idx="2"/>
          </p:nvPr>
        </p:nvSpPr>
        <p:spPr>
          <a:xfrm>
            <a:off x="4433795" y="6505278"/>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9.xml><?xml version="1.0" encoding="utf-8"?>
<p:sldLayout xmlns:a="http://schemas.openxmlformats.org/drawingml/2006/main" xmlns:r="http://schemas.openxmlformats.org/officeDocument/2006/relationships" xmlns:p="http://schemas.openxmlformats.org/presentationml/2006/main" type="tx">
  <p:cSld name="2_Photo - 3 Up">
    <p:spTree>
      <p:nvGrpSpPr>
        <p:cNvPr id="1" name=""/>
        <p:cNvGrpSpPr/>
        <p:nvPr/>
      </p:nvGrpSpPr>
      <p:grpSpPr>
        <a:xfrm>
          <a:off x="0" y="0"/>
          <a:ext cx="0" cy="0"/>
          <a:chOff x="0" y="0"/>
          <a:chExt cx="0" cy="0"/>
        </a:xfrm>
      </p:grpSpPr>
      <p:sp>
        <p:nvSpPr>
          <p:cNvPr id="1859" name="Shape 83"/>
          <p:cNvSpPr>
            <a:spLocks noGrp="1"/>
          </p:cNvSpPr>
          <p:nvPr>
            <p:ph type="pic" sz="quarter" idx="21"/>
          </p:nvPr>
        </p:nvSpPr>
        <p:spPr>
          <a:xfrm>
            <a:off x="4723805" y="3580805"/>
            <a:ext cx="3750470" cy="2652120"/>
          </a:xfrm>
          <a:prstGeom prst="rect">
            <a:avLst/>
          </a:prstGeom>
        </p:spPr>
        <p:txBody>
          <a:bodyPr lIns="91439" tIns="45719" rIns="91439" bIns="45719">
            <a:noAutofit/>
          </a:bodyPr>
          <a:lstStyle/>
          <a:p>
            <a:endParaRPr/>
          </a:p>
        </p:txBody>
      </p:sp>
      <p:sp>
        <p:nvSpPr>
          <p:cNvPr id="1860" name="Shape 84"/>
          <p:cNvSpPr>
            <a:spLocks noGrp="1"/>
          </p:cNvSpPr>
          <p:nvPr>
            <p:ph type="pic" sz="quarter" idx="22"/>
          </p:nvPr>
        </p:nvSpPr>
        <p:spPr>
          <a:xfrm>
            <a:off x="4728176" y="625077"/>
            <a:ext cx="3750472" cy="2652118"/>
          </a:xfrm>
          <a:prstGeom prst="rect">
            <a:avLst/>
          </a:prstGeom>
        </p:spPr>
        <p:txBody>
          <a:bodyPr lIns="91439" tIns="45719" rIns="91439" bIns="45719">
            <a:noAutofit/>
          </a:bodyPr>
          <a:lstStyle/>
          <a:p>
            <a:endParaRPr/>
          </a:p>
        </p:txBody>
      </p:sp>
      <p:sp>
        <p:nvSpPr>
          <p:cNvPr id="1861" name="Shape 85"/>
          <p:cNvSpPr>
            <a:spLocks noGrp="1"/>
          </p:cNvSpPr>
          <p:nvPr>
            <p:ph type="pic" sz="half" idx="23"/>
          </p:nvPr>
        </p:nvSpPr>
        <p:spPr>
          <a:xfrm>
            <a:off x="669725" y="625077"/>
            <a:ext cx="3750472" cy="5607847"/>
          </a:xfrm>
          <a:prstGeom prst="rect">
            <a:avLst/>
          </a:prstGeom>
        </p:spPr>
        <p:txBody>
          <a:bodyPr lIns="91439" tIns="45719" rIns="91439" bIns="45719">
            <a:noAutofit/>
          </a:bodyPr>
          <a:lstStyle/>
          <a:p>
            <a:endParaRPr/>
          </a:p>
        </p:txBody>
      </p:sp>
      <p:sp>
        <p:nvSpPr>
          <p:cNvPr id="1862" name="Slide Number"/>
          <p:cNvSpPr txBox="1">
            <a:spLocks noGrp="1"/>
          </p:cNvSpPr>
          <p:nvPr>
            <p:ph type="sldNum" sz="quarter" idx="2"/>
          </p:nvPr>
        </p:nvSpPr>
        <p:spPr>
          <a:xfrm>
            <a:off x="4433795" y="6505278"/>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00.xml><?xml version="1.0" encoding="utf-8"?>
<p:sldLayout xmlns:a="http://schemas.openxmlformats.org/drawingml/2006/main" xmlns:r="http://schemas.openxmlformats.org/officeDocument/2006/relationships" xmlns:p="http://schemas.openxmlformats.org/presentationml/2006/main" type="tx">
  <p:cSld name="2_Quote">
    <p:spTree>
      <p:nvGrpSpPr>
        <p:cNvPr id="1" name=""/>
        <p:cNvGrpSpPr/>
        <p:nvPr/>
      </p:nvGrpSpPr>
      <p:grpSpPr>
        <a:xfrm>
          <a:off x="0" y="0"/>
          <a:ext cx="0" cy="0"/>
          <a:chOff x="0" y="0"/>
          <a:chExt cx="0" cy="0"/>
        </a:xfrm>
      </p:grpSpPr>
      <p:sp>
        <p:nvSpPr>
          <p:cNvPr id="1869" name="Body Level One…"/>
          <p:cNvSpPr txBox="1">
            <a:spLocks noGrp="1"/>
          </p:cNvSpPr>
          <p:nvPr>
            <p:ph type="body" sz="quarter" idx="1"/>
          </p:nvPr>
        </p:nvSpPr>
        <p:spPr>
          <a:xfrm>
            <a:off x="893010" y="4473773"/>
            <a:ext cx="7358065" cy="333581"/>
          </a:xfrm>
          <a:prstGeom prst="rect">
            <a:avLst/>
          </a:prstGeom>
        </p:spPr>
        <p:txBody>
          <a:bodyPr lIns="35636" tIns="35636" rIns="35636" bIns="35636"/>
          <a:lstStyle>
            <a:lvl1pPr marL="0" indent="0" algn="ctr" defTabSz="409869">
              <a:spcBef>
                <a:spcPts val="0"/>
              </a:spcBef>
              <a:buSzTx/>
              <a:buFontTx/>
              <a:buNone/>
              <a:defRPr sz="1700">
                <a:latin typeface="Helvetica Light"/>
                <a:ea typeface="Helvetica Light"/>
                <a:cs typeface="Helvetica Light"/>
                <a:sym typeface="Helvetica Light"/>
              </a:defRPr>
            </a:lvl1pPr>
            <a:lvl2pPr marL="523918" indent="-212062" algn="ctr" defTabSz="409869">
              <a:spcBef>
                <a:spcPts val="0"/>
              </a:spcBef>
              <a:buSzPct val="75000"/>
              <a:buFontTx/>
              <a:buChar char="•"/>
              <a:defRPr sz="1700">
                <a:latin typeface="Helvetica Light"/>
                <a:ea typeface="Helvetica Light"/>
                <a:cs typeface="Helvetica Light"/>
                <a:sym typeface="Helvetica Light"/>
              </a:defRPr>
            </a:lvl2pPr>
            <a:lvl3pPr marL="835773" indent="-212062" algn="ctr" defTabSz="409869">
              <a:spcBef>
                <a:spcPts val="0"/>
              </a:spcBef>
              <a:buSzPct val="75000"/>
              <a:buFontTx/>
              <a:defRPr sz="1700">
                <a:latin typeface="Helvetica Light"/>
                <a:ea typeface="Helvetica Light"/>
                <a:cs typeface="Helvetica Light"/>
                <a:sym typeface="Helvetica Light"/>
              </a:defRPr>
            </a:lvl3pPr>
            <a:lvl4pPr marL="1147630" indent="-212060" algn="ctr" defTabSz="409869">
              <a:spcBef>
                <a:spcPts val="0"/>
              </a:spcBef>
              <a:buSzPct val="75000"/>
              <a:buFontTx/>
              <a:buChar char="•"/>
              <a:defRPr sz="1700">
                <a:latin typeface="Helvetica Light"/>
                <a:ea typeface="Helvetica Light"/>
                <a:cs typeface="Helvetica Light"/>
                <a:sym typeface="Helvetica Light"/>
              </a:defRPr>
            </a:lvl4pPr>
            <a:lvl5pPr marL="1459486" indent="-212060" algn="ctr" defTabSz="409869">
              <a:spcBef>
                <a:spcPts val="0"/>
              </a:spcBef>
              <a:buSzPct val="75000"/>
              <a:buFontTx/>
              <a:buChar char="•"/>
              <a:defRPr sz="17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870" name="Shape 94"/>
          <p:cNvSpPr>
            <a:spLocks noGrp="1"/>
          </p:cNvSpPr>
          <p:nvPr>
            <p:ph type="body" sz="quarter" idx="21"/>
          </p:nvPr>
        </p:nvSpPr>
        <p:spPr>
          <a:xfrm>
            <a:off x="893010" y="2997742"/>
            <a:ext cx="7358065" cy="487466"/>
          </a:xfrm>
          <a:prstGeom prst="rect">
            <a:avLst/>
          </a:prstGeom>
        </p:spPr>
        <p:txBody>
          <a:bodyPr lIns="35636" tIns="35636" rIns="35636" bIns="35636" anchor="ctr"/>
          <a:lstStyle/>
          <a:p>
            <a:endParaRPr/>
          </a:p>
        </p:txBody>
      </p:sp>
      <p:sp>
        <p:nvSpPr>
          <p:cNvPr id="1871" name="Slide Number"/>
          <p:cNvSpPr txBox="1">
            <a:spLocks noGrp="1"/>
          </p:cNvSpPr>
          <p:nvPr>
            <p:ph type="sldNum" sz="quarter" idx="2"/>
          </p:nvPr>
        </p:nvSpPr>
        <p:spPr>
          <a:xfrm>
            <a:off x="4433795" y="6505278"/>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01.xml><?xml version="1.0" encoding="utf-8"?>
<p:sldLayout xmlns:a="http://schemas.openxmlformats.org/drawingml/2006/main" xmlns:r="http://schemas.openxmlformats.org/officeDocument/2006/relationships" xmlns:p="http://schemas.openxmlformats.org/presentationml/2006/main" type="tx">
  <p:cSld name="2_Photo">
    <p:spTree>
      <p:nvGrpSpPr>
        <p:cNvPr id="1" name=""/>
        <p:cNvGrpSpPr/>
        <p:nvPr/>
      </p:nvGrpSpPr>
      <p:grpSpPr>
        <a:xfrm>
          <a:off x="0" y="0"/>
          <a:ext cx="0" cy="0"/>
          <a:chOff x="0" y="0"/>
          <a:chExt cx="0" cy="0"/>
        </a:xfrm>
      </p:grpSpPr>
      <p:sp>
        <p:nvSpPr>
          <p:cNvPr id="1878" name="Shape 102"/>
          <p:cNvSpPr>
            <a:spLocks noGrp="1"/>
          </p:cNvSpPr>
          <p:nvPr>
            <p:ph type="pic" idx="21"/>
          </p:nvPr>
        </p:nvSpPr>
        <p:spPr>
          <a:xfrm>
            <a:off x="0" y="0"/>
            <a:ext cx="9144000" cy="6858000"/>
          </a:xfrm>
          <a:prstGeom prst="rect">
            <a:avLst/>
          </a:prstGeom>
        </p:spPr>
        <p:txBody>
          <a:bodyPr lIns="91439" tIns="45719" rIns="91439" bIns="45719">
            <a:noAutofit/>
          </a:bodyPr>
          <a:lstStyle/>
          <a:p>
            <a:endParaRPr/>
          </a:p>
        </p:txBody>
      </p:sp>
      <p:sp>
        <p:nvSpPr>
          <p:cNvPr id="1879" name="Slide Number"/>
          <p:cNvSpPr txBox="1">
            <a:spLocks noGrp="1"/>
          </p:cNvSpPr>
          <p:nvPr>
            <p:ph type="sldNum" sz="quarter" idx="2"/>
          </p:nvPr>
        </p:nvSpPr>
        <p:spPr>
          <a:xfrm>
            <a:off x="4433795" y="6505278"/>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02.xml><?xml version="1.0" encoding="utf-8"?>
<p:sldLayout xmlns:a="http://schemas.openxmlformats.org/drawingml/2006/main" xmlns:r="http://schemas.openxmlformats.org/officeDocument/2006/relationships" xmlns:p="http://schemas.openxmlformats.org/presentationml/2006/main" type="tx">
  <p:cSld name="8_Blank">
    <p:spTree>
      <p:nvGrpSpPr>
        <p:cNvPr id="1" name=""/>
        <p:cNvGrpSpPr/>
        <p:nvPr/>
      </p:nvGrpSpPr>
      <p:grpSpPr>
        <a:xfrm>
          <a:off x="0" y="0"/>
          <a:ext cx="0" cy="0"/>
          <a:chOff x="0" y="0"/>
          <a:chExt cx="0" cy="0"/>
        </a:xfrm>
      </p:grpSpPr>
      <p:sp>
        <p:nvSpPr>
          <p:cNvPr id="1886" name="Slide Number"/>
          <p:cNvSpPr txBox="1">
            <a:spLocks noGrp="1"/>
          </p:cNvSpPr>
          <p:nvPr>
            <p:ph type="sldNum" sz="quarter" idx="2"/>
          </p:nvPr>
        </p:nvSpPr>
        <p:spPr>
          <a:xfrm>
            <a:off x="4433795" y="6505278"/>
            <a:ext cx="267564" cy="274473"/>
          </a:xfrm>
          <a:prstGeom prst="rect">
            <a:avLst/>
          </a:prstGeom>
        </p:spPr>
        <p:txBody>
          <a:bodyPr lIns="35636" tIns="35636" rIns="35636" bIns="35636" anchor="t"/>
          <a:lstStyle>
            <a:lvl1pPr algn="ctr" defTabSz="409869">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03.xml><?xml version="1.0" encoding="utf-8"?>
<p:sldLayout xmlns:a="http://schemas.openxmlformats.org/drawingml/2006/main" xmlns:r="http://schemas.openxmlformats.org/officeDocument/2006/relationships" xmlns:p="http://schemas.openxmlformats.org/presentationml/2006/main" type="tx">
  <p:cSld name="9_Blank">
    <p:spTree>
      <p:nvGrpSpPr>
        <p:cNvPr id="1" name=""/>
        <p:cNvGrpSpPr/>
        <p:nvPr/>
      </p:nvGrpSpPr>
      <p:grpSpPr>
        <a:xfrm>
          <a:off x="0" y="0"/>
          <a:ext cx="0" cy="0"/>
          <a:chOff x="0" y="0"/>
          <a:chExt cx="0" cy="0"/>
        </a:xfrm>
      </p:grpSpPr>
      <p:sp>
        <p:nvSpPr>
          <p:cNvPr id="1893" name="Shape 126"/>
          <p:cNvSpPr/>
          <p:nvPr/>
        </p:nvSpPr>
        <p:spPr>
          <a:xfrm flipH="1">
            <a:off x="41" y="812847"/>
            <a:ext cx="4572216" cy="1590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7739"/>
                  <a:pt x="21600" y="17288"/>
                </a:cubicBezTo>
                <a:cubicBezTo>
                  <a:pt x="21600" y="18742"/>
                  <a:pt x="21370" y="20191"/>
                  <a:pt x="20916" y="21600"/>
                </a:cubicBezTo>
                <a:lnTo>
                  <a:pt x="1" y="17288"/>
                </a:lnTo>
                <a:lnTo>
                  <a:pt x="0" y="0"/>
                </a:lnTo>
                <a:close/>
              </a:path>
            </a:pathLst>
          </a:custGeom>
          <a:solidFill>
            <a:srgbClr val="FFFFFF"/>
          </a:solidFill>
          <a:ln w="12700">
            <a:miter lim="400000"/>
          </a:ln>
        </p:spPr>
        <p:txBody>
          <a:bodyPr lIns="45718" tIns="45718" rIns="45718" bIns="45718" anchor="ctr"/>
          <a:lstStyle/>
          <a:p>
            <a:pPr defTabSz="912400">
              <a:defRPr b="1">
                <a:solidFill>
                  <a:srgbClr val="FFFFFF"/>
                </a:solidFill>
                <a:latin typeface="Times New Roman"/>
                <a:ea typeface="Times New Roman"/>
                <a:cs typeface="Times New Roman"/>
                <a:sym typeface="Times New Roman"/>
              </a:defRPr>
            </a:pPr>
            <a:endParaRPr/>
          </a:p>
        </p:txBody>
      </p:sp>
      <p:sp>
        <p:nvSpPr>
          <p:cNvPr id="1894" name="Shape 127"/>
          <p:cNvSpPr/>
          <p:nvPr/>
        </p:nvSpPr>
        <p:spPr>
          <a:xfrm>
            <a:off x="-1" y="6629441"/>
            <a:ext cx="9144001" cy="228604"/>
          </a:xfrm>
          <a:prstGeom prst="rect">
            <a:avLst/>
          </a:prstGeom>
          <a:solidFill>
            <a:srgbClr val="C0C0C0"/>
          </a:solidFill>
          <a:ln w="12700">
            <a:miter lim="400000"/>
          </a:ln>
        </p:spPr>
        <p:txBody>
          <a:bodyPr lIns="45718" tIns="45718" rIns="45718" bIns="45718" anchor="ctr"/>
          <a:lstStyle/>
          <a:p>
            <a:pPr defTabSz="912400">
              <a:defRPr sz="2800" b="1">
                <a:solidFill>
                  <a:srgbClr val="5B5B89"/>
                </a:solidFill>
                <a:latin typeface="Times New Roman"/>
                <a:ea typeface="Times New Roman"/>
                <a:cs typeface="Times New Roman"/>
                <a:sym typeface="Times New Roman"/>
              </a:defRPr>
            </a:pPr>
            <a:endParaRPr/>
          </a:p>
        </p:txBody>
      </p:sp>
      <p:sp>
        <p:nvSpPr>
          <p:cNvPr id="1895" name="Shape 128"/>
          <p:cNvSpPr/>
          <p:nvPr/>
        </p:nvSpPr>
        <p:spPr>
          <a:xfrm>
            <a:off x="4571829" y="812847"/>
            <a:ext cx="4572216" cy="15906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7739"/>
                  <a:pt x="21600" y="17288"/>
                </a:cubicBezTo>
                <a:cubicBezTo>
                  <a:pt x="21600" y="18742"/>
                  <a:pt x="21370" y="20191"/>
                  <a:pt x="20916" y="21600"/>
                </a:cubicBezTo>
                <a:lnTo>
                  <a:pt x="1" y="17288"/>
                </a:lnTo>
                <a:lnTo>
                  <a:pt x="0" y="0"/>
                </a:lnTo>
                <a:close/>
              </a:path>
            </a:pathLst>
          </a:custGeom>
          <a:solidFill>
            <a:srgbClr val="FFFFFF"/>
          </a:solidFill>
          <a:ln w="12700">
            <a:miter lim="400000"/>
          </a:ln>
        </p:spPr>
        <p:txBody>
          <a:bodyPr lIns="45718" tIns="45718" rIns="45718" bIns="45718" anchor="ctr"/>
          <a:lstStyle/>
          <a:p>
            <a:pPr defTabSz="912400">
              <a:defRPr b="1">
                <a:solidFill>
                  <a:srgbClr val="FFFFFF"/>
                </a:solidFill>
                <a:latin typeface="Times New Roman"/>
                <a:ea typeface="Times New Roman"/>
                <a:cs typeface="Times New Roman"/>
                <a:sym typeface="Times New Roman"/>
              </a:defRPr>
            </a:pPr>
            <a:endParaRPr/>
          </a:p>
        </p:txBody>
      </p:sp>
      <p:sp>
        <p:nvSpPr>
          <p:cNvPr id="1896" name="Shape 129"/>
          <p:cNvSpPr/>
          <p:nvPr/>
        </p:nvSpPr>
        <p:spPr>
          <a:xfrm>
            <a:off x="-1" y="2055823"/>
            <a:ext cx="9144001" cy="4802188"/>
          </a:xfrm>
          <a:prstGeom prst="rect">
            <a:avLst/>
          </a:prstGeom>
          <a:solidFill>
            <a:srgbClr val="FFFFFF"/>
          </a:solidFill>
          <a:ln w="12700">
            <a:miter lim="400000"/>
          </a:ln>
        </p:spPr>
        <p:txBody>
          <a:bodyPr lIns="45718" tIns="45718" rIns="45718" bIns="45718" anchor="ctr"/>
          <a:lstStyle/>
          <a:p>
            <a:pPr defTabSz="912400">
              <a:defRPr sz="2800" b="1">
                <a:solidFill>
                  <a:srgbClr val="5B5B89"/>
                </a:solidFill>
                <a:latin typeface="Times New Roman"/>
                <a:ea typeface="Times New Roman"/>
                <a:cs typeface="Times New Roman"/>
                <a:sym typeface="Times New Roman"/>
              </a:defRPr>
            </a:pPr>
            <a:endParaRPr/>
          </a:p>
        </p:txBody>
      </p:sp>
      <p:sp>
        <p:nvSpPr>
          <p:cNvPr id="1897" name="Slide Number"/>
          <p:cNvSpPr txBox="1">
            <a:spLocks noGrp="1"/>
          </p:cNvSpPr>
          <p:nvPr>
            <p:ph type="sldNum" sz="quarter" idx="2"/>
          </p:nvPr>
        </p:nvSpPr>
        <p:spPr>
          <a:xfrm>
            <a:off x="4343401" y="6477003"/>
            <a:ext cx="281563" cy="256337"/>
          </a:xfrm>
          <a:prstGeom prst="rect">
            <a:avLst/>
          </a:prstGeom>
        </p:spPr>
        <p:txBody>
          <a:bodyPr lIns="45618" tIns="45618" rIns="45618" bIns="45618" anchor="t"/>
          <a:lstStyle>
            <a:lvl1pPr algn="l" defTabSz="912400">
              <a:lnSpc>
                <a:spcPct val="70000"/>
              </a:lnSpc>
              <a:spcBef>
                <a:spcPts val="1400"/>
              </a:spcBef>
              <a:defRPr sz="1100">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204.xml><?xml version="1.0" encoding="utf-8"?>
<p:sldLayout xmlns:a="http://schemas.openxmlformats.org/drawingml/2006/main" xmlns:r="http://schemas.openxmlformats.org/officeDocument/2006/relationships" xmlns:p="http://schemas.openxmlformats.org/presentationml/2006/main" type="tx">
  <p:cSld name="8_Title and Content">
    <p:spTree>
      <p:nvGrpSpPr>
        <p:cNvPr id="1" name=""/>
        <p:cNvGrpSpPr/>
        <p:nvPr/>
      </p:nvGrpSpPr>
      <p:grpSpPr>
        <a:xfrm>
          <a:off x="0" y="0"/>
          <a:ext cx="0" cy="0"/>
          <a:chOff x="0" y="0"/>
          <a:chExt cx="0" cy="0"/>
        </a:xfrm>
      </p:grpSpPr>
      <p:sp>
        <p:nvSpPr>
          <p:cNvPr id="1904" name="Title Text"/>
          <p:cNvSpPr txBox="1">
            <a:spLocks noGrp="1"/>
          </p:cNvSpPr>
          <p:nvPr>
            <p:ph type="title"/>
          </p:nvPr>
        </p:nvSpPr>
        <p:spPr>
          <a:xfrm>
            <a:off x="457242" y="274680"/>
            <a:ext cx="8229601" cy="1143001"/>
          </a:xfrm>
          <a:prstGeom prst="rect">
            <a:avLst/>
          </a:prstGeom>
        </p:spPr>
        <p:txBody>
          <a:bodyPr lIns="45621" tIns="45621" rIns="45621" bIns="45621"/>
          <a:lstStyle>
            <a:lvl1pPr defTabSz="912400"/>
          </a:lstStyle>
          <a:p>
            <a:r>
              <a:t>Title Text</a:t>
            </a:r>
          </a:p>
        </p:txBody>
      </p:sp>
      <p:sp>
        <p:nvSpPr>
          <p:cNvPr id="1905" name="Body Level One…"/>
          <p:cNvSpPr txBox="1">
            <a:spLocks noGrp="1"/>
          </p:cNvSpPr>
          <p:nvPr>
            <p:ph type="body" idx="1"/>
          </p:nvPr>
        </p:nvSpPr>
        <p:spPr>
          <a:xfrm>
            <a:off x="457242" y="1600200"/>
            <a:ext cx="8229601" cy="4525966"/>
          </a:xfrm>
          <a:prstGeom prst="rect">
            <a:avLst/>
          </a:prstGeom>
        </p:spPr>
        <p:txBody>
          <a:bodyPr lIns="45621" tIns="45621" rIns="45621" bIns="45621"/>
          <a:lstStyle>
            <a:lvl1pPr marL="330787" indent="-330787" defTabSz="912400">
              <a:defRPr sz="3100"/>
            </a:lvl1pPr>
            <a:lvl2pPr marL="635792" indent="-315043" defTabSz="912400">
              <a:defRPr sz="3100"/>
            </a:lvl2pPr>
            <a:lvl3pPr marL="935567" indent="-294039" defTabSz="912400">
              <a:defRPr sz="3100"/>
            </a:lvl3pPr>
            <a:lvl4pPr marL="1315142" indent="-352846" defTabSz="912400">
              <a:defRPr sz="3100"/>
            </a:lvl4pPr>
            <a:lvl5pPr marL="1635910" indent="-352846" defTabSz="912400">
              <a:defRPr sz="3100"/>
            </a:lvl5pPr>
          </a:lstStyle>
          <a:p>
            <a:r>
              <a:t>Body Level One</a:t>
            </a:r>
          </a:p>
          <a:p>
            <a:pPr lvl="1"/>
            <a:r>
              <a:t>Body Level Two</a:t>
            </a:r>
          </a:p>
          <a:p>
            <a:pPr lvl="2"/>
            <a:r>
              <a:t>Body Level Three</a:t>
            </a:r>
          </a:p>
          <a:p>
            <a:pPr lvl="3"/>
            <a:r>
              <a:t>Body Level Four</a:t>
            </a:r>
          </a:p>
          <a:p>
            <a:pPr lvl="4"/>
            <a:r>
              <a:t>Body Level Five</a:t>
            </a:r>
          </a:p>
        </p:txBody>
      </p:sp>
      <p:sp>
        <p:nvSpPr>
          <p:cNvPr id="1906" name="Slide Number"/>
          <p:cNvSpPr txBox="1">
            <a:spLocks noGrp="1"/>
          </p:cNvSpPr>
          <p:nvPr>
            <p:ph type="sldNum" sz="quarter" idx="2"/>
          </p:nvPr>
        </p:nvSpPr>
        <p:spPr>
          <a:xfrm>
            <a:off x="8443160" y="6420058"/>
            <a:ext cx="243643" cy="237709"/>
          </a:xfrm>
          <a:prstGeom prst="rect">
            <a:avLst/>
          </a:prstGeom>
        </p:spPr>
        <p:txBody>
          <a:bodyPr lIns="45621" tIns="45621" rIns="45621" bIns="45621"/>
          <a:lstStyle>
            <a:lvl1pPr defTabSz="912400">
              <a:lnSpc>
                <a:spcPct val="70000"/>
              </a:lnSpc>
              <a:spcBef>
                <a:spcPts val="1400"/>
              </a:spcBef>
              <a:defRPr sz="1100" b="1">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205.xml><?xml version="1.0" encoding="utf-8"?>
<p:sldLayout xmlns:a="http://schemas.openxmlformats.org/drawingml/2006/main" xmlns:r="http://schemas.openxmlformats.org/officeDocument/2006/relationships" xmlns:p="http://schemas.openxmlformats.org/presentationml/2006/main" type="tx">
  <p:cSld name="8_Title Slide">
    <p:spTree>
      <p:nvGrpSpPr>
        <p:cNvPr id="1" name=""/>
        <p:cNvGrpSpPr/>
        <p:nvPr/>
      </p:nvGrpSpPr>
      <p:grpSpPr>
        <a:xfrm>
          <a:off x="0" y="0"/>
          <a:ext cx="0" cy="0"/>
          <a:chOff x="0" y="0"/>
          <a:chExt cx="0" cy="0"/>
        </a:xfrm>
      </p:grpSpPr>
      <p:sp>
        <p:nvSpPr>
          <p:cNvPr id="1913" name="Title Text"/>
          <p:cNvSpPr txBox="1">
            <a:spLocks noGrp="1"/>
          </p:cNvSpPr>
          <p:nvPr>
            <p:ph type="title"/>
          </p:nvPr>
        </p:nvSpPr>
        <p:spPr>
          <a:xfrm>
            <a:off x="685800" y="1122362"/>
            <a:ext cx="7772400" cy="2387601"/>
          </a:xfrm>
          <a:prstGeom prst="rect">
            <a:avLst/>
          </a:prstGeom>
        </p:spPr>
        <p:txBody>
          <a:bodyPr lIns="45718" tIns="45718" rIns="45718" bIns="45718" anchor="b"/>
          <a:lstStyle>
            <a:lvl1pPr defTabSz="914353">
              <a:lnSpc>
                <a:spcPct val="90000"/>
              </a:lnSpc>
              <a:defRPr sz="6000">
                <a:latin typeface="Calibri Light"/>
                <a:ea typeface="Calibri Light"/>
                <a:cs typeface="Calibri Light"/>
                <a:sym typeface="Calibri Light"/>
              </a:defRPr>
            </a:lvl1pPr>
          </a:lstStyle>
          <a:p>
            <a:r>
              <a:t>Title Text</a:t>
            </a:r>
          </a:p>
        </p:txBody>
      </p:sp>
      <p:sp>
        <p:nvSpPr>
          <p:cNvPr id="1914" name="Body Level One…"/>
          <p:cNvSpPr txBox="1">
            <a:spLocks noGrp="1"/>
          </p:cNvSpPr>
          <p:nvPr>
            <p:ph type="body" sz="quarter" idx="1"/>
          </p:nvPr>
        </p:nvSpPr>
        <p:spPr>
          <a:xfrm>
            <a:off x="1143000" y="3602037"/>
            <a:ext cx="6858000" cy="1655765"/>
          </a:xfrm>
          <a:prstGeom prst="rect">
            <a:avLst/>
          </a:prstGeom>
        </p:spPr>
        <p:txBody>
          <a:bodyPr lIns="45718" tIns="45718" rIns="45718" bIns="45718"/>
          <a:lstStyle>
            <a:lvl1pPr marL="0" indent="0" algn="ctr" defTabSz="914353">
              <a:lnSpc>
                <a:spcPct val="90000"/>
              </a:lnSpc>
              <a:spcBef>
                <a:spcPts val="1000"/>
              </a:spcBef>
              <a:buSzTx/>
              <a:buFontTx/>
              <a:buNone/>
              <a:defRPr sz="2400"/>
            </a:lvl1pPr>
            <a:lvl2pPr marL="0" indent="0" algn="ctr" defTabSz="914353">
              <a:lnSpc>
                <a:spcPct val="90000"/>
              </a:lnSpc>
              <a:spcBef>
                <a:spcPts val="1000"/>
              </a:spcBef>
              <a:buSzTx/>
              <a:buFontTx/>
              <a:buNone/>
              <a:defRPr sz="2400"/>
            </a:lvl2pPr>
            <a:lvl3pPr marL="0" indent="0" algn="ctr" defTabSz="914353">
              <a:lnSpc>
                <a:spcPct val="90000"/>
              </a:lnSpc>
              <a:spcBef>
                <a:spcPts val="1000"/>
              </a:spcBef>
              <a:buSzTx/>
              <a:buFontTx/>
              <a:buNone/>
              <a:defRPr sz="2400"/>
            </a:lvl3pPr>
            <a:lvl4pPr marL="0" indent="0" algn="ctr" defTabSz="914353">
              <a:lnSpc>
                <a:spcPct val="90000"/>
              </a:lnSpc>
              <a:spcBef>
                <a:spcPts val="1000"/>
              </a:spcBef>
              <a:buSzTx/>
              <a:buFontTx/>
              <a:buNone/>
              <a:defRPr sz="2400"/>
            </a:lvl4pPr>
            <a:lvl5pPr marL="0" indent="0" algn="ctr"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15"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06.xml><?xml version="1.0" encoding="utf-8"?>
<p:sldLayout xmlns:a="http://schemas.openxmlformats.org/drawingml/2006/main" xmlns:r="http://schemas.openxmlformats.org/officeDocument/2006/relationships" xmlns:p="http://schemas.openxmlformats.org/presentationml/2006/main" type="tx">
  <p:cSld name="9_Title and Content">
    <p:spTree>
      <p:nvGrpSpPr>
        <p:cNvPr id="1" name=""/>
        <p:cNvGrpSpPr/>
        <p:nvPr/>
      </p:nvGrpSpPr>
      <p:grpSpPr>
        <a:xfrm>
          <a:off x="0" y="0"/>
          <a:ext cx="0" cy="0"/>
          <a:chOff x="0" y="0"/>
          <a:chExt cx="0" cy="0"/>
        </a:xfrm>
      </p:grpSpPr>
      <p:sp>
        <p:nvSpPr>
          <p:cNvPr id="1922" name="Title Text"/>
          <p:cNvSpPr txBox="1">
            <a:spLocks noGrp="1"/>
          </p:cNvSpPr>
          <p:nvPr>
            <p:ph type="title"/>
          </p:nvPr>
        </p:nvSpPr>
        <p:spPr>
          <a:xfrm>
            <a:off x="628650" y="365127"/>
            <a:ext cx="7886700"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923" name="Body Level One…"/>
          <p:cNvSpPr txBox="1">
            <a:spLocks noGrp="1"/>
          </p:cNvSpPr>
          <p:nvPr>
            <p:ph type="body" idx="1"/>
          </p:nvPr>
        </p:nvSpPr>
        <p:spPr>
          <a:xfrm>
            <a:off x="628650" y="1825625"/>
            <a:ext cx="78867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924"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07.xml><?xml version="1.0" encoding="utf-8"?>
<p:sldLayout xmlns:a="http://schemas.openxmlformats.org/drawingml/2006/main" xmlns:r="http://schemas.openxmlformats.org/officeDocument/2006/relationships" xmlns:p="http://schemas.openxmlformats.org/presentationml/2006/main" type="tx">
  <p:cSld name="4_Section Header">
    <p:spTree>
      <p:nvGrpSpPr>
        <p:cNvPr id="1" name=""/>
        <p:cNvGrpSpPr/>
        <p:nvPr/>
      </p:nvGrpSpPr>
      <p:grpSpPr>
        <a:xfrm>
          <a:off x="0" y="0"/>
          <a:ext cx="0" cy="0"/>
          <a:chOff x="0" y="0"/>
          <a:chExt cx="0" cy="0"/>
        </a:xfrm>
      </p:grpSpPr>
      <p:sp>
        <p:nvSpPr>
          <p:cNvPr id="1931" name="Title Text"/>
          <p:cNvSpPr txBox="1">
            <a:spLocks noGrp="1"/>
          </p:cNvSpPr>
          <p:nvPr>
            <p:ph type="title"/>
          </p:nvPr>
        </p:nvSpPr>
        <p:spPr>
          <a:xfrm>
            <a:off x="623887" y="1709739"/>
            <a:ext cx="7886701" cy="2852737"/>
          </a:xfrm>
          <a:prstGeom prst="rect">
            <a:avLst/>
          </a:prstGeom>
        </p:spPr>
        <p:txBody>
          <a:bodyPr lIns="45718" tIns="45718" rIns="45718" bIns="45718" anchor="b"/>
          <a:lstStyle>
            <a:lvl1pPr algn="l" defTabSz="914353">
              <a:lnSpc>
                <a:spcPct val="90000"/>
              </a:lnSpc>
              <a:defRPr sz="6000">
                <a:latin typeface="Calibri Light"/>
                <a:ea typeface="Calibri Light"/>
                <a:cs typeface="Calibri Light"/>
                <a:sym typeface="Calibri Light"/>
              </a:defRPr>
            </a:lvl1pPr>
          </a:lstStyle>
          <a:p>
            <a:r>
              <a:t>Title Text</a:t>
            </a:r>
          </a:p>
        </p:txBody>
      </p:sp>
      <p:sp>
        <p:nvSpPr>
          <p:cNvPr id="1932" name="Body Level One…"/>
          <p:cNvSpPr txBox="1">
            <a:spLocks noGrp="1"/>
          </p:cNvSpPr>
          <p:nvPr>
            <p:ph type="body" sz="quarter" idx="1"/>
          </p:nvPr>
        </p:nvSpPr>
        <p:spPr>
          <a:xfrm>
            <a:off x="623887" y="4589464"/>
            <a:ext cx="7886701" cy="1500190"/>
          </a:xfrm>
          <a:prstGeom prst="rect">
            <a:avLst/>
          </a:prstGeom>
        </p:spPr>
        <p:txBody>
          <a:bodyPr lIns="45718" tIns="45718" rIns="45718" bIns="45718"/>
          <a:lstStyle>
            <a:lvl1pPr marL="0" indent="0" defTabSz="914353">
              <a:lnSpc>
                <a:spcPct val="90000"/>
              </a:lnSpc>
              <a:spcBef>
                <a:spcPts val="1000"/>
              </a:spcBef>
              <a:buSzTx/>
              <a:buFontTx/>
              <a:buNone/>
              <a:defRPr sz="2400"/>
            </a:lvl1pPr>
            <a:lvl2pPr marL="0" indent="0" defTabSz="914353">
              <a:lnSpc>
                <a:spcPct val="90000"/>
              </a:lnSpc>
              <a:spcBef>
                <a:spcPts val="1000"/>
              </a:spcBef>
              <a:buSzTx/>
              <a:buFontTx/>
              <a:buNone/>
              <a:defRPr sz="2400"/>
            </a:lvl2pPr>
            <a:lvl3pPr marL="0" indent="0" defTabSz="914353">
              <a:lnSpc>
                <a:spcPct val="90000"/>
              </a:lnSpc>
              <a:spcBef>
                <a:spcPts val="1000"/>
              </a:spcBef>
              <a:buSzTx/>
              <a:buFontTx/>
              <a:buNone/>
              <a:defRPr sz="2400"/>
            </a:lvl3pPr>
            <a:lvl4pPr marL="0" indent="0" defTabSz="914353">
              <a:lnSpc>
                <a:spcPct val="90000"/>
              </a:lnSpc>
              <a:spcBef>
                <a:spcPts val="1000"/>
              </a:spcBef>
              <a:buSzTx/>
              <a:buFontTx/>
              <a:buNone/>
              <a:defRPr sz="2400"/>
            </a:lvl4pPr>
            <a:lvl5pPr marL="0" indent="0"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33"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08.xml><?xml version="1.0" encoding="utf-8"?>
<p:sldLayout xmlns:a="http://schemas.openxmlformats.org/drawingml/2006/main" xmlns:r="http://schemas.openxmlformats.org/officeDocument/2006/relationships" xmlns:p="http://schemas.openxmlformats.org/presentationml/2006/main" type="tx">
  <p:cSld name="4_Two Content">
    <p:spTree>
      <p:nvGrpSpPr>
        <p:cNvPr id="1" name=""/>
        <p:cNvGrpSpPr/>
        <p:nvPr/>
      </p:nvGrpSpPr>
      <p:grpSpPr>
        <a:xfrm>
          <a:off x="0" y="0"/>
          <a:ext cx="0" cy="0"/>
          <a:chOff x="0" y="0"/>
          <a:chExt cx="0" cy="0"/>
        </a:xfrm>
      </p:grpSpPr>
      <p:sp>
        <p:nvSpPr>
          <p:cNvPr id="1940" name="Title Text"/>
          <p:cNvSpPr txBox="1">
            <a:spLocks noGrp="1"/>
          </p:cNvSpPr>
          <p:nvPr>
            <p:ph type="title"/>
          </p:nvPr>
        </p:nvSpPr>
        <p:spPr>
          <a:xfrm>
            <a:off x="628650" y="365127"/>
            <a:ext cx="7886700"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941" name="Body Level One…"/>
          <p:cNvSpPr txBox="1">
            <a:spLocks noGrp="1"/>
          </p:cNvSpPr>
          <p:nvPr>
            <p:ph type="body" sz="half" idx="1"/>
          </p:nvPr>
        </p:nvSpPr>
        <p:spPr>
          <a:xfrm>
            <a:off x="628650" y="1825625"/>
            <a:ext cx="38862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942"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09.xml><?xml version="1.0" encoding="utf-8"?>
<p:sldLayout xmlns:a="http://schemas.openxmlformats.org/drawingml/2006/main" xmlns:r="http://schemas.openxmlformats.org/officeDocument/2006/relationships" xmlns:p="http://schemas.openxmlformats.org/presentationml/2006/main" type="tx">
  <p:cSld name="4_Comparison">
    <p:spTree>
      <p:nvGrpSpPr>
        <p:cNvPr id="1" name=""/>
        <p:cNvGrpSpPr/>
        <p:nvPr/>
      </p:nvGrpSpPr>
      <p:grpSpPr>
        <a:xfrm>
          <a:off x="0" y="0"/>
          <a:ext cx="0" cy="0"/>
          <a:chOff x="0" y="0"/>
          <a:chExt cx="0" cy="0"/>
        </a:xfrm>
      </p:grpSpPr>
      <p:sp>
        <p:nvSpPr>
          <p:cNvPr id="1949" name="Title Text"/>
          <p:cNvSpPr txBox="1">
            <a:spLocks noGrp="1"/>
          </p:cNvSpPr>
          <p:nvPr>
            <p:ph type="title"/>
          </p:nvPr>
        </p:nvSpPr>
        <p:spPr>
          <a:xfrm>
            <a:off x="629841" y="365127"/>
            <a:ext cx="7886701"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950" name="Body Level One…"/>
          <p:cNvSpPr txBox="1">
            <a:spLocks noGrp="1"/>
          </p:cNvSpPr>
          <p:nvPr>
            <p:ph type="body" sz="quarter" idx="1"/>
          </p:nvPr>
        </p:nvSpPr>
        <p:spPr>
          <a:xfrm>
            <a:off x="629841" y="1681163"/>
            <a:ext cx="3868343" cy="823915"/>
          </a:xfrm>
          <a:prstGeom prst="rect">
            <a:avLst/>
          </a:prstGeom>
        </p:spPr>
        <p:txBody>
          <a:bodyPr lIns="45718" tIns="45718" rIns="45718" bIns="45718" anchor="b"/>
          <a:lstStyle>
            <a:lvl1pPr marL="0" indent="0" defTabSz="914353">
              <a:lnSpc>
                <a:spcPct val="90000"/>
              </a:lnSpc>
              <a:spcBef>
                <a:spcPts val="1000"/>
              </a:spcBef>
              <a:buSzTx/>
              <a:buFontTx/>
              <a:buNone/>
              <a:defRPr sz="2400" b="1"/>
            </a:lvl1pPr>
            <a:lvl2pPr marL="0" indent="0" defTabSz="914353">
              <a:lnSpc>
                <a:spcPct val="90000"/>
              </a:lnSpc>
              <a:spcBef>
                <a:spcPts val="1000"/>
              </a:spcBef>
              <a:buSzTx/>
              <a:buFontTx/>
              <a:buNone/>
              <a:defRPr sz="2400" b="1"/>
            </a:lvl2pPr>
            <a:lvl3pPr marL="0" indent="0" defTabSz="914353">
              <a:lnSpc>
                <a:spcPct val="90000"/>
              </a:lnSpc>
              <a:spcBef>
                <a:spcPts val="1000"/>
              </a:spcBef>
              <a:buSzTx/>
              <a:buFontTx/>
              <a:buNone/>
              <a:defRPr sz="2400" b="1"/>
            </a:lvl3pPr>
            <a:lvl4pPr marL="0" indent="0" defTabSz="914353">
              <a:lnSpc>
                <a:spcPct val="90000"/>
              </a:lnSpc>
              <a:spcBef>
                <a:spcPts val="1000"/>
              </a:spcBef>
              <a:buSzTx/>
              <a:buFontTx/>
              <a:buNone/>
              <a:defRPr sz="2400" b="1"/>
            </a:lvl4pPr>
            <a:lvl5pPr marL="0" indent="0" defTabSz="914353">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951" name="Text Placeholder 4"/>
          <p:cNvSpPr>
            <a:spLocks noGrp="1"/>
          </p:cNvSpPr>
          <p:nvPr>
            <p:ph type="body" sz="quarter" idx="21"/>
          </p:nvPr>
        </p:nvSpPr>
        <p:spPr>
          <a:xfrm>
            <a:off x="4629151" y="1681163"/>
            <a:ext cx="3887394" cy="823914"/>
          </a:xfrm>
          <a:prstGeom prst="rect">
            <a:avLst/>
          </a:prstGeom>
        </p:spPr>
        <p:txBody>
          <a:bodyPr lIns="45718" tIns="45718" rIns="45718" bIns="45718" anchor="b"/>
          <a:lstStyle/>
          <a:p>
            <a:endParaRPr/>
          </a:p>
        </p:txBody>
      </p:sp>
      <p:sp>
        <p:nvSpPr>
          <p:cNvPr id="1952"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10.xml><?xml version="1.0" encoding="utf-8"?>
<p:sldLayout xmlns:a="http://schemas.openxmlformats.org/drawingml/2006/main" xmlns:r="http://schemas.openxmlformats.org/officeDocument/2006/relationships" xmlns:p="http://schemas.openxmlformats.org/presentationml/2006/main" type="tx">
  <p:cSld name="6_Title Only">
    <p:spTree>
      <p:nvGrpSpPr>
        <p:cNvPr id="1" name=""/>
        <p:cNvGrpSpPr/>
        <p:nvPr/>
      </p:nvGrpSpPr>
      <p:grpSpPr>
        <a:xfrm>
          <a:off x="0" y="0"/>
          <a:ext cx="0" cy="0"/>
          <a:chOff x="0" y="0"/>
          <a:chExt cx="0" cy="0"/>
        </a:xfrm>
      </p:grpSpPr>
      <p:sp>
        <p:nvSpPr>
          <p:cNvPr id="1959" name="Title Text"/>
          <p:cNvSpPr txBox="1">
            <a:spLocks noGrp="1"/>
          </p:cNvSpPr>
          <p:nvPr>
            <p:ph type="title"/>
          </p:nvPr>
        </p:nvSpPr>
        <p:spPr>
          <a:xfrm>
            <a:off x="628650" y="365127"/>
            <a:ext cx="7886700"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1960"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11.xml><?xml version="1.0" encoding="utf-8"?>
<p:sldLayout xmlns:a="http://schemas.openxmlformats.org/drawingml/2006/main" xmlns:r="http://schemas.openxmlformats.org/officeDocument/2006/relationships" xmlns:p="http://schemas.openxmlformats.org/presentationml/2006/main" type="tx">
  <p:cSld name="10_Blank">
    <p:spTree>
      <p:nvGrpSpPr>
        <p:cNvPr id="1" name=""/>
        <p:cNvGrpSpPr/>
        <p:nvPr/>
      </p:nvGrpSpPr>
      <p:grpSpPr>
        <a:xfrm>
          <a:off x="0" y="0"/>
          <a:ext cx="0" cy="0"/>
          <a:chOff x="0" y="0"/>
          <a:chExt cx="0" cy="0"/>
        </a:xfrm>
      </p:grpSpPr>
      <p:sp>
        <p:nvSpPr>
          <p:cNvPr id="1967"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12.xml><?xml version="1.0" encoding="utf-8"?>
<p:sldLayout xmlns:a="http://schemas.openxmlformats.org/drawingml/2006/main" xmlns:r="http://schemas.openxmlformats.org/officeDocument/2006/relationships" xmlns:p="http://schemas.openxmlformats.org/presentationml/2006/main" type="tx">
  <p:cSld name="4_Content with Caption">
    <p:spTree>
      <p:nvGrpSpPr>
        <p:cNvPr id="1" name=""/>
        <p:cNvGrpSpPr/>
        <p:nvPr/>
      </p:nvGrpSpPr>
      <p:grpSpPr>
        <a:xfrm>
          <a:off x="0" y="0"/>
          <a:ext cx="0" cy="0"/>
          <a:chOff x="0" y="0"/>
          <a:chExt cx="0" cy="0"/>
        </a:xfrm>
      </p:grpSpPr>
      <p:sp>
        <p:nvSpPr>
          <p:cNvPr id="1974"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1975" name="Body Level One…"/>
          <p:cNvSpPr txBox="1">
            <a:spLocks noGrp="1"/>
          </p:cNvSpPr>
          <p:nvPr>
            <p:ph type="body" sz="half" idx="1"/>
          </p:nvPr>
        </p:nvSpPr>
        <p:spPr>
          <a:xfrm>
            <a:off x="3887391" y="987427"/>
            <a:ext cx="4629152" cy="4873627"/>
          </a:xfrm>
          <a:prstGeom prst="rect">
            <a:avLst/>
          </a:prstGeom>
        </p:spPr>
        <p:txBody>
          <a:bodyPr lIns="45718" tIns="45718" rIns="45718" bIns="45718"/>
          <a:lstStyle>
            <a:lvl1pPr marL="228588" indent="-228588" defTabSz="914353">
              <a:lnSpc>
                <a:spcPct val="90000"/>
              </a:lnSpc>
              <a:spcBef>
                <a:spcPts val="1000"/>
              </a:spcBef>
            </a:lvl1pPr>
            <a:lvl2pPr marL="718420" indent="-261241" defTabSz="914353">
              <a:lnSpc>
                <a:spcPct val="90000"/>
              </a:lnSpc>
              <a:spcBef>
                <a:spcPts val="1000"/>
              </a:spcBef>
              <a:buChar char="•"/>
            </a:lvl2pPr>
            <a:lvl3pPr marL="1219137" indent="-304784" defTabSz="914353">
              <a:lnSpc>
                <a:spcPct val="90000"/>
              </a:lnSpc>
              <a:spcBef>
                <a:spcPts val="1000"/>
              </a:spcBef>
            </a:lvl3pPr>
            <a:lvl4pPr marL="1737268" indent="-365739" defTabSz="914353">
              <a:lnSpc>
                <a:spcPct val="90000"/>
              </a:lnSpc>
              <a:spcBef>
                <a:spcPts val="1000"/>
              </a:spcBef>
              <a:buChar char="•"/>
            </a:lvl4pPr>
            <a:lvl5pPr marL="2194447" indent="-365740" defTabSz="914353">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1976" name="Text Placeholder 3"/>
          <p:cNvSpPr>
            <a:spLocks noGrp="1"/>
          </p:cNvSpPr>
          <p:nvPr>
            <p:ph type="body" sz="quarter" idx="21"/>
          </p:nvPr>
        </p:nvSpPr>
        <p:spPr>
          <a:xfrm>
            <a:off x="629838" y="2057400"/>
            <a:ext cx="2949183" cy="3811588"/>
          </a:xfrm>
          <a:prstGeom prst="rect">
            <a:avLst/>
          </a:prstGeom>
        </p:spPr>
        <p:txBody>
          <a:bodyPr lIns="45718" tIns="45718" rIns="45718" bIns="45718"/>
          <a:lstStyle/>
          <a:p>
            <a:endParaRPr/>
          </a:p>
        </p:txBody>
      </p:sp>
      <p:sp>
        <p:nvSpPr>
          <p:cNvPr id="1977"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13.xml><?xml version="1.0" encoding="utf-8"?>
<p:sldLayout xmlns:a="http://schemas.openxmlformats.org/drawingml/2006/main" xmlns:r="http://schemas.openxmlformats.org/officeDocument/2006/relationships" xmlns:p="http://schemas.openxmlformats.org/presentationml/2006/main" type="tx">
  <p:cSld name="4_Picture with Caption">
    <p:spTree>
      <p:nvGrpSpPr>
        <p:cNvPr id="1" name=""/>
        <p:cNvGrpSpPr/>
        <p:nvPr/>
      </p:nvGrpSpPr>
      <p:grpSpPr>
        <a:xfrm>
          <a:off x="0" y="0"/>
          <a:ext cx="0" cy="0"/>
          <a:chOff x="0" y="0"/>
          <a:chExt cx="0" cy="0"/>
        </a:xfrm>
      </p:grpSpPr>
      <p:sp>
        <p:nvSpPr>
          <p:cNvPr id="1984"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1985" name="Picture Placeholder 2"/>
          <p:cNvSpPr>
            <a:spLocks noGrp="1"/>
          </p:cNvSpPr>
          <p:nvPr>
            <p:ph type="pic" sz="half" idx="21"/>
          </p:nvPr>
        </p:nvSpPr>
        <p:spPr>
          <a:xfrm>
            <a:off x="3887391" y="987427"/>
            <a:ext cx="4629152" cy="4873627"/>
          </a:xfrm>
          <a:prstGeom prst="rect">
            <a:avLst/>
          </a:prstGeom>
        </p:spPr>
        <p:txBody>
          <a:bodyPr lIns="91439" tIns="45719" rIns="91439" bIns="45719">
            <a:noAutofit/>
          </a:bodyPr>
          <a:lstStyle/>
          <a:p>
            <a:endParaRPr/>
          </a:p>
        </p:txBody>
      </p:sp>
      <p:sp>
        <p:nvSpPr>
          <p:cNvPr id="1986" name="Body Level One…"/>
          <p:cNvSpPr txBox="1">
            <a:spLocks noGrp="1"/>
          </p:cNvSpPr>
          <p:nvPr>
            <p:ph type="body" sz="quarter" idx="1"/>
          </p:nvPr>
        </p:nvSpPr>
        <p:spPr>
          <a:xfrm>
            <a:off x="629841" y="2057400"/>
            <a:ext cx="2949178" cy="3811588"/>
          </a:xfrm>
          <a:prstGeom prst="rect">
            <a:avLst/>
          </a:prstGeom>
        </p:spPr>
        <p:txBody>
          <a:bodyPr lIns="45718" tIns="45718" rIns="45718" bIns="45718"/>
          <a:lstStyle>
            <a:lvl1pPr marL="0" indent="0" defTabSz="914353">
              <a:lnSpc>
                <a:spcPct val="90000"/>
              </a:lnSpc>
              <a:spcBef>
                <a:spcPts val="1000"/>
              </a:spcBef>
              <a:buSzTx/>
              <a:buFontTx/>
              <a:buNone/>
              <a:defRPr sz="1600"/>
            </a:lvl1pPr>
            <a:lvl2pPr marL="0" indent="0" defTabSz="914353">
              <a:lnSpc>
                <a:spcPct val="90000"/>
              </a:lnSpc>
              <a:spcBef>
                <a:spcPts val="1000"/>
              </a:spcBef>
              <a:buSzTx/>
              <a:buFontTx/>
              <a:buNone/>
              <a:defRPr sz="1600"/>
            </a:lvl2pPr>
            <a:lvl3pPr marL="0" indent="0" defTabSz="914353">
              <a:lnSpc>
                <a:spcPct val="90000"/>
              </a:lnSpc>
              <a:spcBef>
                <a:spcPts val="1000"/>
              </a:spcBef>
              <a:buSzTx/>
              <a:buFontTx/>
              <a:buNone/>
              <a:defRPr sz="1600"/>
            </a:lvl3pPr>
            <a:lvl4pPr marL="0" indent="0" defTabSz="914353">
              <a:lnSpc>
                <a:spcPct val="90000"/>
              </a:lnSpc>
              <a:spcBef>
                <a:spcPts val="1000"/>
              </a:spcBef>
              <a:buSzTx/>
              <a:buFontTx/>
              <a:buNone/>
              <a:defRPr sz="1600"/>
            </a:lvl4pPr>
            <a:lvl5pPr marL="0" indent="0" defTabSz="914353">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987"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14.xml><?xml version="1.0" encoding="utf-8"?>
<p:sldLayout xmlns:a="http://schemas.openxmlformats.org/drawingml/2006/main" xmlns:r="http://schemas.openxmlformats.org/officeDocument/2006/relationships" xmlns:p="http://schemas.openxmlformats.org/presentationml/2006/main" type="tx">
  <p:cSld name="5_Title &amp; Subtitle">
    <p:spTree>
      <p:nvGrpSpPr>
        <p:cNvPr id="1" name=""/>
        <p:cNvGrpSpPr/>
        <p:nvPr/>
      </p:nvGrpSpPr>
      <p:grpSpPr>
        <a:xfrm>
          <a:off x="0" y="0"/>
          <a:ext cx="0" cy="0"/>
          <a:chOff x="0" y="0"/>
          <a:chExt cx="0" cy="0"/>
        </a:xfrm>
      </p:grpSpPr>
      <p:sp>
        <p:nvSpPr>
          <p:cNvPr id="1994" name="Title Text"/>
          <p:cNvSpPr txBox="1">
            <a:spLocks noGrp="1"/>
          </p:cNvSpPr>
          <p:nvPr>
            <p:ph type="title"/>
          </p:nvPr>
        </p:nvSpPr>
        <p:spPr>
          <a:xfrm>
            <a:off x="892967" y="1151929"/>
            <a:ext cx="7358068" cy="2321720"/>
          </a:xfrm>
          <a:prstGeom prst="rect">
            <a:avLst/>
          </a:prstGeom>
        </p:spPr>
        <p:txBody>
          <a:bodyPr lIns="35697" tIns="35697" rIns="35697" bIns="35697" anchor="b"/>
          <a:lstStyle>
            <a:lvl1pPr defTabSz="410534">
              <a:defRPr sz="5500">
                <a:latin typeface="Helvetica Light"/>
                <a:ea typeface="Helvetica Light"/>
                <a:cs typeface="Helvetica Light"/>
                <a:sym typeface="Helvetica Light"/>
              </a:defRPr>
            </a:lvl1pPr>
          </a:lstStyle>
          <a:p>
            <a:r>
              <a:t>Title Text</a:t>
            </a:r>
          </a:p>
        </p:txBody>
      </p:sp>
      <p:sp>
        <p:nvSpPr>
          <p:cNvPr id="1995" name="Body Level One…"/>
          <p:cNvSpPr txBox="1">
            <a:spLocks noGrp="1"/>
          </p:cNvSpPr>
          <p:nvPr>
            <p:ph type="body" sz="quarter" idx="1"/>
          </p:nvPr>
        </p:nvSpPr>
        <p:spPr>
          <a:xfrm>
            <a:off x="892967" y="3536167"/>
            <a:ext cx="7358068" cy="794746"/>
          </a:xfrm>
          <a:prstGeom prst="rect">
            <a:avLst/>
          </a:prstGeom>
        </p:spPr>
        <p:txBody>
          <a:bodyPr lIns="35697" tIns="35697" rIns="35697" bIns="35697"/>
          <a:lstStyle>
            <a:lvl1pPr marL="0" indent="0" algn="ctr" defTabSz="410534">
              <a:spcBef>
                <a:spcPts val="0"/>
              </a:spcBef>
              <a:buSzTx/>
              <a:buFontTx/>
              <a:buNone/>
              <a:defRPr sz="2200">
                <a:latin typeface="Helvetica Light"/>
                <a:ea typeface="Helvetica Light"/>
                <a:cs typeface="Helvetica Light"/>
                <a:sym typeface="Helvetica Light"/>
              </a:defRPr>
            </a:lvl1pPr>
            <a:lvl2pPr marL="0" indent="0" algn="ctr" defTabSz="410534">
              <a:spcBef>
                <a:spcPts val="0"/>
              </a:spcBef>
              <a:buSzTx/>
              <a:buFontTx/>
              <a:buNone/>
              <a:defRPr sz="2200">
                <a:latin typeface="Helvetica Light"/>
                <a:ea typeface="Helvetica Light"/>
                <a:cs typeface="Helvetica Light"/>
                <a:sym typeface="Helvetica Light"/>
              </a:defRPr>
            </a:lvl2pPr>
            <a:lvl3pPr marL="0" indent="0" algn="ctr" defTabSz="410534">
              <a:spcBef>
                <a:spcPts val="0"/>
              </a:spcBef>
              <a:buSzTx/>
              <a:buFontTx/>
              <a:buNone/>
              <a:defRPr sz="2200">
                <a:latin typeface="Helvetica Light"/>
                <a:ea typeface="Helvetica Light"/>
                <a:cs typeface="Helvetica Light"/>
                <a:sym typeface="Helvetica Light"/>
              </a:defRPr>
            </a:lvl3pPr>
            <a:lvl4pPr marL="0" indent="0" algn="ctr" defTabSz="410534">
              <a:spcBef>
                <a:spcPts val="0"/>
              </a:spcBef>
              <a:buSzTx/>
              <a:buFontTx/>
              <a:buNone/>
              <a:defRPr sz="2200">
                <a:latin typeface="Helvetica Light"/>
                <a:ea typeface="Helvetica Light"/>
                <a:cs typeface="Helvetica Light"/>
                <a:sym typeface="Helvetica Light"/>
              </a:defRPr>
            </a:lvl4pPr>
            <a:lvl5pPr marL="0" indent="0" algn="ctr" defTabSz="410534">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1996" name="Slide Number"/>
          <p:cNvSpPr txBox="1">
            <a:spLocks noGrp="1"/>
          </p:cNvSpPr>
          <p:nvPr>
            <p:ph type="sldNum" sz="quarter" idx="2"/>
          </p:nvPr>
        </p:nvSpPr>
        <p:spPr>
          <a:xfrm>
            <a:off x="4437919" y="6505278"/>
            <a:ext cx="253563" cy="249195"/>
          </a:xfrm>
          <a:prstGeom prst="rect">
            <a:avLst/>
          </a:prstGeom>
        </p:spPr>
        <p:txBody>
          <a:bodyPr lIns="35697" tIns="35697" rIns="35697" bIns="35697"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15.xml><?xml version="1.0" encoding="utf-8"?>
<p:sldLayout xmlns:a="http://schemas.openxmlformats.org/drawingml/2006/main" xmlns:r="http://schemas.openxmlformats.org/officeDocument/2006/relationships" xmlns:p="http://schemas.openxmlformats.org/presentationml/2006/main" type="tx">
  <p:cSld name="4_Title - Center">
    <p:spTree>
      <p:nvGrpSpPr>
        <p:cNvPr id="1" name=""/>
        <p:cNvGrpSpPr/>
        <p:nvPr/>
      </p:nvGrpSpPr>
      <p:grpSpPr>
        <a:xfrm>
          <a:off x="0" y="0"/>
          <a:ext cx="0" cy="0"/>
          <a:chOff x="0" y="0"/>
          <a:chExt cx="0" cy="0"/>
        </a:xfrm>
      </p:grpSpPr>
      <p:sp>
        <p:nvSpPr>
          <p:cNvPr id="2003" name="Title Text"/>
          <p:cNvSpPr txBox="1">
            <a:spLocks noGrp="1"/>
          </p:cNvSpPr>
          <p:nvPr>
            <p:ph type="title"/>
          </p:nvPr>
        </p:nvSpPr>
        <p:spPr>
          <a:xfrm>
            <a:off x="892967" y="2268140"/>
            <a:ext cx="7358068" cy="2321720"/>
          </a:xfrm>
          <a:prstGeom prst="rect">
            <a:avLst/>
          </a:prstGeom>
        </p:spPr>
        <p:txBody>
          <a:bodyPr lIns="35697" tIns="35697" rIns="35697" bIns="35697"/>
          <a:lstStyle>
            <a:lvl1pPr defTabSz="410534">
              <a:defRPr sz="5500">
                <a:latin typeface="Helvetica Light"/>
                <a:ea typeface="Helvetica Light"/>
                <a:cs typeface="Helvetica Light"/>
                <a:sym typeface="Helvetica Light"/>
              </a:defRPr>
            </a:lvl1pPr>
          </a:lstStyle>
          <a:p>
            <a:r>
              <a:t>Title Text</a:t>
            </a:r>
          </a:p>
        </p:txBody>
      </p:sp>
      <p:sp>
        <p:nvSpPr>
          <p:cNvPr id="2004" name="Slide Number"/>
          <p:cNvSpPr txBox="1">
            <a:spLocks noGrp="1"/>
          </p:cNvSpPr>
          <p:nvPr>
            <p:ph type="sldNum" sz="quarter" idx="2"/>
          </p:nvPr>
        </p:nvSpPr>
        <p:spPr>
          <a:xfrm>
            <a:off x="4437919" y="6505278"/>
            <a:ext cx="253563" cy="249195"/>
          </a:xfrm>
          <a:prstGeom prst="rect">
            <a:avLst/>
          </a:prstGeom>
        </p:spPr>
        <p:txBody>
          <a:bodyPr lIns="35697" tIns="35697" rIns="35697" bIns="35697"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16.xml><?xml version="1.0" encoding="utf-8"?>
<p:sldLayout xmlns:a="http://schemas.openxmlformats.org/drawingml/2006/main" xmlns:r="http://schemas.openxmlformats.org/officeDocument/2006/relationships" xmlns:p="http://schemas.openxmlformats.org/presentationml/2006/main" type="tx">
  <p:cSld name="2_Photo - Vertical">
    <p:spTree>
      <p:nvGrpSpPr>
        <p:cNvPr id="1" name=""/>
        <p:cNvGrpSpPr/>
        <p:nvPr/>
      </p:nvGrpSpPr>
      <p:grpSpPr>
        <a:xfrm>
          <a:off x="0" y="0"/>
          <a:ext cx="0" cy="0"/>
          <a:chOff x="0" y="0"/>
          <a:chExt cx="0" cy="0"/>
        </a:xfrm>
      </p:grpSpPr>
      <p:sp>
        <p:nvSpPr>
          <p:cNvPr id="2011" name="Shape 38"/>
          <p:cNvSpPr>
            <a:spLocks noGrp="1"/>
          </p:cNvSpPr>
          <p:nvPr>
            <p:ph type="pic" sz="half" idx="21"/>
          </p:nvPr>
        </p:nvSpPr>
        <p:spPr>
          <a:xfrm>
            <a:off x="4723803" y="446483"/>
            <a:ext cx="3750472" cy="5786440"/>
          </a:xfrm>
          <a:prstGeom prst="rect">
            <a:avLst/>
          </a:prstGeom>
        </p:spPr>
        <p:txBody>
          <a:bodyPr lIns="91439" tIns="45719" rIns="91439" bIns="45719">
            <a:noAutofit/>
          </a:bodyPr>
          <a:lstStyle/>
          <a:p>
            <a:endParaRPr/>
          </a:p>
        </p:txBody>
      </p:sp>
      <p:sp>
        <p:nvSpPr>
          <p:cNvPr id="2012" name="Title Text"/>
          <p:cNvSpPr txBox="1">
            <a:spLocks noGrp="1"/>
          </p:cNvSpPr>
          <p:nvPr>
            <p:ph type="title"/>
          </p:nvPr>
        </p:nvSpPr>
        <p:spPr>
          <a:xfrm>
            <a:off x="669725" y="446485"/>
            <a:ext cx="3750472" cy="2803925"/>
          </a:xfrm>
          <a:prstGeom prst="rect">
            <a:avLst/>
          </a:prstGeom>
        </p:spPr>
        <p:txBody>
          <a:bodyPr lIns="35697" tIns="35697" rIns="35697" bIns="35697" anchor="b"/>
          <a:lstStyle>
            <a:lvl1pPr defTabSz="410534">
              <a:defRPr sz="4200">
                <a:latin typeface="Helvetica Light"/>
                <a:ea typeface="Helvetica Light"/>
                <a:cs typeface="Helvetica Light"/>
                <a:sym typeface="Helvetica Light"/>
              </a:defRPr>
            </a:lvl1pPr>
          </a:lstStyle>
          <a:p>
            <a:r>
              <a:t>Title Text</a:t>
            </a:r>
          </a:p>
        </p:txBody>
      </p:sp>
      <p:sp>
        <p:nvSpPr>
          <p:cNvPr id="2013" name="Body Level One…"/>
          <p:cNvSpPr txBox="1">
            <a:spLocks noGrp="1"/>
          </p:cNvSpPr>
          <p:nvPr>
            <p:ph type="body" sz="quarter" idx="1"/>
          </p:nvPr>
        </p:nvSpPr>
        <p:spPr>
          <a:xfrm>
            <a:off x="669725" y="3348632"/>
            <a:ext cx="3750472" cy="2884293"/>
          </a:xfrm>
          <a:prstGeom prst="rect">
            <a:avLst/>
          </a:prstGeom>
        </p:spPr>
        <p:txBody>
          <a:bodyPr lIns="35697" tIns="35697" rIns="35697" bIns="35697"/>
          <a:lstStyle>
            <a:lvl1pPr marL="0" indent="0" algn="ctr" defTabSz="410534">
              <a:spcBef>
                <a:spcPts val="0"/>
              </a:spcBef>
              <a:buSzTx/>
              <a:buFontTx/>
              <a:buNone/>
              <a:defRPr sz="2200">
                <a:latin typeface="Helvetica Light"/>
                <a:ea typeface="Helvetica Light"/>
                <a:cs typeface="Helvetica Light"/>
                <a:sym typeface="Helvetica Light"/>
              </a:defRPr>
            </a:lvl1pPr>
            <a:lvl2pPr marL="0" indent="0" algn="ctr" defTabSz="410534">
              <a:spcBef>
                <a:spcPts val="0"/>
              </a:spcBef>
              <a:buSzTx/>
              <a:buFontTx/>
              <a:buNone/>
              <a:defRPr sz="2200">
                <a:latin typeface="Helvetica Light"/>
                <a:ea typeface="Helvetica Light"/>
                <a:cs typeface="Helvetica Light"/>
                <a:sym typeface="Helvetica Light"/>
              </a:defRPr>
            </a:lvl2pPr>
            <a:lvl3pPr marL="0" indent="0" algn="ctr" defTabSz="410534">
              <a:spcBef>
                <a:spcPts val="0"/>
              </a:spcBef>
              <a:buSzTx/>
              <a:buFontTx/>
              <a:buNone/>
              <a:defRPr sz="2200">
                <a:latin typeface="Helvetica Light"/>
                <a:ea typeface="Helvetica Light"/>
                <a:cs typeface="Helvetica Light"/>
                <a:sym typeface="Helvetica Light"/>
              </a:defRPr>
            </a:lvl3pPr>
            <a:lvl4pPr marL="0" indent="0" algn="ctr" defTabSz="410534">
              <a:spcBef>
                <a:spcPts val="0"/>
              </a:spcBef>
              <a:buSzTx/>
              <a:buFontTx/>
              <a:buNone/>
              <a:defRPr sz="2200">
                <a:latin typeface="Helvetica Light"/>
                <a:ea typeface="Helvetica Light"/>
                <a:cs typeface="Helvetica Light"/>
                <a:sym typeface="Helvetica Light"/>
              </a:defRPr>
            </a:lvl4pPr>
            <a:lvl5pPr marL="0" indent="0" algn="ctr" defTabSz="410534">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014" name="Slide Number"/>
          <p:cNvSpPr txBox="1">
            <a:spLocks noGrp="1"/>
          </p:cNvSpPr>
          <p:nvPr>
            <p:ph type="sldNum" sz="quarter" idx="2"/>
          </p:nvPr>
        </p:nvSpPr>
        <p:spPr>
          <a:xfrm>
            <a:off x="4437919" y="6505278"/>
            <a:ext cx="253563" cy="249195"/>
          </a:xfrm>
          <a:prstGeom prst="rect">
            <a:avLst/>
          </a:prstGeom>
        </p:spPr>
        <p:txBody>
          <a:bodyPr lIns="35697" tIns="35697" rIns="35697" bIns="35697"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17.xml><?xml version="1.0" encoding="utf-8"?>
<p:sldLayout xmlns:a="http://schemas.openxmlformats.org/drawingml/2006/main" xmlns:r="http://schemas.openxmlformats.org/officeDocument/2006/relationships" xmlns:p="http://schemas.openxmlformats.org/presentationml/2006/main" type="tx">
  <p:cSld name="3_Title - Top">
    <p:spTree>
      <p:nvGrpSpPr>
        <p:cNvPr id="1" name=""/>
        <p:cNvGrpSpPr/>
        <p:nvPr/>
      </p:nvGrpSpPr>
      <p:grpSpPr>
        <a:xfrm>
          <a:off x="0" y="0"/>
          <a:ext cx="0" cy="0"/>
          <a:chOff x="0" y="0"/>
          <a:chExt cx="0" cy="0"/>
        </a:xfrm>
      </p:grpSpPr>
      <p:sp>
        <p:nvSpPr>
          <p:cNvPr id="2021" name="Title Text"/>
          <p:cNvSpPr txBox="1">
            <a:spLocks noGrp="1"/>
          </p:cNvSpPr>
          <p:nvPr>
            <p:ph type="title"/>
          </p:nvPr>
        </p:nvSpPr>
        <p:spPr>
          <a:xfrm>
            <a:off x="669725" y="312540"/>
            <a:ext cx="7804550" cy="1518047"/>
          </a:xfrm>
          <a:prstGeom prst="rect">
            <a:avLst/>
          </a:prstGeom>
        </p:spPr>
        <p:txBody>
          <a:bodyPr lIns="35697" tIns="35697" rIns="35697" bIns="35697"/>
          <a:lstStyle>
            <a:lvl1pPr defTabSz="410534">
              <a:defRPr sz="5500">
                <a:latin typeface="Helvetica Light"/>
                <a:ea typeface="Helvetica Light"/>
                <a:cs typeface="Helvetica Light"/>
                <a:sym typeface="Helvetica Light"/>
              </a:defRPr>
            </a:lvl1pPr>
          </a:lstStyle>
          <a:p>
            <a:r>
              <a:t>Title Text</a:t>
            </a:r>
          </a:p>
        </p:txBody>
      </p:sp>
      <p:sp>
        <p:nvSpPr>
          <p:cNvPr id="2022" name="Slide Number"/>
          <p:cNvSpPr txBox="1">
            <a:spLocks noGrp="1"/>
          </p:cNvSpPr>
          <p:nvPr>
            <p:ph type="sldNum" sz="quarter" idx="2"/>
          </p:nvPr>
        </p:nvSpPr>
        <p:spPr>
          <a:xfrm>
            <a:off x="4437919" y="6505278"/>
            <a:ext cx="253563" cy="249195"/>
          </a:xfrm>
          <a:prstGeom prst="rect">
            <a:avLst/>
          </a:prstGeom>
        </p:spPr>
        <p:txBody>
          <a:bodyPr lIns="35697" tIns="35697" rIns="35697" bIns="35697"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18.xml><?xml version="1.0" encoding="utf-8"?>
<p:sldLayout xmlns:a="http://schemas.openxmlformats.org/drawingml/2006/main" xmlns:r="http://schemas.openxmlformats.org/officeDocument/2006/relationships" xmlns:p="http://schemas.openxmlformats.org/presentationml/2006/main" type="tx">
  <p:cSld name="3_Title &amp; Bullets">
    <p:spTree>
      <p:nvGrpSpPr>
        <p:cNvPr id="1" name=""/>
        <p:cNvGrpSpPr/>
        <p:nvPr/>
      </p:nvGrpSpPr>
      <p:grpSpPr>
        <a:xfrm>
          <a:off x="0" y="0"/>
          <a:ext cx="0" cy="0"/>
          <a:chOff x="0" y="0"/>
          <a:chExt cx="0" cy="0"/>
        </a:xfrm>
      </p:grpSpPr>
      <p:sp>
        <p:nvSpPr>
          <p:cNvPr id="2029" name="Title Text"/>
          <p:cNvSpPr txBox="1">
            <a:spLocks noGrp="1"/>
          </p:cNvSpPr>
          <p:nvPr>
            <p:ph type="title"/>
          </p:nvPr>
        </p:nvSpPr>
        <p:spPr>
          <a:xfrm>
            <a:off x="669725" y="312540"/>
            <a:ext cx="7804550" cy="1518047"/>
          </a:xfrm>
          <a:prstGeom prst="rect">
            <a:avLst/>
          </a:prstGeom>
        </p:spPr>
        <p:txBody>
          <a:bodyPr lIns="35697" tIns="35697" rIns="35697" bIns="35697"/>
          <a:lstStyle>
            <a:lvl1pPr defTabSz="410534">
              <a:defRPr sz="5500">
                <a:latin typeface="Helvetica Light"/>
                <a:ea typeface="Helvetica Light"/>
                <a:cs typeface="Helvetica Light"/>
                <a:sym typeface="Helvetica Light"/>
              </a:defRPr>
            </a:lvl1pPr>
          </a:lstStyle>
          <a:p>
            <a:r>
              <a:t>Title Text</a:t>
            </a:r>
          </a:p>
        </p:txBody>
      </p:sp>
      <p:sp>
        <p:nvSpPr>
          <p:cNvPr id="2030" name="Body Level One…"/>
          <p:cNvSpPr txBox="1">
            <a:spLocks noGrp="1"/>
          </p:cNvSpPr>
          <p:nvPr>
            <p:ph type="body" idx="1"/>
          </p:nvPr>
        </p:nvSpPr>
        <p:spPr>
          <a:xfrm>
            <a:off x="669725" y="1830584"/>
            <a:ext cx="7804550" cy="4420201"/>
          </a:xfrm>
          <a:prstGeom prst="rect">
            <a:avLst/>
          </a:prstGeom>
        </p:spPr>
        <p:txBody>
          <a:bodyPr lIns="35697" tIns="35697" rIns="35697" bIns="35697" anchor="ctr"/>
          <a:lstStyle>
            <a:lvl1pPr marL="296166" indent="-296166" defTabSz="410534">
              <a:spcBef>
                <a:spcPts val="2900"/>
              </a:spcBef>
              <a:buSzPct val="75000"/>
              <a:buFontTx/>
              <a:defRPr sz="2400">
                <a:latin typeface="Helvetica Light"/>
                <a:ea typeface="Helvetica Light"/>
                <a:cs typeface="Helvetica Light"/>
                <a:sym typeface="Helvetica Light"/>
              </a:defRPr>
            </a:lvl1pPr>
            <a:lvl2pPr marL="740414" indent="-296166" defTabSz="410534">
              <a:spcBef>
                <a:spcPts val="2900"/>
              </a:spcBef>
              <a:buSzPct val="75000"/>
              <a:buFontTx/>
              <a:buChar char="•"/>
              <a:defRPr sz="2400">
                <a:latin typeface="Helvetica Light"/>
                <a:ea typeface="Helvetica Light"/>
                <a:cs typeface="Helvetica Light"/>
                <a:sym typeface="Helvetica Light"/>
              </a:defRPr>
            </a:lvl2pPr>
            <a:lvl3pPr marL="1184667" indent="-296166" defTabSz="410534">
              <a:spcBef>
                <a:spcPts val="2900"/>
              </a:spcBef>
              <a:buSzPct val="75000"/>
              <a:buFontTx/>
              <a:defRPr sz="2400">
                <a:latin typeface="Helvetica Light"/>
                <a:ea typeface="Helvetica Light"/>
                <a:cs typeface="Helvetica Light"/>
                <a:sym typeface="Helvetica Light"/>
              </a:defRPr>
            </a:lvl3pPr>
            <a:lvl4pPr marL="1628918" indent="-296166" defTabSz="410534">
              <a:spcBef>
                <a:spcPts val="2900"/>
              </a:spcBef>
              <a:buSzPct val="75000"/>
              <a:buFontTx/>
              <a:buChar char="•"/>
              <a:defRPr sz="2400">
                <a:latin typeface="Helvetica Light"/>
                <a:ea typeface="Helvetica Light"/>
                <a:cs typeface="Helvetica Light"/>
                <a:sym typeface="Helvetica Light"/>
              </a:defRPr>
            </a:lvl4pPr>
            <a:lvl5pPr marL="2073167" indent="-296166" defTabSz="410534">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031" name="Slide Number"/>
          <p:cNvSpPr txBox="1">
            <a:spLocks noGrp="1"/>
          </p:cNvSpPr>
          <p:nvPr>
            <p:ph type="sldNum" sz="quarter" idx="2"/>
          </p:nvPr>
        </p:nvSpPr>
        <p:spPr>
          <a:xfrm>
            <a:off x="4437919" y="6505278"/>
            <a:ext cx="253563" cy="249195"/>
          </a:xfrm>
          <a:prstGeom prst="rect">
            <a:avLst/>
          </a:prstGeom>
        </p:spPr>
        <p:txBody>
          <a:bodyPr lIns="35697" tIns="35697" rIns="35697" bIns="35697"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19.xml><?xml version="1.0" encoding="utf-8"?>
<p:sldLayout xmlns:a="http://schemas.openxmlformats.org/drawingml/2006/main" xmlns:r="http://schemas.openxmlformats.org/officeDocument/2006/relationships" xmlns:p="http://schemas.openxmlformats.org/presentationml/2006/main" type="tx">
  <p:cSld name="3_Title, Bullets &amp; Photo">
    <p:spTree>
      <p:nvGrpSpPr>
        <p:cNvPr id="1" name=""/>
        <p:cNvGrpSpPr/>
        <p:nvPr/>
      </p:nvGrpSpPr>
      <p:grpSpPr>
        <a:xfrm>
          <a:off x="0" y="0"/>
          <a:ext cx="0" cy="0"/>
          <a:chOff x="0" y="0"/>
          <a:chExt cx="0" cy="0"/>
        </a:xfrm>
      </p:grpSpPr>
      <p:sp>
        <p:nvSpPr>
          <p:cNvPr id="2038" name="Shape 65"/>
          <p:cNvSpPr>
            <a:spLocks noGrp="1"/>
          </p:cNvSpPr>
          <p:nvPr>
            <p:ph type="pic" sz="half" idx="21"/>
          </p:nvPr>
        </p:nvSpPr>
        <p:spPr>
          <a:xfrm>
            <a:off x="4723803" y="1830584"/>
            <a:ext cx="3750472" cy="4420201"/>
          </a:xfrm>
          <a:prstGeom prst="rect">
            <a:avLst/>
          </a:prstGeom>
        </p:spPr>
        <p:txBody>
          <a:bodyPr lIns="91439" tIns="45719" rIns="91439" bIns="45719">
            <a:noAutofit/>
          </a:bodyPr>
          <a:lstStyle/>
          <a:p>
            <a:endParaRPr/>
          </a:p>
        </p:txBody>
      </p:sp>
      <p:sp>
        <p:nvSpPr>
          <p:cNvPr id="2039" name="Title Text"/>
          <p:cNvSpPr txBox="1">
            <a:spLocks noGrp="1"/>
          </p:cNvSpPr>
          <p:nvPr>
            <p:ph type="title"/>
          </p:nvPr>
        </p:nvSpPr>
        <p:spPr>
          <a:xfrm>
            <a:off x="669725" y="312540"/>
            <a:ext cx="7804550" cy="1518047"/>
          </a:xfrm>
          <a:prstGeom prst="rect">
            <a:avLst/>
          </a:prstGeom>
        </p:spPr>
        <p:txBody>
          <a:bodyPr lIns="35697" tIns="35697" rIns="35697" bIns="35697"/>
          <a:lstStyle>
            <a:lvl1pPr defTabSz="410534">
              <a:defRPr sz="5500">
                <a:latin typeface="Helvetica Light"/>
                <a:ea typeface="Helvetica Light"/>
                <a:cs typeface="Helvetica Light"/>
                <a:sym typeface="Helvetica Light"/>
              </a:defRPr>
            </a:lvl1pPr>
          </a:lstStyle>
          <a:p>
            <a:r>
              <a:t>Title Text</a:t>
            </a:r>
          </a:p>
        </p:txBody>
      </p:sp>
      <p:sp>
        <p:nvSpPr>
          <p:cNvPr id="2040" name="Body Level One…"/>
          <p:cNvSpPr txBox="1">
            <a:spLocks noGrp="1"/>
          </p:cNvSpPr>
          <p:nvPr>
            <p:ph type="body" sz="half" idx="1"/>
          </p:nvPr>
        </p:nvSpPr>
        <p:spPr>
          <a:xfrm>
            <a:off x="669725" y="1830584"/>
            <a:ext cx="3750472" cy="4420201"/>
          </a:xfrm>
          <a:prstGeom prst="rect">
            <a:avLst/>
          </a:prstGeom>
        </p:spPr>
        <p:txBody>
          <a:bodyPr lIns="35697" tIns="35697" rIns="35697" bIns="35697" anchor="ctr"/>
          <a:lstStyle>
            <a:lvl1pPr marL="220310" indent="-220310" defTabSz="410534">
              <a:spcBef>
                <a:spcPts val="2200"/>
              </a:spcBef>
              <a:buSzPct val="75000"/>
              <a:buFontTx/>
              <a:defRPr sz="1800">
                <a:latin typeface="Helvetica Light"/>
                <a:ea typeface="Helvetica Light"/>
                <a:cs typeface="Helvetica Light"/>
                <a:sym typeface="Helvetica Light"/>
              </a:defRPr>
            </a:lvl1pPr>
            <a:lvl2pPr marL="563016" indent="-220310" defTabSz="410534">
              <a:spcBef>
                <a:spcPts val="2200"/>
              </a:spcBef>
              <a:buSzPct val="75000"/>
              <a:buFontTx/>
              <a:buChar char="•"/>
              <a:defRPr sz="1800">
                <a:latin typeface="Helvetica Light"/>
                <a:ea typeface="Helvetica Light"/>
                <a:cs typeface="Helvetica Light"/>
                <a:sym typeface="Helvetica Light"/>
              </a:defRPr>
            </a:lvl2pPr>
            <a:lvl3pPr marL="905723" indent="-220310" defTabSz="410534">
              <a:spcBef>
                <a:spcPts val="2200"/>
              </a:spcBef>
              <a:buSzPct val="75000"/>
              <a:buFontTx/>
              <a:defRPr sz="1800">
                <a:latin typeface="Helvetica Light"/>
                <a:ea typeface="Helvetica Light"/>
                <a:cs typeface="Helvetica Light"/>
                <a:sym typeface="Helvetica Light"/>
              </a:defRPr>
            </a:lvl3pPr>
            <a:lvl4pPr marL="1248429" indent="-220310" defTabSz="410534">
              <a:spcBef>
                <a:spcPts val="2200"/>
              </a:spcBef>
              <a:buSzPct val="75000"/>
              <a:buFontTx/>
              <a:buChar char="•"/>
              <a:defRPr sz="1800">
                <a:latin typeface="Helvetica Light"/>
                <a:ea typeface="Helvetica Light"/>
                <a:cs typeface="Helvetica Light"/>
                <a:sym typeface="Helvetica Light"/>
              </a:defRPr>
            </a:lvl4pPr>
            <a:lvl5pPr marL="1591139" indent="-220310" defTabSz="410534">
              <a:spcBef>
                <a:spcPts val="2200"/>
              </a:spcBef>
              <a:buSzPct val="75000"/>
              <a:buFontTx/>
              <a:buChar char="•"/>
              <a:defRPr sz="18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041" name="Slide Number"/>
          <p:cNvSpPr txBox="1">
            <a:spLocks noGrp="1"/>
          </p:cNvSpPr>
          <p:nvPr>
            <p:ph type="sldNum" sz="quarter" idx="2"/>
          </p:nvPr>
        </p:nvSpPr>
        <p:spPr>
          <a:xfrm>
            <a:off x="4437919" y="6505278"/>
            <a:ext cx="253563" cy="249195"/>
          </a:xfrm>
          <a:prstGeom prst="rect">
            <a:avLst/>
          </a:prstGeom>
        </p:spPr>
        <p:txBody>
          <a:bodyPr lIns="35697" tIns="35697" rIns="35697" bIns="35697"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20.xml><?xml version="1.0" encoding="utf-8"?>
<p:sldLayout xmlns:a="http://schemas.openxmlformats.org/drawingml/2006/main" xmlns:r="http://schemas.openxmlformats.org/officeDocument/2006/relationships" xmlns:p="http://schemas.openxmlformats.org/presentationml/2006/main" type="tx">
  <p:cSld name="3_Bullets">
    <p:spTree>
      <p:nvGrpSpPr>
        <p:cNvPr id="1" name=""/>
        <p:cNvGrpSpPr/>
        <p:nvPr/>
      </p:nvGrpSpPr>
      <p:grpSpPr>
        <a:xfrm>
          <a:off x="0" y="0"/>
          <a:ext cx="0" cy="0"/>
          <a:chOff x="0" y="0"/>
          <a:chExt cx="0" cy="0"/>
        </a:xfrm>
      </p:grpSpPr>
      <p:sp>
        <p:nvSpPr>
          <p:cNvPr id="2048" name="Body Level One…"/>
          <p:cNvSpPr txBox="1">
            <a:spLocks noGrp="1"/>
          </p:cNvSpPr>
          <p:nvPr>
            <p:ph type="body" idx="1"/>
          </p:nvPr>
        </p:nvSpPr>
        <p:spPr>
          <a:xfrm>
            <a:off x="669725" y="892967"/>
            <a:ext cx="7804550" cy="5072066"/>
          </a:xfrm>
          <a:prstGeom prst="rect">
            <a:avLst/>
          </a:prstGeom>
        </p:spPr>
        <p:txBody>
          <a:bodyPr lIns="35697" tIns="35697" rIns="35697" bIns="35697" anchor="ctr"/>
          <a:lstStyle>
            <a:lvl1pPr marL="296166" indent="-296166" defTabSz="410534">
              <a:spcBef>
                <a:spcPts val="2900"/>
              </a:spcBef>
              <a:buSzPct val="75000"/>
              <a:buFontTx/>
              <a:defRPr sz="2400">
                <a:latin typeface="Helvetica Light"/>
                <a:ea typeface="Helvetica Light"/>
                <a:cs typeface="Helvetica Light"/>
                <a:sym typeface="Helvetica Light"/>
              </a:defRPr>
            </a:lvl1pPr>
            <a:lvl2pPr marL="740414" indent="-296166" defTabSz="410534">
              <a:spcBef>
                <a:spcPts val="2900"/>
              </a:spcBef>
              <a:buSzPct val="75000"/>
              <a:buFontTx/>
              <a:buChar char="•"/>
              <a:defRPr sz="2400">
                <a:latin typeface="Helvetica Light"/>
                <a:ea typeface="Helvetica Light"/>
                <a:cs typeface="Helvetica Light"/>
                <a:sym typeface="Helvetica Light"/>
              </a:defRPr>
            </a:lvl2pPr>
            <a:lvl3pPr marL="1184667" indent="-296166" defTabSz="410534">
              <a:spcBef>
                <a:spcPts val="2900"/>
              </a:spcBef>
              <a:buSzPct val="75000"/>
              <a:buFontTx/>
              <a:defRPr sz="2400">
                <a:latin typeface="Helvetica Light"/>
                <a:ea typeface="Helvetica Light"/>
                <a:cs typeface="Helvetica Light"/>
                <a:sym typeface="Helvetica Light"/>
              </a:defRPr>
            </a:lvl3pPr>
            <a:lvl4pPr marL="1628918" indent="-296166" defTabSz="410534">
              <a:spcBef>
                <a:spcPts val="2900"/>
              </a:spcBef>
              <a:buSzPct val="75000"/>
              <a:buFontTx/>
              <a:buChar char="•"/>
              <a:defRPr sz="2400">
                <a:latin typeface="Helvetica Light"/>
                <a:ea typeface="Helvetica Light"/>
                <a:cs typeface="Helvetica Light"/>
                <a:sym typeface="Helvetica Light"/>
              </a:defRPr>
            </a:lvl4pPr>
            <a:lvl5pPr marL="2073167" indent="-296166" defTabSz="410534">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049" name="Slide Number"/>
          <p:cNvSpPr txBox="1">
            <a:spLocks noGrp="1"/>
          </p:cNvSpPr>
          <p:nvPr>
            <p:ph type="sldNum" sz="quarter" idx="2"/>
          </p:nvPr>
        </p:nvSpPr>
        <p:spPr>
          <a:xfrm>
            <a:off x="4437919" y="6505278"/>
            <a:ext cx="253563" cy="249195"/>
          </a:xfrm>
          <a:prstGeom prst="rect">
            <a:avLst/>
          </a:prstGeom>
        </p:spPr>
        <p:txBody>
          <a:bodyPr lIns="35697" tIns="35697" rIns="35697" bIns="35697"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21.xml><?xml version="1.0" encoding="utf-8"?>
<p:sldLayout xmlns:a="http://schemas.openxmlformats.org/drawingml/2006/main" xmlns:r="http://schemas.openxmlformats.org/officeDocument/2006/relationships" xmlns:p="http://schemas.openxmlformats.org/presentationml/2006/main" type="tx">
  <p:cSld name="3_Photo - 3 Up">
    <p:spTree>
      <p:nvGrpSpPr>
        <p:cNvPr id="1" name=""/>
        <p:cNvGrpSpPr/>
        <p:nvPr/>
      </p:nvGrpSpPr>
      <p:grpSpPr>
        <a:xfrm>
          <a:off x="0" y="0"/>
          <a:ext cx="0" cy="0"/>
          <a:chOff x="0" y="0"/>
          <a:chExt cx="0" cy="0"/>
        </a:xfrm>
      </p:grpSpPr>
      <p:sp>
        <p:nvSpPr>
          <p:cNvPr id="2056" name="Shape 83"/>
          <p:cNvSpPr>
            <a:spLocks noGrp="1"/>
          </p:cNvSpPr>
          <p:nvPr>
            <p:ph type="pic" sz="quarter" idx="21"/>
          </p:nvPr>
        </p:nvSpPr>
        <p:spPr>
          <a:xfrm>
            <a:off x="4723803" y="3580803"/>
            <a:ext cx="3750472" cy="2652121"/>
          </a:xfrm>
          <a:prstGeom prst="rect">
            <a:avLst/>
          </a:prstGeom>
        </p:spPr>
        <p:txBody>
          <a:bodyPr lIns="91439" tIns="45719" rIns="91439" bIns="45719">
            <a:noAutofit/>
          </a:bodyPr>
          <a:lstStyle/>
          <a:p>
            <a:endParaRPr/>
          </a:p>
        </p:txBody>
      </p:sp>
      <p:sp>
        <p:nvSpPr>
          <p:cNvPr id="2057" name="Shape 84"/>
          <p:cNvSpPr>
            <a:spLocks noGrp="1"/>
          </p:cNvSpPr>
          <p:nvPr>
            <p:ph type="pic" sz="quarter" idx="22"/>
          </p:nvPr>
        </p:nvSpPr>
        <p:spPr>
          <a:xfrm>
            <a:off x="4728176" y="625077"/>
            <a:ext cx="3750472" cy="2652119"/>
          </a:xfrm>
          <a:prstGeom prst="rect">
            <a:avLst/>
          </a:prstGeom>
        </p:spPr>
        <p:txBody>
          <a:bodyPr lIns="91439" tIns="45719" rIns="91439" bIns="45719">
            <a:noAutofit/>
          </a:bodyPr>
          <a:lstStyle/>
          <a:p>
            <a:endParaRPr/>
          </a:p>
        </p:txBody>
      </p:sp>
      <p:sp>
        <p:nvSpPr>
          <p:cNvPr id="2058" name="Shape 85"/>
          <p:cNvSpPr>
            <a:spLocks noGrp="1"/>
          </p:cNvSpPr>
          <p:nvPr>
            <p:ph type="pic" sz="half" idx="23"/>
          </p:nvPr>
        </p:nvSpPr>
        <p:spPr>
          <a:xfrm>
            <a:off x="669725" y="625077"/>
            <a:ext cx="3750472" cy="5607847"/>
          </a:xfrm>
          <a:prstGeom prst="rect">
            <a:avLst/>
          </a:prstGeom>
        </p:spPr>
        <p:txBody>
          <a:bodyPr lIns="91439" tIns="45719" rIns="91439" bIns="45719">
            <a:noAutofit/>
          </a:bodyPr>
          <a:lstStyle/>
          <a:p>
            <a:endParaRPr/>
          </a:p>
        </p:txBody>
      </p:sp>
      <p:sp>
        <p:nvSpPr>
          <p:cNvPr id="2059" name="Slide Number"/>
          <p:cNvSpPr txBox="1">
            <a:spLocks noGrp="1"/>
          </p:cNvSpPr>
          <p:nvPr>
            <p:ph type="sldNum" sz="quarter" idx="2"/>
          </p:nvPr>
        </p:nvSpPr>
        <p:spPr>
          <a:xfrm>
            <a:off x="4437919" y="6505278"/>
            <a:ext cx="253563" cy="249195"/>
          </a:xfrm>
          <a:prstGeom prst="rect">
            <a:avLst/>
          </a:prstGeom>
        </p:spPr>
        <p:txBody>
          <a:bodyPr lIns="35697" tIns="35697" rIns="35697" bIns="35697"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22.xml><?xml version="1.0" encoding="utf-8"?>
<p:sldLayout xmlns:a="http://schemas.openxmlformats.org/drawingml/2006/main" xmlns:r="http://schemas.openxmlformats.org/officeDocument/2006/relationships" xmlns:p="http://schemas.openxmlformats.org/presentationml/2006/main" type="tx">
  <p:cSld name="3_Quote">
    <p:spTree>
      <p:nvGrpSpPr>
        <p:cNvPr id="1" name=""/>
        <p:cNvGrpSpPr/>
        <p:nvPr/>
      </p:nvGrpSpPr>
      <p:grpSpPr>
        <a:xfrm>
          <a:off x="0" y="0"/>
          <a:ext cx="0" cy="0"/>
          <a:chOff x="0" y="0"/>
          <a:chExt cx="0" cy="0"/>
        </a:xfrm>
      </p:grpSpPr>
      <p:sp>
        <p:nvSpPr>
          <p:cNvPr id="2066" name="Body Level One…"/>
          <p:cNvSpPr txBox="1">
            <a:spLocks noGrp="1"/>
          </p:cNvSpPr>
          <p:nvPr>
            <p:ph type="body" sz="quarter" idx="1"/>
          </p:nvPr>
        </p:nvSpPr>
        <p:spPr>
          <a:xfrm>
            <a:off x="892967" y="4473783"/>
            <a:ext cx="7358068" cy="318317"/>
          </a:xfrm>
          <a:prstGeom prst="rect">
            <a:avLst/>
          </a:prstGeom>
        </p:spPr>
        <p:txBody>
          <a:bodyPr lIns="35697" tIns="35697" rIns="35697" bIns="35697"/>
          <a:lstStyle>
            <a:lvl1pPr marL="0" indent="0" algn="ctr" defTabSz="410534">
              <a:spcBef>
                <a:spcPts val="0"/>
              </a:spcBef>
              <a:buSzTx/>
              <a:buFontTx/>
              <a:buNone/>
              <a:defRPr sz="1600">
                <a:latin typeface="Helvetica Light"/>
                <a:ea typeface="Helvetica Light"/>
                <a:cs typeface="Helvetica Light"/>
                <a:sym typeface="Helvetica Light"/>
              </a:defRPr>
            </a:lvl1pPr>
            <a:lvl2pPr marL="641691" indent="-197444" algn="ctr" defTabSz="410534">
              <a:spcBef>
                <a:spcPts val="0"/>
              </a:spcBef>
              <a:buSzPct val="75000"/>
              <a:buFontTx/>
              <a:buChar char="•"/>
              <a:defRPr sz="1600">
                <a:latin typeface="Helvetica Light"/>
                <a:ea typeface="Helvetica Light"/>
                <a:cs typeface="Helvetica Light"/>
                <a:sym typeface="Helvetica Light"/>
              </a:defRPr>
            </a:lvl2pPr>
            <a:lvl3pPr marL="1085943" indent="-197445" algn="ctr" defTabSz="410534">
              <a:spcBef>
                <a:spcPts val="0"/>
              </a:spcBef>
              <a:buSzPct val="75000"/>
              <a:buFontTx/>
              <a:defRPr sz="1600">
                <a:latin typeface="Helvetica Light"/>
                <a:ea typeface="Helvetica Light"/>
                <a:cs typeface="Helvetica Light"/>
                <a:sym typeface="Helvetica Light"/>
              </a:defRPr>
            </a:lvl3pPr>
            <a:lvl4pPr marL="1530196" indent="-197445" algn="ctr" defTabSz="410534">
              <a:spcBef>
                <a:spcPts val="0"/>
              </a:spcBef>
              <a:buSzPct val="75000"/>
              <a:buFontTx/>
              <a:buChar char="•"/>
              <a:defRPr sz="1600">
                <a:latin typeface="Helvetica Light"/>
                <a:ea typeface="Helvetica Light"/>
                <a:cs typeface="Helvetica Light"/>
                <a:sym typeface="Helvetica Light"/>
              </a:defRPr>
            </a:lvl4pPr>
            <a:lvl5pPr marL="1974444" indent="-197443" algn="ctr" defTabSz="410534">
              <a:spcBef>
                <a:spcPts val="0"/>
              </a:spcBef>
              <a:buSzPct val="75000"/>
              <a:buFontTx/>
              <a:buChar char="•"/>
              <a:defRPr sz="16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067" name="Shape 94"/>
          <p:cNvSpPr>
            <a:spLocks noGrp="1"/>
          </p:cNvSpPr>
          <p:nvPr>
            <p:ph type="body" sz="quarter" idx="21"/>
          </p:nvPr>
        </p:nvSpPr>
        <p:spPr>
          <a:xfrm>
            <a:off x="892967" y="3005377"/>
            <a:ext cx="7358065" cy="472204"/>
          </a:xfrm>
          <a:prstGeom prst="rect">
            <a:avLst/>
          </a:prstGeom>
        </p:spPr>
        <p:txBody>
          <a:bodyPr lIns="35697" tIns="35697" rIns="35697" bIns="35697" anchor="ctr"/>
          <a:lstStyle/>
          <a:p>
            <a:endParaRPr/>
          </a:p>
        </p:txBody>
      </p:sp>
      <p:sp>
        <p:nvSpPr>
          <p:cNvPr id="2068" name="Slide Number"/>
          <p:cNvSpPr txBox="1">
            <a:spLocks noGrp="1"/>
          </p:cNvSpPr>
          <p:nvPr>
            <p:ph type="sldNum" sz="quarter" idx="2"/>
          </p:nvPr>
        </p:nvSpPr>
        <p:spPr>
          <a:xfrm>
            <a:off x="4437919" y="6505278"/>
            <a:ext cx="253563" cy="249195"/>
          </a:xfrm>
          <a:prstGeom prst="rect">
            <a:avLst/>
          </a:prstGeom>
        </p:spPr>
        <p:txBody>
          <a:bodyPr lIns="35697" tIns="35697" rIns="35697" bIns="35697"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23.xml><?xml version="1.0" encoding="utf-8"?>
<p:sldLayout xmlns:a="http://schemas.openxmlformats.org/drawingml/2006/main" xmlns:r="http://schemas.openxmlformats.org/officeDocument/2006/relationships" xmlns:p="http://schemas.openxmlformats.org/presentationml/2006/main" type="tx">
  <p:cSld name="3_Photo">
    <p:spTree>
      <p:nvGrpSpPr>
        <p:cNvPr id="1" name=""/>
        <p:cNvGrpSpPr/>
        <p:nvPr/>
      </p:nvGrpSpPr>
      <p:grpSpPr>
        <a:xfrm>
          <a:off x="0" y="0"/>
          <a:ext cx="0" cy="0"/>
          <a:chOff x="0" y="0"/>
          <a:chExt cx="0" cy="0"/>
        </a:xfrm>
      </p:grpSpPr>
      <p:sp>
        <p:nvSpPr>
          <p:cNvPr id="2075" name="Shape 102"/>
          <p:cNvSpPr>
            <a:spLocks noGrp="1"/>
          </p:cNvSpPr>
          <p:nvPr>
            <p:ph type="pic" idx="21"/>
          </p:nvPr>
        </p:nvSpPr>
        <p:spPr>
          <a:xfrm>
            <a:off x="0" y="0"/>
            <a:ext cx="9144000" cy="6858000"/>
          </a:xfrm>
          <a:prstGeom prst="rect">
            <a:avLst/>
          </a:prstGeom>
        </p:spPr>
        <p:txBody>
          <a:bodyPr lIns="91439" tIns="45719" rIns="91439" bIns="45719">
            <a:noAutofit/>
          </a:bodyPr>
          <a:lstStyle/>
          <a:p>
            <a:endParaRPr/>
          </a:p>
        </p:txBody>
      </p:sp>
      <p:sp>
        <p:nvSpPr>
          <p:cNvPr id="2076" name="Slide Number"/>
          <p:cNvSpPr txBox="1">
            <a:spLocks noGrp="1"/>
          </p:cNvSpPr>
          <p:nvPr>
            <p:ph type="sldNum" sz="quarter" idx="2"/>
          </p:nvPr>
        </p:nvSpPr>
        <p:spPr>
          <a:xfrm>
            <a:off x="4437919" y="6505278"/>
            <a:ext cx="253563" cy="249195"/>
          </a:xfrm>
          <a:prstGeom prst="rect">
            <a:avLst/>
          </a:prstGeom>
        </p:spPr>
        <p:txBody>
          <a:bodyPr lIns="35697" tIns="35697" rIns="35697" bIns="35697" anchor="t"/>
          <a:lstStyle>
            <a:lvl1pPr algn="l">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24.xml><?xml version="1.0" encoding="utf-8"?>
<p:sldLayout xmlns:a="http://schemas.openxmlformats.org/drawingml/2006/main" xmlns:r="http://schemas.openxmlformats.org/officeDocument/2006/relationships" xmlns:p="http://schemas.openxmlformats.org/presentationml/2006/main" type="tx">
  <p:cSld name="9_Title Slide">
    <p:spTree>
      <p:nvGrpSpPr>
        <p:cNvPr id="1" name=""/>
        <p:cNvGrpSpPr/>
        <p:nvPr/>
      </p:nvGrpSpPr>
      <p:grpSpPr>
        <a:xfrm>
          <a:off x="0" y="0"/>
          <a:ext cx="0" cy="0"/>
          <a:chOff x="0" y="0"/>
          <a:chExt cx="0" cy="0"/>
        </a:xfrm>
      </p:grpSpPr>
      <p:sp>
        <p:nvSpPr>
          <p:cNvPr id="2083"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084"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085" name="Title Text"/>
          <p:cNvSpPr txBox="1">
            <a:spLocks noGrp="1"/>
          </p:cNvSpPr>
          <p:nvPr>
            <p:ph type="title"/>
          </p:nvPr>
        </p:nvSpPr>
        <p:spPr>
          <a:xfrm>
            <a:off x="1143000" y="1122362"/>
            <a:ext cx="6858000" cy="2387601"/>
          </a:xfrm>
          <a:prstGeom prst="rect">
            <a:avLst/>
          </a:prstGeom>
        </p:spPr>
        <p:txBody>
          <a:bodyPr lIns="45718" tIns="45718" rIns="45718" bIns="45718" anchor="b"/>
          <a:lstStyle>
            <a:lvl1pPr defTabSz="914353">
              <a:lnSpc>
                <a:spcPct val="90000"/>
              </a:lnSpc>
              <a:defRPr sz="6000">
                <a:latin typeface="Calibri Light"/>
                <a:ea typeface="Calibri Light"/>
                <a:cs typeface="Calibri Light"/>
                <a:sym typeface="Calibri Light"/>
              </a:defRPr>
            </a:lvl1pPr>
          </a:lstStyle>
          <a:p>
            <a:r>
              <a:t>Title Text</a:t>
            </a:r>
          </a:p>
        </p:txBody>
      </p:sp>
      <p:sp>
        <p:nvSpPr>
          <p:cNvPr id="2086" name="Body Level One…"/>
          <p:cNvSpPr txBox="1">
            <a:spLocks noGrp="1"/>
          </p:cNvSpPr>
          <p:nvPr>
            <p:ph type="body" sz="quarter" idx="1"/>
          </p:nvPr>
        </p:nvSpPr>
        <p:spPr>
          <a:xfrm>
            <a:off x="1143000" y="3602037"/>
            <a:ext cx="6858000" cy="1655765"/>
          </a:xfrm>
          <a:prstGeom prst="rect">
            <a:avLst/>
          </a:prstGeom>
        </p:spPr>
        <p:txBody>
          <a:bodyPr lIns="45718" tIns="45718" rIns="45718" bIns="45718"/>
          <a:lstStyle>
            <a:lvl1pPr marL="0" indent="0" algn="ctr" defTabSz="914353">
              <a:lnSpc>
                <a:spcPct val="90000"/>
              </a:lnSpc>
              <a:spcBef>
                <a:spcPts val="1000"/>
              </a:spcBef>
              <a:buSzTx/>
              <a:buFontTx/>
              <a:buNone/>
              <a:defRPr sz="2400"/>
            </a:lvl1pPr>
            <a:lvl2pPr marL="0" indent="0" algn="ctr" defTabSz="914353">
              <a:lnSpc>
                <a:spcPct val="90000"/>
              </a:lnSpc>
              <a:spcBef>
                <a:spcPts val="1000"/>
              </a:spcBef>
              <a:buSzTx/>
              <a:buFontTx/>
              <a:buNone/>
              <a:defRPr sz="2400"/>
            </a:lvl2pPr>
            <a:lvl3pPr marL="0" indent="0" algn="ctr" defTabSz="914353">
              <a:lnSpc>
                <a:spcPct val="90000"/>
              </a:lnSpc>
              <a:spcBef>
                <a:spcPts val="1000"/>
              </a:spcBef>
              <a:buSzTx/>
              <a:buFontTx/>
              <a:buNone/>
              <a:defRPr sz="2400"/>
            </a:lvl3pPr>
            <a:lvl4pPr marL="0" indent="0" algn="ctr" defTabSz="914353">
              <a:lnSpc>
                <a:spcPct val="90000"/>
              </a:lnSpc>
              <a:spcBef>
                <a:spcPts val="1000"/>
              </a:spcBef>
              <a:buSzTx/>
              <a:buFontTx/>
              <a:buNone/>
              <a:defRPr sz="2400"/>
            </a:lvl4pPr>
            <a:lvl5pPr marL="0" indent="0" algn="ctr"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2087"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25.xml><?xml version="1.0" encoding="utf-8"?>
<p:sldLayout xmlns:a="http://schemas.openxmlformats.org/drawingml/2006/main" xmlns:r="http://schemas.openxmlformats.org/officeDocument/2006/relationships" xmlns:p="http://schemas.openxmlformats.org/presentationml/2006/main" type="tx">
  <p:cSld name="10_Title and Content">
    <p:spTree>
      <p:nvGrpSpPr>
        <p:cNvPr id="1" name=""/>
        <p:cNvGrpSpPr/>
        <p:nvPr/>
      </p:nvGrpSpPr>
      <p:grpSpPr>
        <a:xfrm>
          <a:off x="0" y="0"/>
          <a:ext cx="0" cy="0"/>
          <a:chOff x="0" y="0"/>
          <a:chExt cx="0" cy="0"/>
        </a:xfrm>
      </p:grpSpPr>
      <p:sp>
        <p:nvSpPr>
          <p:cNvPr id="2094"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095"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096" name="Title Text"/>
          <p:cNvSpPr txBox="1">
            <a:spLocks noGrp="1"/>
          </p:cNvSpPr>
          <p:nvPr>
            <p:ph type="title"/>
          </p:nvPr>
        </p:nvSpPr>
        <p:spPr>
          <a:xfrm>
            <a:off x="628650" y="1251742"/>
            <a:ext cx="7886700" cy="1325564"/>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2097" name="Body Level One…"/>
          <p:cNvSpPr txBox="1">
            <a:spLocks noGrp="1"/>
          </p:cNvSpPr>
          <p:nvPr>
            <p:ph type="body" idx="1"/>
          </p:nvPr>
        </p:nvSpPr>
        <p:spPr>
          <a:xfrm>
            <a:off x="628650" y="2667000"/>
            <a:ext cx="7886700" cy="3509963"/>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098"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26.xml><?xml version="1.0" encoding="utf-8"?>
<p:sldLayout xmlns:a="http://schemas.openxmlformats.org/drawingml/2006/main" xmlns:r="http://schemas.openxmlformats.org/officeDocument/2006/relationships" xmlns:p="http://schemas.openxmlformats.org/presentationml/2006/main" type="tx">
  <p:cSld name="5_Section Header">
    <p:spTree>
      <p:nvGrpSpPr>
        <p:cNvPr id="1" name=""/>
        <p:cNvGrpSpPr/>
        <p:nvPr/>
      </p:nvGrpSpPr>
      <p:grpSpPr>
        <a:xfrm>
          <a:off x="0" y="0"/>
          <a:ext cx="0" cy="0"/>
          <a:chOff x="0" y="0"/>
          <a:chExt cx="0" cy="0"/>
        </a:xfrm>
      </p:grpSpPr>
      <p:sp>
        <p:nvSpPr>
          <p:cNvPr id="2105"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106"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107" name="Title Text"/>
          <p:cNvSpPr txBox="1">
            <a:spLocks noGrp="1"/>
          </p:cNvSpPr>
          <p:nvPr>
            <p:ph type="title"/>
          </p:nvPr>
        </p:nvSpPr>
        <p:spPr>
          <a:xfrm>
            <a:off x="623887" y="1709738"/>
            <a:ext cx="7886701" cy="2852737"/>
          </a:xfrm>
          <a:prstGeom prst="rect">
            <a:avLst/>
          </a:prstGeom>
        </p:spPr>
        <p:txBody>
          <a:bodyPr lIns="45718" tIns="45718" rIns="45718" bIns="45718" anchor="b"/>
          <a:lstStyle>
            <a:lvl1pPr algn="l" defTabSz="914353">
              <a:lnSpc>
                <a:spcPct val="90000"/>
              </a:lnSpc>
              <a:defRPr sz="6000">
                <a:latin typeface="Calibri Light"/>
                <a:ea typeface="Calibri Light"/>
                <a:cs typeface="Calibri Light"/>
                <a:sym typeface="Calibri Light"/>
              </a:defRPr>
            </a:lvl1pPr>
          </a:lstStyle>
          <a:p>
            <a:r>
              <a:t>Title Text</a:t>
            </a:r>
          </a:p>
        </p:txBody>
      </p:sp>
      <p:sp>
        <p:nvSpPr>
          <p:cNvPr id="2108" name="Body Level One…"/>
          <p:cNvSpPr txBox="1">
            <a:spLocks noGrp="1"/>
          </p:cNvSpPr>
          <p:nvPr>
            <p:ph type="body" sz="quarter" idx="1"/>
          </p:nvPr>
        </p:nvSpPr>
        <p:spPr>
          <a:xfrm>
            <a:off x="623887" y="4589464"/>
            <a:ext cx="7886701" cy="1500190"/>
          </a:xfrm>
          <a:prstGeom prst="rect">
            <a:avLst/>
          </a:prstGeom>
        </p:spPr>
        <p:txBody>
          <a:bodyPr lIns="45718" tIns="45718" rIns="45718" bIns="45718"/>
          <a:lstStyle>
            <a:lvl1pPr marL="0" indent="0" defTabSz="914353">
              <a:lnSpc>
                <a:spcPct val="90000"/>
              </a:lnSpc>
              <a:spcBef>
                <a:spcPts val="1000"/>
              </a:spcBef>
              <a:buSzTx/>
              <a:buFontTx/>
              <a:buNone/>
              <a:defRPr sz="2400">
                <a:solidFill>
                  <a:srgbClr val="888888"/>
                </a:solidFill>
              </a:defRPr>
            </a:lvl1pPr>
            <a:lvl2pPr marL="0" indent="0" defTabSz="914353">
              <a:lnSpc>
                <a:spcPct val="90000"/>
              </a:lnSpc>
              <a:spcBef>
                <a:spcPts val="1000"/>
              </a:spcBef>
              <a:buSzTx/>
              <a:buFontTx/>
              <a:buNone/>
              <a:defRPr sz="2400">
                <a:solidFill>
                  <a:srgbClr val="888888"/>
                </a:solidFill>
              </a:defRPr>
            </a:lvl2pPr>
            <a:lvl3pPr marL="0" indent="0" defTabSz="914353">
              <a:lnSpc>
                <a:spcPct val="90000"/>
              </a:lnSpc>
              <a:spcBef>
                <a:spcPts val="1000"/>
              </a:spcBef>
              <a:buSzTx/>
              <a:buFontTx/>
              <a:buNone/>
              <a:defRPr sz="2400">
                <a:solidFill>
                  <a:srgbClr val="888888"/>
                </a:solidFill>
              </a:defRPr>
            </a:lvl3pPr>
            <a:lvl4pPr marL="0" indent="0" defTabSz="914353">
              <a:lnSpc>
                <a:spcPct val="90000"/>
              </a:lnSpc>
              <a:spcBef>
                <a:spcPts val="1000"/>
              </a:spcBef>
              <a:buSzTx/>
              <a:buFontTx/>
              <a:buNone/>
              <a:defRPr sz="2400">
                <a:solidFill>
                  <a:srgbClr val="888888"/>
                </a:solidFill>
              </a:defRPr>
            </a:lvl4pPr>
            <a:lvl5pPr marL="0" indent="0" defTabSz="914353">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109"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27.xml><?xml version="1.0" encoding="utf-8"?>
<p:sldLayout xmlns:a="http://schemas.openxmlformats.org/drawingml/2006/main" xmlns:r="http://schemas.openxmlformats.org/officeDocument/2006/relationships" xmlns:p="http://schemas.openxmlformats.org/presentationml/2006/main" type="tx">
  <p:cSld name="5_Two Content">
    <p:spTree>
      <p:nvGrpSpPr>
        <p:cNvPr id="1" name=""/>
        <p:cNvGrpSpPr/>
        <p:nvPr/>
      </p:nvGrpSpPr>
      <p:grpSpPr>
        <a:xfrm>
          <a:off x="0" y="0"/>
          <a:ext cx="0" cy="0"/>
          <a:chOff x="0" y="0"/>
          <a:chExt cx="0" cy="0"/>
        </a:xfrm>
      </p:grpSpPr>
      <p:sp>
        <p:nvSpPr>
          <p:cNvPr id="2116"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117"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118" name="Title Text"/>
          <p:cNvSpPr txBox="1">
            <a:spLocks noGrp="1"/>
          </p:cNvSpPr>
          <p:nvPr>
            <p:ph type="title"/>
          </p:nvPr>
        </p:nvSpPr>
        <p:spPr>
          <a:xfrm>
            <a:off x="628650" y="1251742"/>
            <a:ext cx="7886700" cy="1325564"/>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2119" name="Body Level One…"/>
          <p:cNvSpPr txBox="1">
            <a:spLocks noGrp="1"/>
          </p:cNvSpPr>
          <p:nvPr>
            <p:ph type="body" sz="half" idx="1"/>
          </p:nvPr>
        </p:nvSpPr>
        <p:spPr>
          <a:xfrm>
            <a:off x="628650" y="1825625"/>
            <a:ext cx="386715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120"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28.xml><?xml version="1.0" encoding="utf-8"?>
<p:sldLayout xmlns:a="http://schemas.openxmlformats.org/drawingml/2006/main" xmlns:r="http://schemas.openxmlformats.org/officeDocument/2006/relationships" xmlns:p="http://schemas.openxmlformats.org/presentationml/2006/main" type="tx">
  <p:cSld name="5_Comparison">
    <p:spTree>
      <p:nvGrpSpPr>
        <p:cNvPr id="1" name=""/>
        <p:cNvGrpSpPr/>
        <p:nvPr/>
      </p:nvGrpSpPr>
      <p:grpSpPr>
        <a:xfrm>
          <a:off x="0" y="0"/>
          <a:ext cx="0" cy="0"/>
          <a:chOff x="0" y="0"/>
          <a:chExt cx="0" cy="0"/>
        </a:xfrm>
      </p:grpSpPr>
      <p:sp>
        <p:nvSpPr>
          <p:cNvPr id="2127"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128"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129" name="Title Text"/>
          <p:cNvSpPr txBox="1">
            <a:spLocks noGrp="1"/>
          </p:cNvSpPr>
          <p:nvPr>
            <p:ph type="title"/>
          </p:nvPr>
        </p:nvSpPr>
        <p:spPr>
          <a:xfrm>
            <a:off x="630237" y="365125"/>
            <a:ext cx="7886701" cy="1325564"/>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2130" name="Body Level One…"/>
          <p:cNvSpPr txBox="1">
            <a:spLocks noGrp="1"/>
          </p:cNvSpPr>
          <p:nvPr>
            <p:ph type="body" sz="quarter" idx="1"/>
          </p:nvPr>
        </p:nvSpPr>
        <p:spPr>
          <a:xfrm>
            <a:off x="630237" y="1681163"/>
            <a:ext cx="3868740" cy="823915"/>
          </a:xfrm>
          <a:prstGeom prst="rect">
            <a:avLst/>
          </a:prstGeom>
        </p:spPr>
        <p:txBody>
          <a:bodyPr lIns="45718" tIns="45718" rIns="45718" bIns="45718" anchor="b"/>
          <a:lstStyle>
            <a:lvl1pPr marL="0" indent="0" defTabSz="914353">
              <a:lnSpc>
                <a:spcPct val="90000"/>
              </a:lnSpc>
              <a:spcBef>
                <a:spcPts val="1000"/>
              </a:spcBef>
              <a:buSzTx/>
              <a:buFontTx/>
              <a:buNone/>
              <a:defRPr sz="2400" b="1"/>
            </a:lvl1pPr>
            <a:lvl2pPr marL="0" indent="0" defTabSz="914353">
              <a:lnSpc>
                <a:spcPct val="90000"/>
              </a:lnSpc>
              <a:spcBef>
                <a:spcPts val="1000"/>
              </a:spcBef>
              <a:buSzTx/>
              <a:buFontTx/>
              <a:buNone/>
              <a:defRPr sz="2400" b="1"/>
            </a:lvl2pPr>
            <a:lvl3pPr marL="0" indent="0" defTabSz="914353">
              <a:lnSpc>
                <a:spcPct val="90000"/>
              </a:lnSpc>
              <a:spcBef>
                <a:spcPts val="1000"/>
              </a:spcBef>
              <a:buSzTx/>
              <a:buFontTx/>
              <a:buNone/>
              <a:defRPr sz="2400" b="1"/>
            </a:lvl3pPr>
            <a:lvl4pPr marL="0" indent="0" defTabSz="914353">
              <a:lnSpc>
                <a:spcPct val="90000"/>
              </a:lnSpc>
              <a:spcBef>
                <a:spcPts val="1000"/>
              </a:spcBef>
              <a:buSzTx/>
              <a:buFontTx/>
              <a:buNone/>
              <a:defRPr sz="2400" b="1"/>
            </a:lvl4pPr>
            <a:lvl5pPr marL="0" indent="0" defTabSz="914353">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131" name="Text Placeholder 4"/>
          <p:cNvSpPr>
            <a:spLocks noGrp="1"/>
          </p:cNvSpPr>
          <p:nvPr>
            <p:ph type="body" sz="quarter" idx="21"/>
          </p:nvPr>
        </p:nvSpPr>
        <p:spPr>
          <a:xfrm>
            <a:off x="4629150" y="1681163"/>
            <a:ext cx="3887788" cy="823914"/>
          </a:xfrm>
          <a:prstGeom prst="rect">
            <a:avLst/>
          </a:prstGeom>
        </p:spPr>
        <p:txBody>
          <a:bodyPr lIns="45718" tIns="45718" rIns="45718" bIns="45718" anchor="b"/>
          <a:lstStyle/>
          <a:p>
            <a:endParaRPr/>
          </a:p>
        </p:txBody>
      </p:sp>
      <p:sp>
        <p:nvSpPr>
          <p:cNvPr id="2132"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29.xml><?xml version="1.0" encoding="utf-8"?>
<p:sldLayout xmlns:a="http://schemas.openxmlformats.org/drawingml/2006/main" xmlns:r="http://schemas.openxmlformats.org/officeDocument/2006/relationships" xmlns:p="http://schemas.openxmlformats.org/presentationml/2006/main" type="tx">
  <p:cSld name="7_Title Only">
    <p:spTree>
      <p:nvGrpSpPr>
        <p:cNvPr id="1" name=""/>
        <p:cNvGrpSpPr/>
        <p:nvPr/>
      </p:nvGrpSpPr>
      <p:grpSpPr>
        <a:xfrm>
          <a:off x="0" y="0"/>
          <a:ext cx="0" cy="0"/>
          <a:chOff x="0" y="0"/>
          <a:chExt cx="0" cy="0"/>
        </a:xfrm>
      </p:grpSpPr>
      <p:sp>
        <p:nvSpPr>
          <p:cNvPr id="213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14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141" name="Title Text"/>
          <p:cNvSpPr txBox="1">
            <a:spLocks noGrp="1"/>
          </p:cNvSpPr>
          <p:nvPr>
            <p:ph type="title"/>
          </p:nvPr>
        </p:nvSpPr>
        <p:spPr>
          <a:xfrm>
            <a:off x="628650" y="1251742"/>
            <a:ext cx="7886700" cy="1325564"/>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2142"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0.xml><?xml version="1.0" encoding="utf-8"?>
<p:sldLayout xmlns:a="http://schemas.openxmlformats.org/drawingml/2006/main" xmlns:r="http://schemas.openxmlformats.org/officeDocument/2006/relationships" xmlns:p="http://schemas.openxmlformats.org/presentationml/2006/main" type="tx">
  <p:cSld name="11_Blank">
    <p:spTree>
      <p:nvGrpSpPr>
        <p:cNvPr id="1" name=""/>
        <p:cNvGrpSpPr/>
        <p:nvPr/>
      </p:nvGrpSpPr>
      <p:grpSpPr>
        <a:xfrm>
          <a:off x="0" y="0"/>
          <a:ext cx="0" cy="0"/>
          <a:chOff x="0" y="0"/>
          <a:chExt cx="0" cy="0"/>
        </a:xfrm>
      </p:grpSpPr>
      <p:sp>
        <p:nvSpPr>
          <p:cNvPr id="214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15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151"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1.xml><?xml version="1.0" encoding="utf-8"?>
<p:sldLayout xmlns:a="http://schemas.openxmlformats.org/drawingml/2006/main" xmlns:r="http://schemas.openxmlformats.org/officeDocument/2006/relationships" xmlns:p="http://schemas.openxmlformats.org/presentationml/2006/main" type="tx">
  <p:cSld name="5_Content with Caption">
    <p:spTree>
      <p:nvGrpSpPr>
        <p:cNvPr id="1" name=""/>
        <p:cNvGrpSpPr/>
        <p:nvPr/>
      </p:nvGrpSpPr>
      <p:grpSpPr>
        <a:xfrm>
          <a:off x="0" y="0"/>
          <a:ext cx="0" cy="0"/>
          <a:chOff x="0" y="0"/>
          <a:chExt cx="0" cy="0"/>
        </a:xfrm>
      </p:grpSpPr>
      <p:sp>
        <p:nvSpPr>
          <p:cNvPr id="2158"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159"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160" name="Title Text"/>
          <p:cNvSpPr txBox="1">
            <a:spLocks noGrp="1"/>
          </p:cNvSpPr>
          <p:nvPr>
            <p:ph type="title"/>
          </p:nvPr>
        </p:nvSpPr>
        <p:spPr>
          <a:xfrm>
            <a:off x="630239" y="457200"/>
            <a:ext cx="2949576"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2161" name="Body Level One…"/>
          <p:cNvSpPr txBox="1">
            <a:spLocks noGrp="1"/>
          </p:cNvSpPr>
          <p:nvPr>
            <p:ph type="body" sz="half" idx="1"/>
          </p:nvPr>
        </p:nvSpPr>
        <p:spPr>
          <a:xfrm>
            <a:off x="3887787" y="987425"/>
            <a:ext cx="4629153" cy="4873625"/>
          </a:xfrm>
          <a:prstGeom prst="rect">
            <a:avLst/>
          </a:prstGeom>
        </p:spPr>
        <p:txBody>
          <a:bodyPr lIns="45718" tIns="45718" rIns="45718" bIns="45718"/>
          <a:lstStyle>
            <a:lvl1pPr marL="228588" indent="-228588" defTabSz="914353">
              <a:lnSpc>
                <a:spcPct val="90000"/>
              </a:lnSpc>
              <a:spcBef>
                <a:spcPts val="1000"/>
              </a:spcBef>
            </a:lvl1pPr>
            <a:lvl2pPr marL="718420" indent="-261241" defTabSz="914353">
              <a:lnSpc>
                <a:spcPct val="90000"/>
              </a:lnSpc>
              <a:spcBef>
                <a:spcPts val="1000"/>
              </a:spcBef>
              <a:buChar char="•"/>
            </a:lvl2pPr>
            <a:lvl3pPr marL="1219137" indent="-304784" defTabSz="914353">
              <a:lnSpc>
                <a:spcPct val="90000"/>
              </a:lnSpc>
              <a:spcBef>
                <a:spcPts val="1000"/>
              </a:spcBef>
            </a:lvl3pPr>
            <a:lvl4pPr marL="1737268" indent="-365739" defTabSz="914353">
              <a:lnSpc>
                <a:spcPct val="90000"/>
              </a:lnSpc>
              <a:spcBef>
                <a:spcPts val="1000"/>
              </a:spcBef>
              <a:buChar char="•"/>
            </a:lvl4pPr>
            <a:lvl5pPr marL="2194447" indent="-365740" defTabSz="914353">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2162" name="Text Placeholder 3"/>
          <p:cNvSpPr>
            <a:spLocks noGrp="1"/>
          </p:cNvSpPr>
          <p:nvPr>
            <p:ph type="body" sz="quarter" idx="21"/>
          </p:nvPr>
        </p:nvSpPr>
        <p:spPr>
          <a:xfrm>
            <a:off x="630239" y="2057400"/>
            <a:ext cx="2949576" cy="3811588"/>
          </a:xfrm>
          <a:prstGeom prst="rect">
            <a:avLst/>
          </a:prstGeom>
        </p:spPr>
        <p:txBody>
          <a:bodyPr lIns="45718" tIns="45718" rIns="45718" bIns="45718"/>
          <a:lstStyle/>
          <a:p>
            <a:endParaRPr/>
          </a:p>
        </p:txBody>
      </p:sp>
      <p:sp>
        <p:nvSpPr>
          <p:cNvPr id="2163"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2.xml><?xml version="1.0" encoding="utf-8"?>
<p:sldLayout xmlns:a="http://schemas.openxmlformats.org/drawingml/2006/main" xmlns:r="http://schemas.openxmlformats.org/officeDocument/2006/relationships" xmlns:p="http://schemas.openxmlformats.org/presentationml/2006/main" type="tx">
  <p:cSld name="5_Picture with Caption">
    <p:spTree>
      <p:nvGrpSpPr>
        <p:cNvPr id="1" name=""/>
        <p:cNvGrpSpPr/>
        <p:nvPr/>
      </p:nvGrpSpPr>
      <p:grpSpPr>
        <a:xfrm>
          <a:off x="0" y="0"/>
          <a:ext cx="0" cy="0"/>
          <a:chOff x="0" y="0"/>
          <a:chExt cx="0" cy="0"/>
        </a:xfrm>
      </p:grpSpPr>
      <p:sp>
        <p:nvSpPr>
          <p:cNvPr id="217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17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172" name="Title Text"/>
          <p:cNvSpPr txBox="1">
            <a:spLocks noGrp="1"/>
          </p:cNvSpPr>
          <p:nvPr>
            <p:ph type="title"/>
          </p:nvPr>
        </p:nvSpPr>
        <p:spPr>
          <a:xfrm>
            <a:off x="630239" y="457200"/>
            <a:ext cx="2949576"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2173" name="Picture Placeholder 2"/>
          <p:cNvSpPr>
            <a:spLocks noGrp="1"/>
          </p:cNvSpPr>
          <p:nvPr>
            <p:ph type="pic" sz="half" idx="21"/>
          </p:nvPr>
        </p:nvSpPr>
        <p:spPr>
          <a:xfrm>
            <a:off x="3887787" y="987425"/>
            <a:ext cx="4629153" cy="4873625"/>
          </a:xfrm>
          <a:prstGeom prst="rect">
            <a:avLst/>
          </a:prstGeom>
        </p:spPr>
        <p:txBody>
          <a:bodyPr lIns="91439" tIns="45719" rIns="91439" bIns="45719">
            <a:noAutofit/>
          </a:bodyPr>
          <a:lstStyle/>
          <a:p>
            <a:endParaRPr/>
          </a:p>
        </p:txBody>
      </p:sp>
      <p:sp>
        <p:nvSpPr>
          <p:cNvPr id="2174" name="Body Level One…"/>
          <p:cNvSpPr txBox="1">
            <a:spLocks noGrp="1"/>
          </p:cNvSpPr>
          <p:nvPr>
            <p:ph type="body" sz="quarter" idx="1"/>
          </p:nvPr>
        </p:nvSpPr>
        <p:spPr>
          <a:xfrm>
            <a:off x="630239" y="2057400"/>
            <a:ext cx="2949576" cy="3811588"/>
          </a:xfrm>
          <a:prstGeom prst="rect">
            <a:avLst/>
          </a:prstGeom>
        </p:spPr>
        <p:txBody>
          <a:bodyPr lIns="45718" tIns="45718" rIns="45718" bIns="45718"/>
          <a:lstStyle>
            <a:lvl1pPr marL="0" indent="0" defTabSz="914353">
              <a:lnSpc>
                <a:spcPct val="90000"/>
              </a:lnSpc>
              <a:spcBef>
                <a:spcPts val="1000"/>
              </a:spcBef>
              <a:buSzTx/>
              <a:buFontTx/>
              <a:buNone/>
              <a:defRPr sz="1600"/>
            </a:lvl1pPr>
            <a:lvl2pPr marL="0" indent="0" defTabSz="914353">
              <a:lnSpc>
                <a:spcPct val="90000"/>
              </a:lnSpc>
              <a:spcBef>
                <a:spcPts val="1000"/>
              </a:spcBef>
              <a:buSzTx/>
              <a:buFontTx/>
              <a:buNone/>
              <a:defRPr sz="1600"/>
            </a:lvl2pPr>
            <a:lvl3pPr marL="0" indent="0" defTabSz="914353">
              <a:lnSpc>
                <a:spcPct val="90000"/>
              </a:lnSpc>
              <a:spcBef>
                <a:spcPts val="1000"/>
              </a:spcBef>
              <a:buSzTx/>
              <a:buFontTx/>
              <a:buNone/>
              <a:defRPr sz="1600"/>
            </a:lvl3pPr>
            <a:lvl4pPr marL="0" indent="0" defTabSz="914353">
              <a:lnSpc>
                <a:spcPct val="90000"/>
              </a:lnSpc>
              <a:spcBef>
                <a:spcPts val="1000"/>
              </a:spcBef>
              <a:buSzTx/>
              <a:buFontTx/>
              <a:buNone/>
              <a:defRPr sz="1600"/>
            </a:lvl4pPr>
            <a:lvl5pPr marL="0" indent="0" defTabSz="914353">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2175"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3.xml><?xml version="1.0" encoding="utf-8"?>
<p:sldLayout xmlns:a="http://schemas.openxmlformats.org/drawingml/2006/main" xmlns:r="http://schemas.openxmlformats.org/officeDocument/2006/relationships" xmlns:p="http://schemas.openxmlformats.org/presentationml/2006/main" type="tx">
  <p:cSld name="1_Vertical Title and Text">
    <p:spTree>
      <p:nvGrpSpPr>
        <p:cNvPr id="1" name=""/>
        <p:cNvGrpSpPr/>
        <p:nvPr/>
      </p:nvGrpSpPr>
      <p:grpSpPr>
        <a:xfrm>
          <a:off x="0" y="0"/>
          <a:ext cx="0" cy="0"/>
          <a:chOff x="0" y="0"/>
          <a:chExt cx="0" cy="0"/>
        </a:xfrm>
      </p:grpSpPr>
      <p:sp>
        <p:nvSpPr>
          <p:cNvPr id="2182"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4.xml><?xml version="1.0" encoding="utf-8"?>
<p:sldLayout xmlns:a="http://schemas.openxmlformats.org/drawingml/2006/main" xmlns:r="http://schemas.openxmlformats.org/officeDocument/2006/relationships" xmlns:p="http://schemas.openxmlformats.org/presentationml/2006/main" type="tx">
  <p:cSld name="2_Content">
    <p:spTree>
      <p:nvGrpSpPr>
        <p:cNvPr id="1" name=""/>
        <p:cNvGrpSpPr/>
        <p:nvPr/>
      </p:nvGrpSpPr>
      <p:grpSpPr>
        <a:xfrm>
          <a:off x="0" y="0"/>
          <a:ext cx="0" cy="0"/>
          <a:chOff x="0" y="0"/>
          <a:chExt cx="0" cy="0"/>
        </a:xfrm>
      </p:grpSpPr>
      <p:sp>
        <p:nvSpPr>
          <p:cNvPr id="218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19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191" name="Body Level One…"/>
          <p:cNvSpPr txBox="1">
            <a:spLocks noGrp="1"/>
          </p:cNvSpPr>
          <p:nvPr>
            <p:ph type="body" idx="1"/>
          </p:nvPr>
        </p:nvSpPr>
        <p:spPr>
          <a:xfrm>
            <a:off x="457200" y="90488"/>
            <a:ext cx="8229600" cy="6767512"/>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192"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5.xml><?xml version="1.0" encoding="utf-8"?>
<p:sldLayout xmlns:a="http://schemas.openxmlformats.org/drawingml/2006/main" xmlns:r="http://schemas.openxmlformats.org/officeDocument/2006/relationships" xmlns:p="http://schemas.openxmlformats.org/presentationml/2006/main" type="tx">
  <p:cSld name="4_Photo - Horizontal">
    <p:spTree>
      <p:nvGrpSpPr>
        <p:cNvPr id="1" name=""/>
        <p:cNvGrpSpPr/>
        <p:nvPr/>
      </p:nvGrpSpPr>
      <p:grpSpPr>
        <a:xfrm>
          <a:off x="0" y="0"/>
          <a:ext cx="0" cy="0"/>
          <a:chOff x="0" y="0"/>
          <a:chExt cx="0" cy="0"/>
        </a:xfrm>
      </p:grpSpPr>
      <p:sp>
        <p:nvSpPr>
          <p:cNvPr id="219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20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201" name="Shape 20"/>
          <p:cNvSpPr>
            <a:spLocks noGrp="1"/>
          </p:cNvSpPr>
          <p:nvPr>
            <p:ph type="pic" idx="21"/>
          </p:nvPr>
        </p:nvSpPr>
        <p:spPr>
          <a:xfrm>
            <a:off x="1129607" y="446485"/>
            <a:ext cx="6875861" cy="4161234"/>
          </a:xfrm>
          <a:prstGeom prst="rect">
            <a:avLst/>
          </a:prstGeom>
        </p:spPr>
        <p:txBody>
          <a:bodyPr lIns="91439" tIns="45719" rIns="91439" bIns="45719">
            <a:noAutofit/>
          </a:bodyPr>
          <a:lstStyle/>
          <a:p>
            <a:endParaRPr/>
          </a:p>
        </p:txBody>
      </p:sp>
      <p:sp>
        <p:nvSpPr>
          <p:cNvPr id="2202" name="Title Text"/>
          <p:cNvSpPr txBox="1">
            <a:spLocks noGrp="1"/>
          </p:cNvSpPr>
          <p:nvPr>
            <p:ph type="title"/>
          </p:nvPr>
        </p:nvSpPr>
        <p:spPr>
          <a:xfrm>
            <a:off x="892970" y="4723805"/>
            <a:ext cx="7358065" cy="1000128"/>
          </a:xfrm>
          <a:prstGeom prst="rect">
            <a:avLst/>
          </a:prstGeom>
        </p:spPr>
        <p:txBody>
          <a:bodyPr lIns="45718" tIns="45718" rIns="45718" bIns="45718" anchor="b"/>
          <a:lstStyle>
            <a:lvl1pPr algn="l" defTabSz="914353">
              <a:lnSpc>
                <a:spcPct val="90000"/>
              </a:lnSpc>
              <a:defRPr>
                <a:latin typeface="Calibri Light"/>
                <a:ea typeface="Calibri Light"/>
                <a:cs typeface="Calibri Light"/>
                <a:sym typeface="Calibri Light"/>
              </a:defRPr>
            </a:lvl1pPr>
          </a:lstStyle>
          <a:p>
            <a:r>
              <a:t>Title Text</a:t>
            </a:r>
          </a:p>
        </p:txBody>
      </p:sp>
      <p:sp>
        <p:nvSpPr>
          <p:cNvPr id="2203" name="Body Level One…"/>
          <p:cNvSpPr txBox="1">
            <a:spLocks noGrp="1"/>
          </p:cNvSpPr>
          <p:nvPr>
            <p:ph type="body" sz="quarter" idx="1"/>
          </p:nvPr>
        </p:nvSpPr>
        <p:spPr>
          <a:xfrm>
            <a:off x="892970" y="5759648"/>
            <a:ext cx="7358065" cy="794745"/>
          </a:xfrm>
          <a:prstGeom prst="rect">
            <a:avLst/>
          </a:prstGeom>
        </p:spPr>
        <p:txBody>
          <a:bodyPr lIns="45718" tIns="45718" rIns="45718" bIns="45718"/>
          <a:lstStyle>
            <a:lvl1pPr marL="0" indent="0" algn="ctr" defTabSz="914353">
              <a:lnSpc>
                <a:spcPct val="90000"/>
              </a:lnSpc>
              <a:spcBef>
                <a:spcPts val="0"/>
              </a:spcBef>
              <a:buSzTx/>
              <a:buFontTx/>
              <a:buNone/>
              <a:defRPr sz="2200"/>
            </a:lvl1pPr>
            <a:lvl2pPr marL="0" indent="0" algn="ctr" defTabSz="914353">
              <a:lnSpc>
                <a:spcPct val="90000"/>
              </a:lnSpc>
              <a:spcBef>
                <a:spcPts val="0"/>
              </a:spcBef>
              <a:buSzTx/>
              <a:buFontTx/>
              <a:buNone/>
              <a:defRPr sz="2200"/>
            </a:lvl2pPr>
            <a:lvl3pPr marL="0" indent="0" algn="ctr" defTabSz="914353">
              <a:lnSpc>
                <a:spcPct val="90000"/>
              </a:lnSpc>
              <a:spcBef>
                <a:spcPts val="0"/>
              </a:spcBef>
              <a:buSzTx/>
              <a:buFontTx/>
              <a:buNone/>
              <a:defRPr sz="2200"/>
            </a:lvl3pPr>
            <a:lvl4pPr marL="0" indent="0" algn="ctr" defTabSz="914353">
              <a:lnSpc>
                <a:spcPct val="90000"/>
              </a:lnSpc>
              <a:spcBef>
                <a:spcPts val="0"/>
              </a:spcBef>
              <a:buSzTx/>
              <a:buFontTx/>
              <a:buNone/>
              <a:defRPr sz="2200"/>
            </a:lvl4pPr>
            <a:lvl5pPr marL="0" indent="0" algn="ctr" defTabSz="914353">
              <a:lnSpc>
                <a:spcPct val="90000"/>
              </a:lnSpc>
              <a:spcBef>
                <a:spcPts val="0"/>
              </a:spcBef>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2204" name="Slide Number"/>
          <p:cNvSpPr txBox="1">
            <a:spLocks noGrp="1"/>
          </p:cNvSpPr>
          <p:nvPr>
            <p:ph type="sldNum" sz="quarter" idx="2"/>
          </p:nvPr>
        </p:nvSpPr>
        <p:spPr>
          <a:xfrm>
            <a:off x="4432542" y="6504780"/>
            <a:ext cx="273652" cy="264251"/>
          </a:xfrm>
          <a:prstGeom prst="rect">
            <a:avLst/>
          </a:prstGeom>
        </p:spPr>
        <p:txBody>
          <a:bodyPr lIns="45718" tIns="45718" rIns="45718" bIns="45718"/>
          <a:lstStyle>
            <a:lvl1pPr>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6.xml><?xml version="1.0" encoding="utf-8"?>
<p:sldLayout xmlns:a="http://schemas.openxmlformats.org/drawingml/2006/main" xmlns:r="http://schemas.openxmlformats.org/officeDocument/2006/relationships" xmlns:p="http://schemas.openxmlformats.org/presentationml/2006/main" type="tx">
  <p:cSld name="11_Title and Content">
    <p:spTree>
      <p:nvGrpSpPr>
        <p:cNvPr id="1" name=""/>
        <p:cNvGrpSpPr/>
        <p:nvPr/>
      </p:nvGrpSpPr>
      <p:grpSpPr>
        <a:xfrm>
          <a:off x="0" y="0"/>
          <a:ext cx="0" cy="0"/>
          <a:chOff x="0" y="0"/>
          <a:chExt cx="0" cy="0"/>
        </a:xfrm>
      </p:grpSpPr>
      <p:sp>
        <p:nvSpPr>
          <p:cNvPr id="2211"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7.xml><?xml version="1.0" encoding="utf-8"?>
<p:sldLayout xmlns:a="http://schemas.openxmlformats.org/drawingml/2006/main" xmlns:r="http://schemas.openxmlformats.org/officeDocument/2006/relationships" xmlns:p="http://schemas.openxmlformats.org/presentationml/2006/main" type="tx">
  <p:cSld name="5_Title - Center">
    <p:spTree>
      <p:nvGrpSpPr>
        <p:cNvPr id="1" name=""/>
        <p:cNvGrpSpPr/>
        <p:nvPr/>
      </p:nvGrpSpPr>
      <p:grpSpPr>
        <a:xfrm>
          <a:off x="0" y="0"/>
          <a:ext cx="0" cy="0"/>
          <a:chOff x="0" y="0"/>
          <a:chExt cx="0" cy="0"/>
        </a:xfrm>
      </p:grpSpPr>
      <p:sp>
        <p:nvSpPr>
          <p:cNvPr id="2218"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219"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220" name="Title Text"/>
          <p:cNvSpPr txBox="1">
            <a:spLocks noGrp="1"/>
          </p:cNvSpPr>
          <p:nvPr>
            <p:ph type="title"/>
          </p:nvPr>
        </p:nvSpPr>
        <p:spPr>
          <a:xfrm>
            <a:off x="892967" y="2268140"/>
            <a:ext cx="7358068" cy="2321720"/>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2221"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8.xml><?xml version="1.0" encoding="utf-8"?>
<p:sldLayout xmlns:a="http://schemas.openxmlformats.org/drawingml/2006/main" xmlns:r="http://schemas.openxmlformats.org/officeDocument/2006/relationships" xmlns:p="http://schemas.openxmlformats.org/presentationml/2006/main" type="tx">
  <p:cSld name="10_Title Slide">
    <p:spTree>
      <p:nvGrpSpPr>
        <p:cNvPr id="1" name=""/>
        <p:cNvGrpSpPr/>
        <p:nvPr/>
      </p:nvGrpSpPr>
      <p:grpSpPr>
        <a:xfrm>
          <a:off x="0" y="0"/>
          <a:ext cx="0" cy="0"/>
          <a:chOff x="0" y="0"/>
          <a:chExt cx="0" cy="0"/>
        </a:xfrm>
      </p:grpSpPr>
      <p:sp>
        <p:nvSpPr>
          <p:cNvPr id="2228"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39.xml><?xml version="1.0" encoding="utf-8"?>
<p:sldLayout xmlns:a="http://schemas.openxmlformats.org/drawingml/2006/main" xmlns:r="http://schemas.openxmlformats.org/officeDocument/2006/relationships" xmlns:p="http://schemas.openxmlformats.org/presentationml/2006/main" type="tx">
  <p:cSld name="11_Title Slide">
    <p:spTree>
      <p:nvGrpSpPr>
        <p:cNvPr id="1" name=""/>
        <p:cNvGrpSpPr/>
        <p:nvPr/>
      </p:nvGrpSpPr>
      <p:grpSpPr>
        <a:xfrm>
          <a:off x="0" y="0"/>
          <a:ext cx="0" cy="0"/>
          <a:chOff x="0" y="0"/>
          <a:chExt cx="0" cy="0"/>
        </a:xfrm>
      </p:grpSpPr>
      <p:sp>
        <p:nvSpPr>
          <p:cNvPr id="2235"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236"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237"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40.xml><?xml version="1.0" encoding="utf-8"?>
<p:sldLayout xmlns:a="http://schemas.openxmlformats.org/drawingml/2006/main" xmlns:r="http://schemas.openxmlformats.org/officeDocument/2006/relationships" xmlns:p="http://schemas.openxmlformats.org/presentationml/2006/main" type="tx">
  <p:cSld name="12_Title and Content">
    <p:spTree>
      <p:nvGrpSpPr>
        <p:cNvPr id="1" name=""/>
        <p:cNvGrpSpPr/>
        <p:nvPr/>
      </p:nvGrpSpPr>
      <p:grpSpPr>
        <a:xfrm>
          <a:off x="0" y="0"/>
          <a:ext cx="0" cy="0"/>
          <a:chOff x="0" y="0"/>
          <a:chExt cx="0" cy="0"/>
        </a:xfrm>
      </p:grpSpPr>
      <p:sp>
        <p:nvSpPr>
          <p:cNvPr id="2244"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245"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246"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41.xml><?xml version="1.0" encoding="utf-8"?>
<p:sldLayout xmlns:a="http://schemas.openxmlformats.org/drawingml/2006/main" xmlns:r="http://schemas.openxmlformats.org/officeDocument/2006/relationships" xmlns:p="http://schemas.openxmlformats.org/presentationml/2006/main" type="tx">
  <p:cSld name="6_Title &amp; Subtitle">
    <p:spTree>
      <p:nvGrpSpPr>
        <p:cNvPr id="1" name=""/>
        <p:cNvGrpSpPr/>
        <p:nvPr/>
      </p:nvGrpSpPr>
      <p:grpSpPr>
        <a:xfrm>
          <a:off x="0" y="0"/>
          <a:ext cx="0" cy="0"/>
          <a:chOff x="0" y="0"/>
          <a:chExt cx="0" cy="0"/>
        </a:xfrm>
      </p:grpSpPr>
      <p:sp>
        <p:nvSpPr>
          <p:cNvPr id="2253"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Arial"/>
                <a:ea typeface="Arial"/>
                <a:cs typeface="Arial"/>
                <a:sym typeface="Arial"/>
              </a:defRPr>
            </a:pPr>
            <a:endParaRPr/>
          </a:p>
        </p:txBody>
      </p:sp>
      <p:pic>
        <p:nvPicPr>
          <p:cNvPr id="2254"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2255" name="Title Text"/>
          <p:cNvSpPr txBox="1">
            <a:spLocks noGrp="1"/>
          </p:cNvSpPr>
          <p:nvPr>
            <p:ph type="title"/>
          </p:nvPr>
        </p:nvSpPr>
        <p:spPr>
          <a:xfrm>
            <a:off x="892967" y="1151929"/>
            <a:ext cx="7358068" cy="2321720"/>
          </a:xfrm>
          <a:prstGeom prst="rect">
            <a:avLst/>
          </a:prstGeom>
        </p:spPr>
        <p:txBody>
          <a:bodyPr lIns="35716" tIns="35716" rIns="35716" bIns="35716" anchor="b"/>
          <a:lstStyle>
            <a:lvl1pPr defTabSz="410743">
              <a:defRPr sz="5500">
                <a:latin typeface="Helvetica Light"/>
                <a:ea typeface="Helvetica Light"/>
                <a:cs typeface="Helvetica Light"/>
                <a:sym typeface="Helvetica Light"/>
              </a:defRPr>
            </a:lvl1pPr>
          </a:lstStyle>
          <a:p>
            <a:r>
              <a:t>Title Text</a:t>
            </a:r>
          </a:p>
        </p:txBody>
      </p:sp>
      <p:sp>
        <p:nvSpPr>
          <p:cNvPr id="2256" name="Body Level One…"/>
          <p:cNvSpPr txBox="1">
            <a:spLocks noGrp="1"/>
          </p:cNvSpPr>
          <p:nvPr>
            <p:ph type="body" sz="quarter" idx="1"/>
          </p:nvPr>
        </p:nvSpPr>
        <p:spPr>
          <a:xfrm>
            <a:off x="892967" y="3536155"/>
            <a:ext cx="7358068" cy="794747"/>
          </a:xfrm>
          <a:prstGeom prst="rect">
            <a:avLst/>
          </a:prstGeom>
        </p:spPr>
        <p:txBody>
          <a:bodyPr lIns="35716" tIns="35716" rIns="35716" bIns="35716"/>
          <a:lstStyle>
            <a:lvl1pPr marL="0" indent="0" algn="ctr" defTabSz="410743">
              <a:spcBef>
                <a:spcPts val="0"/>
              </a:spcBef>
              <a:buSzTx/>
              <a:buFontTx/>
              <a:buNone/>
              <a:defRPr sz="2200">
                <a:latin typeface="Helvetica Light"/>
                <a:ea typeface="Helvetica Light"/>
                <a:cs typeface="Helvetica Light"/>
                <a:sym typeface="Helvetica Light"/>
              </a:defRPr>
            </a:lvl1pPr>
            <a:lvl2pPr marL="0" indent="0" algn="ctr" defTabSz="410743">
              <a:spcBef>
                <a:spcPts val="0"/>
              </a:spcBef>
              <a:buSzTx/>
              <a:buFontTx/>
              <a:buNone/>
              <a:defRPr sz="2200">
                <a:latin typeface="Helvetica Light"/>
                <a:ea typeface="Helvetica Light"/>
                <a:cs typeface="Helvetica Light"/>
                <a:sym typeface="Helvetica Light"/>
              </a:defRPr>
            </a:lvl2pPr>
            <a:lvl3pPr marL="0" indent="0" algn="ctr" defTabSz="410743">
              <a:spcBef>
                <a:spcPts val="0"/>
              </a:spcBef>
              <a:buSzTx/>
              <a:buFontTx/>
              <a:buNone/>
              <a:defRPr sz="2200">
                <a:latin typeface="Helvetica Light"/>
                <a:ea typeface="Helvetica Light"/>
                <a:cs typeface="Helvetica Light"/>
                <a:sym typeface="Helvetica Light"/>
              </a:defRPr>
            </a:lvl3pPr>
            <a:lvl4pPr marL="0" indent="0" algn="ctr" defTabSz="410743">
              <a:spcBef>
                <a:spcPts val="0"/>
              </a:spcBef>
              <a:buSzTx/>
              <a:buFontTx/>
              <a:buNone/>
              <a:defRPr sz="2200">
                <a:latin typeface="Helvetica Light"/>
                <a:ea typeface="Helvetica Light"/>
                <a:cs typeface="Helvetica Light"/>
                <a:sym typeface="Helvetica Light"/>
              </a:defRPr>
            </a:lvl4pPr>
            <a:lvl5pPr marL="0" indent="0" algn="ctr" defTabSz="410743">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2257" name="Slide Number"/>
          <p:cNvSpPr txBox="1">
            <a:spLocks noGrp="1"/>
          </p:cNvSpPr>
          <p:nvPr>
            <p:ph type="sldNum" sz="quarter" idx="2"/>
          </p:nvPr>
        </p:nvSpPr>
        <p:spPr>
          <a:xfrm>
            <a:off x="4440736" y="6505277"/>
            <a:ext cx="253602" cy="249233"/>
          </a:xfrm>
          <a:prstGeom prst="rect">
            <a:avLst/>
          </a:prstGeom>
        </p:spPr>
        <p:txBody>
          <a:bodyPr lIns="35716" tIns="35716" rIns="35716" bIns="35716" anchor="t"/>
          <a:lstStyle>
            <a:lvl1pPr algn="ctr" defTabSz="410743">
              <a:spcBef>
                <a:spcPts val="14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242.xml><?xml version="1.0" encoding="utf-8"?>
<p:sldLayout xmlns:a="http://schemas.openxmlformats.org/drawingml/2006/main" xmlns:r="http://schemas.openxmlformats.org/officeDocument/2006/relationships" xmlns:p="http://schemas.openxmlformats.org/presentationml/2006/main" type="tx">
  <p:cSld name="12_Title Slide">
    <p:spTree>
      <p:nvGrpSpPr>
        <p:cNvPr id="1" name=""/>
        <p:cNvGrpSpPr/>
        <p:nvPr/>
      </p:nvGrpSpPr>
      <p:grpSpPr>
        <a:xfrm>
          <a:off x="0" y="0"/>
          <a:ext cx="0" cy="0"/>
          <a:chOff x="0" y="0"/>
          <a:chExt cx="0" cy="0"/>
        </a:xfrm>
      </p:grpSpPr>
      <p:pic>
        <p:nvPicPr>
          <p:cNvPr id="2264" name="Picture 3" descr="Picture 3"/>
          <p:cNvPicPr>
            <a:picLocks noChangeAspect="1"/>
          </p:cNvPicPr>
          <p:nvPr/>
        </p:nvPicPr>
        <p:blipFill>
          <a:blip r:embed="rId2"/>
          <a:stretch>
            <a:fillRect/>
          </a:stretch>
        </p:blipFill>
        <p:spPr>
          <a:xfrm>
            <a:off x="124644" y="257429"/>
            <a:ext cx="3345065" cy="907143"/>
          </a:xfrm>
          <a:prstGeom prst="rect">
            <a:avLst/>
          </a:prstGeom>
          <a:ln w="12700">
            <a:miter lim="400000"/>
          </a:ln>
        </p:spPr>
      </p:pic>
      <p:sp>
        <p:nvSpPr>
          <p:cNvPr id="2265" name="Title Text"/>
          <p:cNvSpPr txBox="1">
            <a:spLocks noGrp="1"/>
          </p:cNvSpPr>
          <p:nvPr>
            <p:ph type="title"/>
          </p:nvPr>
        </p:nvSpPr>
        <p:spPr>
          <a:xfrm>
            <a:off x="685800" y="2130425"/>
            <a:ext cx="7772400" cy="1470026"/>
          </a:xfrm>
          <a:prstGeom prst="rect">
            <a:avLst/>
          </a:prstGeom>
        </p:spPr>
        <p:txBody>
          <a:bodyPr lIns="45718" tIns="45718" rIns="45718" bIns="45718" anchor="t"/>
          <a:lstStyle>
            <a:lvl1pPr defTabSz="914353">
              <a:defRPr>
                <a:solidFill>
                  <a:srgbClr val="000E18"/>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2266" name="Body Level One…"/>
          <p:cNvSpPr txBox="1">
            <a:spLocks noGrp="1"/>
          </p:cNvSpPr>
          <p:nvPr>
            <p:ph type="body" sz="quarter" idx="1"/>
          </p:nvPr>
        </p:nvSpPr>
        <p:spPr>
          <a:xfrm>
            <a:off x="1371600" y="3886200"/>
            <a:ext cx="6400800" cy="1752600"/>
          </a:xfrm>
          <a:prstGeom prst="rect">
            <a:avLst/>
          </a:prstGeom>
        </p:spPr>
        <p:txBody>
          <a:bodyPr lIns="45718" tIns="45718" rIns="45718" bIns="45718"/>
          <a:lstStyle>
            <a:lvl1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1pPr>
            <a:lvl2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2pPr>
            <a:lvl3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3pPr>
            <a:lvl4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4pPr>
            <a:lvl5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267" name="Slide Number"/>
          <p:cNvSpPr txBox="1">
            <a:spLocks noGrp="1"/>
          </p:cNvSpPr>
          <p:nvPr>
            <p:ph type="sldNum" sz="quarter" idx="2"/>
          </p:nvPr>
        </p:nvSpPr>
        <p:spPr>
          <a:xfrm>
            <a:off x="7453633" y="6243637"/>
            <a:ext cx="332737" cy="348426"/>
          </a:xfrm>
          <a:prstGeom prst="rect">
            <a:avLst/>
          </a:prstGeom>
        </p:spPr>
        <p:txBody>
          <a:bodyPr lIns="45718" tIns="45718" rIns="45718" bIns="45718" anchor="t"/>
          <a:lstStyle>
            <a:lvl1pPr algn="ctr">
              <a:spcBef>
                <a:spcPts val="1400"/>
              </a:spcBef>
              <a:defRPr sz="1800">
                <a:solidFill>
                  <a:srgbClr val="000E18"/>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243.xml><?xml version="1.0" encoding="utf-8"?>
<p:sldLayout xmlns:a="http://schemas.openxmlformats.org/drawingml/2006/main" xmlns:r="http://schemas.openxmlformats.org/officeDocument/2006/relationships" xmlns:p="http://schemas.openxmlformats.org/presentationml/2006/main" type="tx">
  <p:cSld name="13_Title Slide">
    <p:spTree>
      <p:nvGrpSpPr>
        <p:cNvPr id="1" name=""/>
        <p:cNvGrpSpPr/>
        <p:nvPr/>
      </p:nvGrpSpPr>
      <p:grpSpPr>
        <a:xfrm>
          <a:off x="0" y="0"/>
          <a:ext cx="0" cy="0"/>
          <a:chOff x="0" y="0"/>
          <a:chExt cx="0" cy="0"/>
        </a:xfrm>
      </p:grpSpPr>
      <p:sp>
        <p:nvSpPr>
          <p:cNvPr id="2274" name="Title Text"/>
          <p:cNvSpPr txBox="1">
            <a:spLocks noGrp="1"/>
          </p:cNvSpPr>
          <p:nvPr>
            <p:ph type="title"/>
          </p:nvPr>
        </p:nvSpPr>
        <p:spPr>
          <a:xfrm>
            <a:off x="685800" y="1122362"/>
            <a:ext cx="7772400" cy="2387602"/>
          </a:xfrm>
          <a:prstGeom prst="rect">
            <a:avLst/>
          </a:prstGeom>
        </p:spPr>
        <p:txBody>
          <a:bodyPr lIns="45718" tIns="45718" rIns="45718" bIns="45718" anchor="b"/>
          <a:lstStyle>
            <a:lvl1pPr defTabSz="914353">
              <a:lnSpc>
                <a:spcPct val="90000"/>
              </a:lnSpc>
              <a:defRPr sz="6000"/>
            </a:lvl1pPr>
          </a:lstStyle>
          <a:p>
            <a:r>
              <a:t>Title Text</a:t>
            </a:r>
          </a:p>
        </p:txBody>
      </p:sp>
      <p:sp>
        <p:nvSpPr>
          <p:cNvPr id="2275" name="Body Level One…"/>
          <p:cNvSpPr txBox="1">
            <a:spLocks noGrp="1"/>
          </p:cNvSpPr>
          <p:nvPr>
            <p:ph type="body" sz="quarter" idx="1"/>
          </p:nvPr>
        </p:nvSpPr>
        <p:spPr>
          <a:xfrm>
            <a:off x="1143000" y="3602037"/>
            <a:ext cx="6858000" cy="1655767"/>
          </a:xfrm>
          <a:prstGeom prst="rect">
            <a:avLst/>
          </a:prstGeom>
        </p:spPr>
        <p:txBody>
          <a:bodyPr lIns="45718" tIns="45718" rIns="45718" bIns="45718"/>
          <a:lstStyle>
            <a:lvl1pPr marL="0" indent="0" algn="ctr" defTabSz="914353">
              <a:lnSpc>
                <a:spcPct val="90000"/>
              </a:lnSpc>
              <a:spcBef>
                <a:spcPts val="1000"/>
              </a:spcBef>
              <a:buSzTx/>
              <a:buFontTx/>
              <a:buNone/>
              <a:defRPr sz="2400"/>
            </a:lvl1pPr>
            <a:lvl2pPr marL="0" indent="0" algn="ctr" defTabSz="914353">
              <a:lnSpc>
                <a:spcPct val="90000"/>
              </a:lnSpc>
              <a:spcBef>
                <a:spcPts val="1000"/>
              </a:spcBef>
              <a:buSzTx/>
              <a:buFontTx/>
              <a:buNone/>
              <a:defRPr sz="2400"/>
            </a:lvl2pPr>
            <a:lvl3pPr marL="0" indent="0" algn="ctr" defTabSz="914353">
              <a:lnSpc>
                <a:spcPct val="90000"/>
              </a:lnSpc>
              <a:spcBef>
                <a:spcPts val="1000"/>
              </a:spcBef>
              <a:buSzTx/>
              <a:buFontTx/>
              <a:buNone/>
              <a:defRPr sz="2400"/>
            </a:lvl3pPr>
            <a:lvl4pPr marL="0" indent="0" algn="ctr" defTabSz="914353">
              <a:lnSpc>
                <a:spcPct val="90000"/>
              </a:lnSpc>
              <a:spcBef>
                <a:spcPts val="1000"/>
              </a:spcBef>
              <a:buSzTx/>
              <a:buFontTx/>
              <a:buNone/>
              <a:defRPr sz="2400"/>
            </a:lvl4pPr>
            <a:lvl5pPr marL="0" indent="0" algn="ctr"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2276" name="Slide Number"/>
          <p:cNvSpPr txBox="1">
            <a:spLocks noGrp="1"/>
          </p:cNvSpPr>
          <p:nvPr>
            <p:ph type="sldNum" sz="quarter" idx="2"/>
          </p:nvPr>
        </p:nvSpPr>
        <p:spPr>
          <a:xfrm>
            <a:off x="8258817"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244.xml><?xml version="1.0" encoding="utf-8"?>
<p:sldLayout xmlns:a="http://schemas.openxmlformats.org/drawingml/2006/main" xmlns:r="http://schemas.openxmlformats.org/officeDocument/2006/relationships" xmlns:p="http://schemas.openxmlformats.org/presentationml/2006/main" type="tx">
  <p:cSld name="12_Blank">
    <p:spTree>
      <p:nvGrpSpPr>
        <p:cNvPr id="1" name=""/>
        <p:cNvGrpSpPr/>
        <p:nvPr/>
      </p:nvGrpSpPr>
      <p:grpSpPr>
        <a:xfrm>
          <a:off x="0" y="0"/>
          <a:ext cx="0" cy="0"/>
          <a:chOff x="0" y="0"/>
          <a:chExt cx="0" cy="0"/>
        </a:xfrm>
      </p:grpSpPr>
      <p:sp>
        <p:nvSpPr>
          <p:cNvPr id="2283" name="Slide Number"/>
          <p:cNvSpPr txBox="1">
            <a:spLocks noGrp="1"/>
          </p:cNvSpPr>
          <p:nvPr>
            <p:ph type="sldNum" sz="quarter" idx="2"/>
          </p:nvPr>
        </p:nvSpPr>
        <p:spPr>
          <a:xfrm>
            <a:off x="8258817"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245.xml><?xml version="1.0" encoding="utf-8"?>
<p:sldLayout xmlns:a="http://schemas.openxmlformats.org/drawingml/2006/main" xmlns:r="http://schemas.openxmlformats.org/officeDocument/2006/relationships" xmlns:p="http://schemas.openxmlformats.org/presentationml/2006/main" type="tx">
  <p:cSld name="6_Picture with Caption">
    <p:spTree>
      <p:nvGrpSpPr>
        <p:cNvPr id="1" name=""/>
        <p:cNvGrpSpPr/>
        <p:nvPr/>
      </p:nvGrpSpPr>
      <p:grpSpPr>
        <a:xfrm>
          <a:off x="0" y="0"/>
          <a:ext cx="0" cy="0"/>
          <a:chOff x="0" y="0"/>
          <a:chExt cx="0" cy="0"/>
        </a:xfrm>
      </p:grpSpPr>
      <p:sp>
        <p:nvSpPr>
          <p:cNvPr id="2290"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vl1pPr>
          </a:lstStyle>
          <a:p>
            <a:r>
              <a:t>Title Text</a:t>
            </a:r>
          </a:p>
        </p:txBody>
      </p:sp>
      <p:sp>
        <p:nvSpPr>
          <p:cNvPr id="2291" name="Picture Placeholder 2"/>
          <p:cNvSpPr>
            <a:spLocks noGrp="1"/>
          </p:cNvSpPr>
          <p:nvPr>
            <p:ph type="pic" sz="half" idx="21"/>
          </p:nvPr>
        </p:nvSpPr>
        <p:spPr>
          <a:xfrm>
            <a:off x="3887392" y="987425"/>
            <a:ext cx="4629155" cy="4873629"/>
          </a:xfrm>
          <a:prstGeom prst="rect">
            <a:avLst/>
          </a:prstGeom>
        </p:spPr>
        <p:txBody>
          <a:bodyPr lIns="91439" tIns="45719" rIns="91439" bIns="45719">
            <a:noAutofit/>
          </a:bodyPr>
          <a:lstStyle/>
          <a:p>
            <a:endParaRPr/>
          </a:p>
        </p:txBody>
      </p:sp>
      <p:sp>
        <p:nvSpPr>
          <p:cNvPr id="2292" name="Body Level One…"/>
          <p:cNvSpPr txBox="1">
            <a:spLocks noGrp="1"/>
          </p:cNvSpPr>
          <p:nvPr>
            <p:ph type="body" sz="quarter" idx="1"/>
          </p:nvPr>
        </p:nvSpPr>
        <p:spPr>
          <a:xfrm>
            <a:off x="629841" y="2057400"/>
            <a:ext cx="2949178" cy="3811588"/>
          </a:xfrm>
          <a:prstGeom prst="rect">
            <a:avLst/>
          </a:prstGeom>
        </p:spPr>
        <p:txBody>
          <a:bodyPr lIns="45718" tIns="45718" rIns="45718" bIns="45718"/>
          <a:lstStyle>
            <a:lvl1pPr marL="0" indent="0" defTabSz="914353">
              <a:lnSpc>
                <a:spcPct val="90000"/>
              </a:lnSpc>
              <a:spcBef>
                <a:spcPts val="1000"/>
              </a:spcBef>
              <a:buSzTx/>
              <a:buFontTx/>
              <a:buNone/>
              <a:defRPr sz="1600"/>
            </a:lvl1pPr>
            <a:lvl2pPr marL="0" indent="0" defTabSz="914353">
              <a:lnSpc>
                <a:spcPct val="90000"/>
              </a:lnSpc>
              <a:spcBef>
                <a:spcPts val="1000"/>
              </a:spcBef>
              <a:buSzTx/>
              <a:buFontTx/>
              <a:buNone/>
              <a:defRPr sz="1600"/>
            </a:lvl2pPr>
            <a:lvl3pPr marL="0" indent="0" defTabSz="914353">
              <a:lnSpc>
                <a:spcPct val="90000"/>
              </a:lnSpc>
              <a:spcBef>
                <a:spcPts val="1000"/>
              </a:spcBef>
              <a:buSzTx/>
              <a:buFontTx/>
              <a:buNone/>
              <a:defRPr sz="1600"/>
            </a:lvl3pPr>
            <a:lvl4pPr marL="0" indent="0" defTabSz="914353">
              <a:lnSpc>
                <a:spcPct val="90000"/>
              </a:lnSpc>
              <a:spcBef>
                <a:spcPts val="1000"/>
              </a:spcBef>
              <a:buSzTx/>
              <a:buFontTx/>
              <a:buNone/>
              <a:defRPr sz="1600"/>
            </a:lvl4pPr>
            <a:lvl5pPr marL="0" indent="0" defTabSz="914353">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2293" name="Slide Number"/>
          <p:cNvSpPr txBox="1">
            <a:spLocks noGrp="1"/>
          </p:cNvSpPr>
          <p:nvPr>
            <p:ph type="sldNum" sz="quarter" idx="2"/>
          </p:nvPr>
        </p:nvSpPr>
        <p:spPr>
          <a:xfrm>
            <a:off x="8258817"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246.xml><?xml version="1.0" encoding="utf-8"?>
<p:sldLayout xmlns:a="http://schemas.openxmlformats.org/drawingml/2006/main" xmlns:r="http://schemas.openxmlformats.org/officeDocument/2006/relationships" xmlns:p="http://schemas.openxmlformats.org/presentationml/2006/main" type="tx">
  <p:cSld name="2_Title Slide 0">
    <p:spTree>
      <p:nvGrpSpPr>
        <p:cNvPr id="1" name=""/>
        <p:cNvGrpSpPr/>
        <p:nvPr/>
      </p:nvGrpSpPr>
      <p:grpSpPr>
        <a:xfrm>
          <a:off x="0" y="0"/>
          <a:ext cx="0" cy="0"/>
          <a:chOff x="0" y="0"/>
          <a:chExt cx="0" cy="0"/>
        </a:xfrm>
      </p:grpSpPr>
      <p:sp>
        <p:nvSpPr>
          <p:cNvPr id="2300" name="Title Text"/>
          <p:cNvSpPr txBox="1">
            <a:spLocks noGrp="1"/>
          </p:cNvSpPr>
          <p:nvPr>
            <p:ph type="title"/>
          </p:nvPr>
        </p:nvSpPr>
        <p:spPr>
          <a:xfrm>
            <a:off x="685800" y="2130425"/>
            <a:ext cx="7772400" cy="1470026"/>
          </a:xfrm>
          <a:prstGeom prst="rect">
            <a:avLst/>
          </a:prstGeom>
        </p:spPr>
        <p:txBody>
          <a:bodyPr lIns="45718" tIns="45718" rIns="45718" bIns="45718" anchor="t"/>
          <a:lstStyle>
            <a:lvl1pPr defTabSz="914353">
              <a:defRPr>
                <a:solidFill>
                  <a:srgbClr val="000E18"/>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2301" name="Body Level One…"/>
          <p:cNvSpPr txBox="1">
            <a:spLocks noGrp="1"/>
          </p:cNvSpPr>
          <p:nvPr>
            <p:ph type="body" sz="quarter" idx="1"/>
          </p:nvPr>
        </p:nvSpPr>
        <p:spPr>
          <a:xfrm>
            <a:off x="1371600" y="3886200"/>
            <a:ext cx="6400800" cy="1752600"/>
          </a:xfrm>
          <a:prstGeom prst="rect">
            <a:avLst/>
          </a:prstGeom>
        </p:spPr>
        <p:txBody>
          <a:bodyPr lIns="45718" tIns="45718" rIns="45718" bIns="45718"/>
          <a:lstStyle>
            <a:lvl1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1pPr>
            <a:lvl2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2pPr>
            <a:lvl3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3pPr>
            <a:lvl4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4pPr>
            <a:lvl5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302" name="Slide Number"/>
          <p:cNvSpPr txBox="1">
            <a:spLocks noGrp="1"/>
          </p:cNvSpPr>
          <p:nvPr>
            <p:ph type="sldNum" sz="quarter" idx="2"/>
          </p:nvPr>
        </p:nvSpPr>
        <p:spPr>
          <a:xfrm>
            <a:off x="6553200" y="6243637"/>
            <a:ext cx="443167" cy="459737"/>
          </a:xfrm>
          <a:prstGeom prst="rect">
            <a:avLst/>
          </a:prstGeom>
        </p:spPr>
        <p:txBody>
          <a:bodyPr lIns="45718" tIns="45718" rIns="45718" bIns="45718" anchor="t"/>
          <a:lstStyle>
            <a:lvl1pPr algn="l">
              <a:spcBef>
                <a:spcPts val="1400"/>
              </a:spcBef>
              <a:defRPr sz="2400">
                <a:solidFill>
                  <a:srgbClr val="000E18"/>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47.xml><?xml version="1.0" encoding="utf-8"?>
<p:sldLayout xmlns:a="http://schemas.openxmlformats.org/drawingml/2006/main" xmlns:r="http://schemas.openxmlformats.org/officeDocument/2006/relationships" xmlns:p="http://schemas.openxmlformats.org/presentationml/2006/main" type="tx">
  <p:cSld name="6_Section Header">
    <p:spTree>
      <p:nvGrpSpPr>
        <p:cNvPr id="1" name=""/>
        <p:cNvGrpSpPr/>
        <p:nvPr/>
      </p:nvGrpSpPr>
      <p:grpSpPr>
        <a:xfrm>
          <a:off x="0" y="0"/>
          <a:ext cx="0" cy="0"/>
          <a:chOff x="0" y="0"/>
          <a:chExt cx="0" cy="0"/>
        </a:xfrm>
      </p:grpSpPr>
      <p:pic>
        <p:nvPicPr>
          <p:cNvPr id="2309"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2310" name="Title Text"/>
          <p:cNvSpPr txBox="1">
            <a:spLocks noGrp="1"/>
          </p:cNvSpPr>
          <p:nvPr>
            <p:ph type="title"/>
          </p:nvPr>
        </p:nvSpPr>
        <p:spPr>
          <a:xfrm>
            <a:off x="722312" y="4406901"/>
            <a:ext cx="7772404" cy="1362078"/>
          </a:xfrm>
          <a:prstGeom prst="rect">
            <a:avLst/>
          </a:prstGeom>
        </p:spPr>
        <p:txBody>
          <a:bodyPr lIns="45718" tIns="45718" rIns="45718" bIns="45718" anchor="t"/>
          <a:lstStyle>
            <a:lvl1pPr algn="l" defTabSz="914353">
              <a:defRPr sz="4000" b="1" cap="all">
                <a:solidFill>
                  <a:srgbClr val="000E18"/>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2311" name="Body Level One…"/>
          <p:cNvSpPr txBox="1">
            <a:spLocks noGrp="1"/>
          </p:cNvSpPr>
          <p:nvPr>
            <p:ph type="body" sz="quarter" idx="1"/>
          </p:nvPr>
        </p:nvSpPr>
        <p:spPr>
          <a:xfrm>
            <a:off x="722312" y="2906713"/>
            <a:ext cx="7772404" cy="1500193"/>
          </a:xfrm>
          <a:prstGeom prst="rect">
            <a:avLst/>
          </a:prstGeom>
        </p:spPr>
        <p:txBody>
          <a:bodyPr lIns="45718" tIns="45718" rIns="45718" bIns="45718" anchor="b"/>
          <a:lstStyle>
            <a:lvl1pPr marL="0" indent="0" defTabSz="914353">
              <a:spcBef>
                <a:spcPts val="400"/>
              </a:spcBef>
              <a:buSzTx/>
              <a:buFontTx/>
              <a:buNone/>
              <a:defRPr sz="2000">
                <a:solidFill>
                  <a:srgbClr val="000E18"/>
                </a:solidFill>
                <a:effectLst>
                  <a:outerShdw blurRad="38100" dist="38100" dir="2700000" rotWithShape="0">
                    <a:srgbClr val="000000"/>
                  </a:outerShdw>
                </a:effectLst>
                <a:latin typeface="Arial"/>
                <a:ea typeface="Arial"/>
                <a:cs typeface="Arial"/>
                <a:sym typeface="Arial"/>
              </a:defRPr>
            </a:lvl1pPr>
            <a:lvl2pPr marL="0" indent="0" defTabSz="914353">
              <a:spcBef>
                <a:spcPts val="400"/>
              </a:spcBef>
              <a:buSzTx/>
              <a:buFontTx/>
              <a:buNone/>
              <a:defRPr sz="2000">
                <a:solidFill>
                  <a:srgbClr val="000E18"/>
                </a:solidFill>
                <a:effectLst>
                  <a:outerShdw blurRad="38100" dist="38100" dir="2700000" rotWithShape="0">
                    <a:srgbClr val="000000"/>
                  </a:outerShdw>
                </a:effectLst>
                <a:latin typeface="Arial"/>
                <a:ea typeface="Arial"/>
                <a:cs typeface="Arial"/>
                <a:sym typeface="Arial"/>
              </a:defRPr>
            </a:lvl2pPr>
            <a:lvl3pPr marL="0" indent="0" defTabSz="914353">
              <a:spcBef>
                <a:spcPts val="400"/>
              </a:spcBef>
              <a:buSzTx/>
              <a:buFontTx/>
              <a:buNone/>
              <a:defRPr sz="2000">
                <a:solidFill>
                  <a:srgbClr val="000E18"/>
                </a:solidFill>
                <a:effectLst>
                  <a:outerShdw blurRad="38100" dist="38100" dir="2700000" rotWithShape="0">
                    <a:srgbClr val="000000"/>
                  </a:outerShdw>
                </a:effectLst>
                <a:latin typeface="Arial"/>
                <a:ea typeface="Arial"/>
                <a:cs typeface="Arial"/>
                <a:sym typeface="Arial"/>
              </a:defRPr>
            </a:lvl3pPr>
            <a:lvl4pPr marL="0" indent="0" defTabSz="914353">
              <a:spcBef>
                <a:spcPts val="400"/>
              </a:spcBef>
              <a:buSzTx/>
              <a:buFontTx/>
              <a:buNone/>
              <a:defRPr sz="2000">
                <a:solidFill>
                  <a:srgbClr val="000E18"/>
                </a:solidFill>
                <a:effectLst>
                  <a:outerShdw blurRad="38100" dist="38100" dir="2700000" rotWithShape="0">
                    <a:srgbClr val="000000"/>
                  </a:outerShdw>
                </a:effectLst>
                <a:latin typeface="Arial"/>
                <a:ea typeface="Arial"/>
                <a:cs typeface="Arial"/>
                <a:sym typeface="Arial"/>
              </a:defRPr>
            </a:lvl4pPr>
            <a:lvl5pPr marL="0" indent="0" defTabSz="914353">
              <a:spcBef>
                <a:spcPts val="400"/>
              </a:spcBef>
              <a:buSzTx/>
              <a:buFontTx/>
              <a:buNone/>
              <a:defRPr sz="2000">
                <a:solidFill>
                  <a:srgbClr val="000E18"/>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312" name="Slide Number"/>
          <p:cNvSpPr txBox="1">
            <a:spLocks noGrp="1"/>
          </p:cNvSpPr>
          <p:nvPr>
            <p:ph type="sldNum" sz="quarter" idx="2"/>
          </p:nvPr>
        </p:nvSpPr>
        <p:spPr>
          <a:xfrm>
            <a:off x="6553200" y="6243637"/>
            <a:ext cx="443167" cy="459737"/>
          </a:xfrm>
          <a:prstGeom prst="rect">
            <a:avLst/>
          </a:prstGeom>
        </p:spPr>
        <p:txBody>
          <a:bodyPr lIns="45718" tIns="45718" rIns="45718" bIns="45718" anchor="t"/>
          <a:lstStyle>
            <a:lvl1pPr algn="l">
              <a:spcBef>
                <a:spcPts val="1400"/>
              </a:spcBef>
              <a:defRPr sz="2400">
                <a:solidFill>
                  <a:srgbClr val="000E18"/>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48.xml><?xml version="1.0" encoding="utf-8"?>
<p:sldLayout xmlns:a="http://schemas.openxmlformats.org/drawingml/2006/main" xmlns:r="http://schemas.openxmlformats.org/officeDocument/2006/relationships" xmlns:p="http://schemas.openxmlformats.org/presentationml/2006/main" type="tx">
  <p:cSld name="Blank 0">
    <p:spTree>
      <p:nvGrpSpPr>
        <p:cNvPr id="1" name=""/>
        <p:cNvGrpSpPr/>
        <p:nvPr/>
      </p:nvGrpSpPr>
      <p:grpSpPr>
        <a:xfrm>
          <a:off x="0" y="0"/>
          <a:ext cx="0" cy="0"/>
          <a:chOff x="0" y="0"/>
          <a:chExt cx="0" cy="0"/>
        </a:xfrm>
      </p:grpSpPr>
      <p:sp>
        <p:nvSpPr>
          <p:cNvPr id="2319" name="Slide Number"/>
          <p:cNvSpPr txBox="1">
            <a:spLocks noGrp="1"/>
          </p:cNvSpPr>
          <p:nvPr>
            <p:ph type="sldNum" sz="quarter" idx="2"/>
          </p:nvPr>
        </p:nvSpPr>
        <p:spPr>
          <a:xfrm>
            <a:off x="6279551" y="6221733"/>
            <a:ext cx="273653" cy="269237"/>
          </a:xfrm>
          <a:prstGeom prst="rect">
            <a:avLst/>
          </a:prstGeom>
        </p:spPr>
        <p:txBody>
          <a:bodyPr lIns="45718" tIns="45718" rIns="45718" bIns="45718"/>
          <a:lstStyle>
            <a:lvl1pPr>
              <a:spcBef>
                <a:spcPts val="700"/>
              </a:spcBef>
              <a:defRPr>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49.xml><?xml version="1.0" encoding="utf-8"?>
<p:sldLayout xmlns:a="http://schemas.openxmlformats.org/drawingml/2006/main" xmlns:r="http://schemas.openxmlformats.org/officeDocument/2006/relationships" xmlns:p="http://schemas.openxmlformats.org/presentationml/2006/main" type="tx">
  <p:cSld name="3_Title Slide 0">
    <p:bg>
      <p:bgPr>
        <a:solidFill>
          <a:srgbClr val="C41E4C"/>
        </a:solidFill>
        <a:effectLst/>
      </p:bgPr>
    </p:bg>
    <p:spTree>
      <p:nvGrpSpPr>
        <p:cNvPr id="1" name=""/>
        <p:cNvGrpSpPr/>
        <p:nvPr/>
      </p:nvGrpSpPr>
      <p:grpSpPr>
        <a:xfrm>
          <a:off x="0" y="0"/>
          <a:ext cx="0" cy="0"/>
          <a:chOff x="0" y="0"/>
          <a:chExt cx="0" cy="0"/>
        </a:xfrm>
      </p:grpSpPr>
      <p:sp>
        <p:nvSpPr>
          <p:cNvPr id="2326" name="Slide Number"/>
          <p:cNvSpPr txBox="1">
            <a:spLocks noGrp="1"/>
          </p:cNvSpPr>
          <p:nvPr>
            <p:ph type="sldNum" sz="quarter" idx="2"/>
          </p:nvPr>
        </p:nvSpPr>
        <p:spPr>
          <a:xfrm>
            <a:off x="6279551" y="6221733"/>
            <a:ext cx="273653" cy="269237"/>
          </a:xfrm>
          <a:prstGeom prst="rect">
            <a:avLst/>
          </a:prstGeom>
        </p:spPr>
        <p:txBody>
          <a:bodyPr lIns="45718" tIns="45718" rIns="45718" bIns="45718"/>
          <a:lstStyle>
            <a:lvl1pPr>
              <a:spcBef>
                <a:spcPts val="700"/>
              </a:spcBef>
              <a:defRPr>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50.xml><?xml version="1.0" encoding="utf-8"?>
<p:sldLayout xmlns:a="http://schemas.openxmlformats.org/drawingml/2006/main" xmlns:r="http://schemas.openxmlformats.org/officeDocument/2006/relationships" xmlns:p="http://schemas.openxmlformats.org/presentationml/2006/main" type="tx">
  <p:cSld name="Default 0">
    <p:spTree>
      <p:nvGrpSpPr>
        <p:cNvPr id="1" name=""/>
        <p:cNvGrpSpPr/>
        <p:nvPr/>
      </p:nvGrpSpPr>
      <p:grpSpPr>
        <a:xfrm>
          <a:off x="0" y="0"/>
          <a:ext cx="0" cy="0"/>
          <a:chOff x="0" y="0"/>
          <a:chExt cx="0" cy="0"/>
        </a:xfrm>
      </p:grpSpPr>
      <p:sp>
        <p:nvSpPr>
          <p:cNvPr id="2333" name="Slide Number"/>
          <p:cNvSpPr txBox="1">
            <a:spLocks noGrp="1"/>
          </p:cNvSpPr>
          <p:nvPr>
            <p:ph type="sldNum" sz="quarter" idx="2"/>
          </p:nvPr>
        </p:nvSpPr>
        <p:spPr>
          <a:xfrm>
            <a:off x="1" y="1"/>
            <a:ext cx="443167" cy="459737"/>
          </a:xfrm>
          <a:prstGeom prst="rect">
            <a:avLst/>
          </a:prstGeom>
        </p:spPr>
        <p:txBody>
          <a:bodyPr lIns="45718" tIns="45718" rIns="45718" bIns="45718" anchor="t"/>
          <a:lstStyle>
            <a:lvl1pPr algn="l">
              <a:spcBef>
                <a:spcPts val="1400"/>
              </a:spcBef>
              <a:defRPr sz="2400">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51.xml><?xml version="1.0" encoding="utf-8"?>
<p:sldLayout xmlns:a="http://schemas.openxmlformats.org/drawingml/2006/main" xmlns:r="http://schemas.openxmlformats.org/officeDocument/2006/relationships" xmlns:p="http://schemas.openxmlformats.org/presentationml/2006/main" type="tx">
  <p:cSld name="6_Title - Center">
    <p:spTree>
      <p:nvGrpSpPr>
        <p:cNvPr id="1" name=""/>
        <p:cNvGrpSpPr/>
        <p:nvPr/>
      </p:nvGrpSpPr>
      <p:grpSpPr>
        <a:xfrm>
          <a:off x="0" y="0"/>
          <a:ext cx="0" cy="0"/>
          <a:chOff x="0" y="0"/>
          <a:chExt cx="0" cy="0"/>
        </a:xfrm>
      </p:grpSpPr>
      <p:pic>
        <p:nvPicPr>
          <p:cNvPr id="2340"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2341" name="Title Text"/>
          <p:cNvSpPr txBox="1">
            <a:spLocks noGrp="1"/>
          </p:cNvSpPr>
          <p:nvPr>
            <p:ph type="title"/>
          </p:nvPr>
        </p:nvSpPr>
        <p:spPr>
          <a:xfrm>
            <a:off x="892967" y="2268140"/>
            <a:ext cx="7358068" cy="2321720"/>
          </a:xfrm>
          <a:prstGeom prst="rect">
            <a:avLst/>
          </a:prstGeom>
        </p:spPr>
        <p:txBody>
          <a:bodyPr lIns="45718" tIns="45718" rIns="45718" bIns="45718" anchor="t"/>
          <a:lstStyle>
            <a:lvl1pPr defTabSz="914353">
              <a:defRPr>
                <a:solidFill>
                  <a:srgbClr val="000E18"/>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2342" name="Slide Number"/>
          <p:cNvSpPr txBox="1">
            <a:spLocks noGrp="1"/>
          </p:cNvSpPr>
          <p:nvPr>
            <p:ph type="sldNum" sz="quarter" idx="2"/>
          </p:nvPr>
        </p:nvSpPr>
        <p:spPr>
          <a:xfrm>
            <a:off x="6279551" y="6221733"/>
            <a:ext cx="273653" cy="269237"/>
          </a:xfrm>
          <a:prstGeom prst="rect">
            <a:avLst/>
          </a:prstGeom>
        </p:spPr>
        <p:txBody>
          <a:bodyPr lIns="45718" tIns="45718" rIns="45718" bIns="45718"/>
          <a:lstStyle>
            <a:lvl1pPr>
              <a:spcBef>
                <a:spcPts val="700"/>
              </a:spcBef>
              <a:defRPr>
                <a:solidFill>
                  <a:srgbClr val="000E18"/>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52.xml><?xml version="1.0" encoding="utf-8"?>
<p:sldLayout xmlns:a="http://schemas.openxmlformats.org/drawingml/2006/main" xmlns:r="http://schemas.openxmlformats.org/officeDocument/2006/relationships" xmlns:p="http://schemas.openxmlformats.org/presentationml/2006/main" type="tx">
  <p:cSld name="5_Photo - Horizontal">
    <p:spTree>
      <p:nvGrpSpPr>
        <p:cNvPr id="1" name=""/>
        <p:cNvGrpSpPr/>
        <p:nvPr/>
      </p:nvGrpSpPr>
      <p:grpSpPr>
        <a:xfrm>
          <a:off x="0" y="0"/>
          <a:ext cx="0" cy="0"/>
          <a:chOff x="0" y="0"/>
          <a:chExt cx="0" cy="0"/>
        </a:xfrm>
      </p:grpSpPr>
      <p:pic>
        <p:nvPicPr>
          <p:cNvPr id="2349"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2350" name="Title Text"/>
          <p:cNvSpPr txBox="1">
            <a:spLocks noGrp="1"/>
          </p:cNvSpPr>
          <p:nvPr>
            <p:ph type="title"/>
          </p:nvPr>
        </p:nvSpPr>
        <p:spPr>
          <a:xfrm>
            <a:off x="892970" y="4723805"/>
            <a:ext cx="7358065" cy="1000131"/>
          </a:xfrm>
          <a:prstGeom prst="rect">
            <a:avLst/>
          </a:prstGeom>
        </p:spPr>
        <p:txBody>
          <a:bodyPr lIns="45718" tIns="45718" rIns="45718" bIns="45718" anchor="b"/>
          <a:lstStyle>
            <a:lvl1pPr defTabSz="914353">
              <a:defRPr>
                <a:solidFill>
                  <a:srgbClr val="000E18"/>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2351" name="Body Level One…"/>
          <p:cNvSpPr txBox="1">
            <a:spLocks noGrp="1"/>
          </p:cNvSpPr>
          <p:nvPr>
            <p:ph type="body" sz="quarter" idx="1"/>
          </p:nvPr>
        </p:nvSpPr>
        <p:spPr>
          <a:xfrm>
            <a:off x="892970" y="5759648"/>
            <a:ext cx="7358065" cy="794748"/>
          </a:xfrm>
          <a:prstGeom prst="rect">
            <a:avLst/>
          </a:prstGeom>
        </p:spPr>
        <p:txBody>
          <a:bodyPr lIns="45718" tIns="45718" rIns="45718" bIns="45718"/>
          <a:lstStyle>
            <a:lvl1pPr marL="0" indent="0" algn="ctr" defTabSz="914353">
              <a:spcBef>
                <a:spcPts val="0"/>
              </a:spcBef>
              <a:buSzTx/>
              <a:buFontTx/>
              <a:buNone/>
              <a:defRPr sz="2200">
                <a:solidFill>
                  <a:srgbClr val="000E18"/>
                </a:solidFill>
                <a:effectLst>
                  <a:outerShdw blurRad="38100" dist="38100" dir="2700000" rotWithShape="0">
                    <a:srgbClr val="000000"/>
                  </a:outerShdw>
                </a:effectLst>
                <a:latin typeface="Arial"/>
                <a:ea typeface="Arial"/>
                <a:cs typeface="Arial"/>
                <a:sym typeface="Arial"/>
              </a:defRPr>
            </a:lvl1pPr>
            <a:lvl2pPr marL="0" indent="0" algn="ctr" defTabSz="914353">
              <a:spcBef>
                <a:spcPts val="0"/>
              </a:spcBef>
              <a:buSzTx/>
              <a:buFontTx/>
              <a:buNone/>
              <a:defRPr sz="2200">
                <a:solidFill>
                  <a:srgbClr val="000E18"/>
                </a:solidFill>
                <a:effectLst>
                  <a:outerShdw blurRad="38100" dist="38100" dir="2700000" rotWithShape="0">
                    <a:srgbClr val="000000"/>
                  </a:outerShdw>
                </a:effectLst>
                <a:latin typeface="Arial"/>
                <a:ea typeface="Arial"/>
                <a:cs typeface="Arial"/>
                <a:sym typeface="Arial"/>
              </a:defRPr>
            </a:lvl2pPr>
            <a:lvl3pPr marL="0" indent="0" algn="ctr" defTabSz="914353">
              <a:spcBef>
                <a:spcPts val="0"/>
              </a:spcBef>
              <a:buSzTx/>
              <a:buFontTx/>
              <a:buNone/>
              <a:defRPr sz="2200">
                <a:solidFill>
                  <a:srgbClr val="000E18"/>
                </a:solidFill>
                <a:effectLst>
                  <a:outerShdw blurRad="38100" dist="38100" dir="2700000" rotWithShape="0">
                    <a:srgbClr val="000000"/>
                  </a:outerShdw>
                </a:effectLst>
                <a:latin typeface="Arial"/>
                <a:ea typeface="Arial"/>
                <a:cs typeface="Arial"/>
                <a:sym typeface="Arial"/>
              </a:defRPr>
            </a:lvl3pPr>
            <a:lvl4pPr marL="0" indent="0" algn="ctr" defTabSz="914353">
              <a:spcBef>
                <a:spcPts val="0"/>
              </a:spcBef>
              <a:buSzTx/>
              <a:buFontTx/>
              <a:buNone/>
              <a:defRPr sz="2200">
                <a:solidFill>
                  <a:srgbClr val="000E18"/>
                </a:solidFill>
                <a:effectLst>
                  <a:outerShdw blurRad="38100" dist="38100" dir="2700000" rotWithShape="0">
                    <a:srgbClr val="000000"/>
                  </a:outerShdw>
                </a:effectLst>
                <a:latin typeface="Arial"/>
                <a:ea typeface="Arial"/>
                <a:cs typeface="Arial"/>
                <a:sym typeface="Arial"/>
              </a:defRPr>
            </a:lvl4pPr>
            <a:lvl5pPr marL="0" indent="0" algn="ctr" defTabSz="914353">
              <a:spcBef>
                <a:spcPts val="0"/>
              </a:spcBef>
              <a:buSzTx/>
              <a:buFontTx/>
              <a:buNone/>
              <a:defRPr sz="2200">
                <a:solidFill>
                  <a:srgbClr val="000E18"/>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352" name="Slide Number"/>
          <p:cNvSpPr txBox="1">
            <a:spLocks noGrp="1"/>
          </p:cNvSpPr>
          <p:nvPr>
            <p:ph type="sldNum" sz="quarter" idx="2"/>
          </p:nvPr>
        </p:nvSpPr>
        <p:spPr>
          <a:xfrm>
            <a:off x="4428876" y="6500812"/>
            <a:ext cx="443167" cy="459737"/>
          </a:xfrm>
          <a:prstGeom prst="rect">
            <a:avLst/>
          </a:prstGeom>
        </p:spPr>
        <p:txBody>
          <a:bodyPr lIns="45718" tIns="45718" rIns="45718" bIns="45718" anchor="t"/>
          <a:lstStyle>
            <a:lvl1pPr algn="l">
              <a:spcBef>
                <a:spcPts val="1400"/>
              </a:spcBef>
              <a:defRPr sz="2400">
                <a:solidFill>
                  <a:srgbClr val="000E18"/>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53.xml><?xml version="1.0" encoding="utf-8"?>
<p:sldLayout xmlns:a="http://schemas.openxmlformats.org/drawingml/2006/main" xmlns:r="http://schemas.openxmlformats.org/officeDocument/2006/relationships" xmlns:p="http://schemas.openxmlformats.org/presentationml/2006/main" type="tx">
  <p:cSld name="13_Blank">
    <p:spTree>
      <p:nvGrpSpPr>
        <p:cNvPr id="1" name=""/>
        <p:cNvGrpSpPr/>
        <p:nvPr/>
      </p:nvGrpSpPr>
      <p:grpSpPr>
        <a:xfrm>
          <a:off x="0" y="0"/>
          <a:ext cx="0" cy="0"/>
          <a:chOff x="0" y="0"/>
          <a:chExt cx="0" cy="0"/>
        </a:xfrm>
      </p:grpSpPr>
      <p:sp>
        <p:nvSpPr>
          <p:cNvPr id="235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54.xml><?xml version="1.0" encoding="utf-8"?>
<p:sldLayout xmlns:a="http://schemas.openxmlformats.org/drawingml/2006/main" xmlns:r="http://schemas.openxmlformats.org/officeDocument/2006/relationships" xmlns:p="http://schemas.openxmlformats.org/presentationml/2006/main" type="tx">
  <p:cSld name="3_Custom Layout">
    <p:spTree>
      <p:nvGrpSpPr>
        <p:cNvPr id="1" name=""/>
        <p:cNvGrpSpPr/>
        <p:nvPr/>
      </p:nvGrpSpPr>
      <p:grpSpPr>
        <a:xfrm>
          <a:off x="0" y="0"/>
          <a:ext cx="0" cy="0"/>
          <a:chOff x="0" y="0"/>
          <a:chExt cx="0" cy="0"/>
        </a:xfrm>
      </p:grpSpPr>
      <p:grpSp>
        <p:nvGrpSpPr>
          <p:cNvPr id="2368" name="Group"/>
          <p:cNvGrpSpPr/>
          <p:nvPr/>
        </p:nvGrpSpPr>
        <p:grpSpPr>
          <a:xfrm>
            <a:off x="-5" y="-9630"/>
            <a:ext cx="3206825" cy="6877261"/>
            <a:chOff x="0" y="-1"/>
            <a:chExt cx="3206823" cy="6877260"/>
          </a:xfrm>
        </p:grpSpPr>
        <p:sp>
          <p:nvSpPr>
            <p:cNvPr id="2366" name="Rectangle"/>
            <p:cNvSpPr/>
            <p:nvPr/>
          </p:nvSpPr>
          <p:spPr>
            <a:xfrm rot="10800000">
              <a:off x="2508107" y="-2"/>
              <a:ext cx="698718" cy="6877261"/>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367" name="Rectangle"/>
            <p:cNvSpPr/>
            <p:nvPr/>
          </p:nvSpPr>
          <p:spPr>
            <a:xfrm rot="10800000">
              <a:off x="0" y="-2"/>
              <a:ext cx="2508109" cy="6877261"/>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369" name="Image"/>
          <p:cNvSpPr>
            <a:spLocks noGrp="1"/>
          </p:cNvSpPr>
          <p:nvPr>
            <p:ph type="pic" sz="half" idx="21"/>
          </p:nvPr>
        </p:nvSpPr>
        <p:spPr>
          <a:xfrm>
            <a:off x="557212" y="1400175"/>
            <a:ext cx="3343279" cy="4086229"/>
          </a:xfrm>
          <a:prstGeom prst="rect">
            <a:avLst/>
          </a:prstGeom>
        </p:spPr>
        <p:txBody>
          <a:bodyPr lIns="91439" tIns="45719" rIns="91439" bIns="45719">
            <a:noAutofit/>
          </a:bodyPr>
          <a:lstStyle/>
          <a:p>
            <a:endParaRPr/>
          </a:p>
        </p:txBody>
      </p:sp>
      <p:sp>
        <p:nvSpPr>
          <p:cNvPr id="2370" name="Image"/>
          <p:cNvSpPr>
            <a:spLocks noGrp="1"/>
          </p:cNvSpPr>
          <p:nvPr>
            <p:ph type="pic" sz="quarter" idx="22"/>
          </p:nvPr>
        </p:nvSpPr>
        <p:spPr>
          <a:xfrm>
            <a:off x="6799257" y="2851443"/>
            <a:ext cx="1649425" cy="1396096"/>
          </a:xfrm>
          <a:prstGeom prst="rect">
            <a:avLst/>
          </a:prstGeom>
        </p:spPr>
        <p:txBody>
          <a:bodyPr lIns="91439" tIns="45719" rIns="91439" bIns="45719">
            <a:noAutofit/>
          </a:bodyPr>
          <a:lstStyle/>
          <a:p>
            <a:endParaRPr/>
          </a:p>
        </p:txBody>
      </p:sp>
      <p:sp>
        <p:nvSpPr>
          <p:cNvPr id="2371"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55.xml><?xml version="1.0" encoding="utf-8"?>
<p:sldLayout xmlns:a="http://schemas.openxmlformats.org/drawingml/2006/main" xmlns:r="http://schemas.openxmlformats.org/officeDocument/2006/relationships" xmlns:p="http://schemas.openxmlformats.org/presentationml/2006/main" type="tx">
  <p:cSld name="4_Custom Layout">
    <p:spTree>
      <p:nvGrpSpPr>
        <p:cNvPr id="1" name=""/>
        <p:cNvGrpSpPr/>
        <p:nvPr/>
      </p:nvGrpSpPr>
      <p:grpSpPr>
        <a:xfrm>
          <a:off x="0" y="0"/>
          <a:ext cx="0" cy="0"/>
          <a:chOff x="0" y="0"/>
          <a:chExt cx="0" cy="0"/>
        </a:xfrm>
      </p:grpSpPr>
      <p:grpSp>
        <p:nvGrpSpPr>
          <p:cNvPr id="2380" name="Group"/>
          <p:cNvGrpSpPr/>
          <p:nvPr/>
        </p:nvGrpSpPr>
        <p:grpSpPr>
          <a:xfrm>
            <a:off x="-7" y="-27109"/>
            <a:ext cx="9155385" cy="6938486"/>
            <a:chOff x="0" y="0"/>
            <a:chExt cx="9155384" cy="6938485"/>
          </a:xfrm>
        </p:grpSpPr>
        <p:sp>
          <p:nvSpPr>
            <p:cNvPr id="2378" name="Rectangle"/>
            <p:cNvSpPr/>
            <p:nvPr/>
          </p:nvSpPr>
          <p:spPr>
            <a:xfrm rot="10800000">
              <a:off x="7096652" y="-1"/>
              <a:ext cx="2058731" cy="6938486"/>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379" name="Rectangle"/>
            <p:cNvSpPr/>
            <p:nvPr/>
          </p:nvSpPr>
          <p:spPr>
            <a:xfrm>
              <a:off x="-1" y="14706"/>
              <a:ext cx="598722" cy="6899204"/>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381" name="Image"/>
          <p:cNvSpPr>
            <a:spLocks noGrp="1"/>
          </p:cNvSpPr>
          <p:nvPr>
            <p:ph type="pic" sz="half" idx="21"/>
          </p:nvPr>
        </p:nvSpPr>
        <p:spPr>
          <a:xfrm>
            <a:off x="4848223" y="1385887"/>
            <a:ext cx="3738565" cy="3521870"/>
          </a:xfrm>
          <a:prstGeom prst="rect">
            <a:avLst/>
          </a:prstGeom>
        </p:spPr>
        <p:txBody>
          <a:bodyPr lIns="91439" tIns="45719" rIns="91439" bIns="45719">
            <a:noAutofit/>
          </a:bodyPr>
          <a:lstStyle/>
          <a:p>
            <a:endParaRPr/>
          </a:p>
        </p:txBody>
      </p:sp>
      <p:sp>
        <p:nvSpPr>
          <p:cNvPr id="2382"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56.xml><?xml version="1.0" encoding="utf-8"?>
<p:sldLayout xmlns:a="http://schemas.openxmlformats.org/drawingml/2006/main" xmlns:r="http://schemas.openxmlformats.org/officeDocument/2006/relationships" xmlns:p="http://schemas.openxmlformats.org/presentationml/2006/main" type="tx">
  <p:cSld name="13_Custom Layout">
    <p:spTree>
      <p:nvGrpSpPr>
        <p:cNvPr id="1" name=""/>
        <p:cNvGrpSpPr/>
        <p:nvPr/>
      </p:nvGrpSpPr>
      <p:grpSpPr>
        <a:xfrm>
          <a:off x="0" y="0"/>
          <a:ext cx="0" cy="0"/>
          <a:chOff x="0" y="0"/>
          <a:chExt cx="0" cy="0"/>
        </a:xfrm>
      </p:grpSpPr>
      <p:sp>
        <p:nvSpPr>
          <p:cNvPr id="2389" name="Rectangle"/>
          <p:cNvSpPr/>
          <p:nvPr/>
        </p:nvSpPr>
        <p:spPr>
          <a:xfrm>
            <a:off x="-1" y="294679"/>
            <a:ext cx="9144001" cy="2057402"/>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390" name="Image"/>
          <p:cNvSpPr>
            <a:spLocks noGrp="1"/>
          </p:cNvSpPr>
          <p:nvPr>
            <p:ph type="pic" sz="half" idx="21"/>
          </p:nvPr>
        </p:nvSpPr>
        <p:spPr>
          <a:xfrm>
            <a:off x="816588" y="1543050"/>
            <a:ext cx="6662534" cy="2586042"/>
          </a:xfrm>
          <a:prstGeom prst="rect">
            <a:avLst/>
          </a:prstGeom>
        </p:spPr>
        <p:txBody>
          <a:bodyPr lIns="91439" tIns="45719" rIns="91439" bIns="45719">
            <a:noAutofit/>
          </a:bodyPr>
          <a:lstStyle/>
          <a:p>
            <a:endParaRPr/>
          </a:p>
        </p:txBody>
      </p:sp>
      <p:sp>
        <p:nvSpPr>
          <p:cNvPr id="2391"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57.xml><?xml version="1.0" encoding="utf-8"?>
<p:sldLayout xmlns:a="http://schemas.openxmlformats.org/drawingml/2006/main" xmlns:r="http://schemas.openxmlformats.org/officeDocument/2006/relationships" xmlns:p="http://schemas.openxmlformats.org/presentationml/2006/main" type="tx">
  <p:cSld name="17_Custom Layout">
    <p:spTree>
      <p:nvGrpSpPr>
        <p:cNvPr id="1" name=""/>
        <p:cNvGrpSpPr/>
        <p:nvPr/>
      </p:nvGrpSpPr>
      <p:grpSpPr>
        <a:xfrm>
          <a:off x="0" y="0"/>
          <a:ext cx="0" cy="0"/>
          <a:chOff x="0" y="0"/>
          <a:chExt cx="0" cy="0"/>
        </a:xfrm>
      </p:grpSpPr>
      <p:grpSp>
        <p:nvGrpSpPr>
          <p:cNvPr id="2400" name="Group"/>
          <p:cNvGrpSpPr/>
          <p:nvPr/>
        </p:nvGrpSpPr>
        <p:grpSpPr>
          <a:xfrm>
            <a:off x="-8049" y="-7414"/>
            <a:ext cx="9158720" cy="6882798"/>
            <a:chOff x="0" y="0"/>
            <a:chExt cx="9158718" cy="6882796"/>
          </a:xfrm>
        </p:grpSpPr>
        <p:sp>
          <p:nvSpPr>
            <p:cNvPr id="2398" name="Rectangle"/>
            <p:cNvSpPr/>
            <p:nvPr/>
          </p:nvSpPr>
          <p:spPr>
            <a:xfrm rot="10800000">
              <a:off x="149843" y="345"/>
              <a:ext cx="9008876" cy="2570455"/>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399" name="Rectangle"/>
            <p:cNvSpPr/>
            <p:nvPr/>
          </p:nvSpPr>
          <p:spPr>
            <a:xfrm rot="10800000">
              <a:off x="0" y="-1"/>
              <a:ext cx="1722550" cy="6882798"/>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401" name="Image"/>
          <p:cNvSpPr>
            <a:spLocks noGrp="1"/>
          </p:cNvSpPr>
          <p:nvPr>
            <p:ph type="pic" sz="quarter" idx="21"/>
          </p:nvPr>
        </p:nvSpPr>
        <p:spPr>
          <a:xfrm>
            <a:off x="585787" y="1900234"/>
            <a:ext cx="2286002" cy="2771782"/>
          </a:xfrm>
          <a:prstGeom prst="rect">
            <a:avLst/>
          </a:prstGeom>
        </p:spPr>
        <p:txBody>
          <a:bodyPr lIns="91439" tIns="45719" rIns="91439" bIns="45719">
            <a:noAutofit/>
          </a:bodyPr>
          <a:lstStyle/>
          <a:p>
            <a:endParaRPr/>
          </a:p>
        </p:txBody>
      </p:sp>
      <p:sp>
        <p:nvSpPr>
          <p:cNvPr id="2402" name="Image"/>
          <p:cNvSpPr>
            <a:spLocks noGrp="1"/>
          </p:cNvSpPr>
          <p:nvPr>
            <p:ph type="pic" sz="quarter" idx="22"/>
          </p:nvPr>
        </p:nvSpPr>
        <p:spPr>
          <a:xfrm>
            <a:off x="6285117" y="1379677"/>
            <a:ext cx="2286007" cy="2771778"/>
          </a:xfrm>
          <a:prstGeom prst="rect">
            <a:avLst/>
          </a:prstGeom>
        </p:spPr>
        <p:txBody>
          <a:bodyPr lIns="91439" tIns="45719" rIns="91439" bIns="45719">
            <a:noAutofit/>
          </a:bodyPr>
          <a:lstStyle/>
          <a:p>
            <a:endParaRPr/>
          </a:p>
        </p:txBody>
      </p:sp>
      <p:sp>
        <p:nvSpPr>
          <p:cNvPr id="2403"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58.xml><?xml version="1.0" encoding="utf-8"?>
<p:sldLayout xmlns:a="http://schemas.openxmlformats.org/drawingml/2006/main" xmlns:r="http://schemas.openxmlformats.org/officeDocument/2006/relationships" xmlns:p="http://schemas.openxmlformats.org/presentationml/2006/main" type="tx">
  <p:cSld name="21_Custom Layout">
    <p:spTree>
      <p:nvGrpSpPr>
        <p:cNvPr id="1" name=""/>
        <p:cNvGrpSpPr/>
        <p:nvPr/>
      </p:nvGrpSpPr>
      <p:grpSpPr>
        <a:xfrm>
          <a:off x="0" y="0"/>
          <a:ext cx="0" cy="0"/>
          <a:chOff x="0" y="0"/>
          <a:chExt cx="0" cy="0"/>
        </a:xfrm>
      </p:grpSpPr>
      <p:sp>
        <p:nvSpPr>
          <p:cNvPr id="2410" name="Rectangle"/>
          <p:cNvSpPr/>
          <p:nvPr/>
        </p:nvSpPr>
        <p:spPr>
          <a:xfrm>
            <a:off x="-1" y="-11077"/>
            <a:ext cx="9144001" cy="2057402"/>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411" name="Image"/>
          <p:cNvSpPr>
            <a:spLocks noGrp="1"/>
          </p:cNvSpPr>
          <p:nvPr>
            <p:ph type="pic" sz="quarter" idx="21"/>
          </p:nvPr>
        </p:nvSpPr>
        <p:spPr>
          <a:xfrm>
            <a:off x="619430" y="1368877"/>
            <a:ext cx="4247540" cy="2076902"/>
          </a:xfrm>
          <a:prstGeom prst="rect">
            <a:avLst/>
          </a:prstGeom>
        </p:spPr>
        <p:txBody>
          <a:bodyPr lIns="91439" tIns="45719" rIns="91439" bIns="45719">
            <a:noAutofit/>
          </a:bodyPr>
          <a:lstStyle/>
          <a:p>
            <a:endParaRPr/>
          </a:p>
        </p:txBody>
      </p:sp>
      <p:sp>
        <p:nvSpPr>
          <p:cNvPr id="2412" name="Image"/>
          <p:cNvSpPr>
            <a:spLocks noGrp="1"/>
          </p:cNvSpPr>
          <p:nvPr>
            <p:ph type="pic" sz="quarter" idx="22"/>
          </p:nvPr>
        </p:nvSpPr>
        <p:spPr>
          <a:xfrm>
            <a:off x="4866968" y="3445776"/>
            <a:ext cx="1859916" cy="2057223"/>
          </a:xfrm>
          <a:prstGeom prst="rect">
            <a:avLst/>
          </a:prstGeom>
        </p:spPr>
        <p:txBody>
          <a:bodyPr lIns="91439" tIns="45719" rIns="91439" bIns="45719">
            <a:noAutofit/>
          </a:bodyPr>
          <a:lstStyle/>
          <a:p>
            <a:endParaRPr/>
          </a:p>
        </p:txBody>
      </p:sp>
      <p:sp>
        <p:nvSpPr>
          <p:cNvPr id="2413" name="Rectangle"/>
          <p:cNvSpPr/>
          <p:nvPr/>
        </p:nvSpPr>
        <p:spPr>
          <a:xfrm>
            <a:off x="1" y="4809706"/>
            <a:ext cx="9144001" cy="2057403"/>
          </a:xfrm>
          <a:prstGeom prst="rect">
            <a:avLst/>
          </a:prstGeom>
          <a:solidFill>
            <a:srgbClr val="535353"/>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414"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59.xml><?xml version="1.0" encoding="utf-8"?>
<p:sldLayout xmlns:a="http://schemas.openxmlformats.org/drawingml/2006/main" xmlns:r="http://schemas.openxmlformats.org/officeDocument/2006/relationships" xmlns:p="http://schemas.openxmlformats.org/presentationml/2006/main" type="tx">
  <p:cSld name="24_Custom Layout">
    <p:spTree>
      <p:nvGrpSpPr>
        <p:cNvPr id="1" name=""/>
        <p:cNvGrpSpPr/>
        <p:nvPr/>
      </p:nvGrpSpPr>
      <p:grpSpPr>
        <a:xfrm>
          <a:off x="0" y="0"/>
          <a:ext cx="0" cy="0"/>
          <a:chOff x="0" y="0"/>
          <a:chExt cx="0" cy="0"/>
        </a:xfrm>
      </p:grpSpPr>
      <p:sp>
        <p:nvSpPr>
          <p:cNvPr id="2421" name="Rectangle"/>
          <p:cNvSpPr/>
          <p:nvPr/>
        </p:nvSpPr>
        <p:spPr>
          <a:xfrm>
            <a:off x="-2" y="857248"/>
            <a:ext cx="1157292"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422" name="Image"/>
          <p:cNvSpPr>
            <a:spLocks noGrp="1"/>
          </p:cNvSpPr>
          <p:nvPr>
            <p:ph type="pic" sz="quarter" idx="21"/>
          </p:nvPr>
        </p:nvSpPr>
        <p:spPr>
          <a:xfrm>
            <a:off x="557212" y="1378062"/>
            <a:ext cx="2643192" cy="4101878"/>
          </a:xfrm>
          <a:prstGeom prst="rect">
            <a:avLst/>
          </a:prstGeom>
        </p:spPr>
        <p:txBody>
          <a:bodyPr lIns="91439" tIns="45719" rIns="91439" bIns="45719">
            <a:noAutofit/>
          </a:bodyPr>
          <a:lstStyle/>
          <a:p>
            <a:endParaRPr/>
          </a:p>
        </p:txBody>
      </p:sp>
      <p:sp>
        <p:nvSpPr>
          <p:cNvPr id="2423"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60.xml><?xml version="1.0" encoding="utf-8"?>
<p:sldLayout xmlns:a="http://schemas.openxmlformats.org/drawingml/2006/main" xmlns:r="http://schemas.openxmlformats.org/officeDocument/2006/relationships" xmlns:p="http://schemas.openxmlformats.org/presentationml/2006/main" type="tx">
  <p:cSld name="25_Custom Layout">
    <p:spTree>
      <p:nvGrpSpPr>
        <p:cNvPr id="1" name=""/>
        <p:cNvGrpSpPr/>
        <p:nvPr/>
      </p:nvGrpSpPr>
      <p:grpSpPr>
        <a:xfrm>
          <a:off x="0" y="0"/>
          <a:ext cx="0" cy="0"/>
          <a:chOff x="0" y="0"/>
          <a:chExt cx="0" cy="0"/>
        </a:xfrm>
      </p:grpSpPr>
      <p:grpSp>
        <p:nvGrpSpPr>
          <p:cNvPr id="2432" name="Group"/>
          <p:cNvGrpSpPr/>
          <p:nvPr/>
        </p:nvGrpSpPr>
        <p:grpSpPr>
          <a:xfrm>
            <a:off x="5522466" y="849976"/>
            <a:ext cx="3621542" cy="5150786"/>
            <a:chOff x="-1" y="0"/>
            <a:chExt cx="3621540" cy="5150784"/>
          </a:xfrm>
        </p:grpSpPr>
        <p:sp>
          <p:nvSpPr>
            <p:cNvPr id="2430" name="Rectangle"/>
            <p:cNvSpPr/>
            <p:nvPr/>
          </p:nvSpPr>
          <p:spPr>
            <a:xfrm>
              <a:off x="-2" y="-1"/>
              <a:ext cx="698719" cy="5150785"/>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431" name="Rectangle"/>
            <p:cNvSpPr/>
            <p:nvPr/>
          </p:nvSpPr>
          <p:spPr>
            <a:xfrm>
              <a:off x="698714" y="-1"/>
              <a:ext cx="2922826" cy="5150785"/>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433" name="Image"/>
          <p:cNvSpPr>
            <a:spLocks noGrp="1"/>
          </p:cNvSpPr>
          <p:nvPr>
            <p:ph type="pic" sz="quarter" idx="21"/>
          </p:nvPr>
        </p:nvSpPr>
        <p:spPr>
          <a:xfrm>
            <a:off x="4174330" y="1388192"/>
            <a:ext cx="2761067" cy="4092681"/>
          </a:xfrm>
          <a:prstGeom prst="rect">
            <a:avLst/>
          </a:prstGeom>
        </p:spPr>
        <p:txBody>
          <a:bodyPr lIns="91439" tIns="45719" rIns="91439" bIns="45719">
            <a:noAutofit/>
          </a:bodyPr>
          <a:lstStyle/>
          <a:p>
            <a:endParaRPr/>
          </a:p>
        </p:txBody>
      </p:sp>
      <p:sp>
        <p:nvSpPr>
          <p:cNvPr id="2434"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61.xml><?xml version="1.0" encoding="utf-8"?>
<p:sldLayout xmlns:a="http://schemas.openxmlformats.org/drawingml/2006/main" xmlns:r="http://schemas.openxmlformats.org/officeDocument/2006/relationships" xmlns:p="http://schemas.openxmlformats.org/presentationml/2006/main" type="tx">
  <p:cSld name="26_Custom Layout">
    <p:spTree>
      <p:nvGrpSpPr>
        <p:cNvPr id="1" name=""/>
        <p:cNvGrpSpPr/>
        <p:nvPr/>
      </p:nvGrpSpPr>
      <p:grpSpPr>
        <a:xfrm>
          <a:off x="0" y="0"/>
          <a:ext cx="0" cy="0"/>
          <a:chOff x="0" y="0"/>
          <a:chExt cx="0" cy="0"/>
        </a:xfrm>
      </p:grpSpPr>
      <p:sp>
        <p:nvSpPr>
          <p:cNvPr id="2441" name="Image"/>
          <p:cNvSpPr>
            <a:spLocks noGrp="1"/>
          </p:cNvSpPr>
          <p:nvPr>
            <p:ph type="pic" sz="half" idx="21"/>
          </p:nvPr>
        </p:nvSpPr>
        <p:spPr>
          <a:xfrm>
            <a:off x="619433" y="2442597"/>
            <a:ext cx="7919885" cy="1747692"/>
          </a:xfrm>
          <a:prstGeom prst="rect">
            <a:avLst/>
          </a:prstGeom>
        </p:spPr>
        <p:txBody>
          <a:bodyPr lIns="91439" tIns="45719" rIns="91439" bIns="45719">
            <a:noAutofit/>
          </a:bodyPr>
          <a:lstStyle/>
          <a:p>
            <a:endParaRPr/>
          </a:p>
        </p:txBody>
      </p:sp>
      <p:sp>
        <p:nvSpPr>
          <p:cNvPr id="2442"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62.xml><?xml version="1.0" encoding="utf-8"?>
<p:sldLayout xmlns:a="http://schemas.openxmlformats.org/drawingml/2006/main" xmlns:r="http://schemas.openxmlformats.org/officeDocument/2006/relationships" xmlns:p="http://schemas.openxmlformats.org/presentationml/2006/main" type="tx">
  <p:cSld name="27_Custom Layout">
    <p:spTree>
      <p:nvGrpSpPr>
        <p:cNvPr id="1" name=""/>
        <p:cNvGrpSpPr/>
        <p:nvPr/>
      </p:nvGrpSpPr>
      <p:grpSpPr>
        <a:xfrm>
          <a:off x="0" y="0"/>
          <a:ext cx="0" cy="0"/>
          <a:chOff x="0" y="0"/>
          <a:chExt cx="0" cy="0"/>
        </a:xfrm>
      </p:grpSpPr>
      <p:sp>
        <p:nvSpPr>
          <p:cNvPr id="2449" name="Rectangle"/>
          <p:cNvSpPr/>
          <p:nvPr/>
        </p:nvSpPr>
        <p:spPr>
          <a:xfrm>
            <a:off x="1528684" y="857248"/>
            <a:ext cx="2931568"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450" name="Image"/>
          <p:cNvSpPr>
            <a:spLocks noGrp="1"/>
          </p:cNvSpPr>
          <p:nvPr>
            <p:ph type="pic" sz="quarter" idx="21"/>
          </p:nvPr>
        </p:nvSpPr>
        <p:spPr>
          <a:xfrm>
            <a:off x="2396083" y="1385887"/>
            <a:ext cx="2876008" cy="4114802"/>
          </a:xfrm>
          <a:prstGeom prst="rect">
            <a:avLst/>
          </a:prstGeom>
        </p:spPr>
        <p:txBody>
          <a:bodyPr lIns="91439" tIns="45719" rIns="91439" bIns="45719">
            <a:noAutofit/>
          </a:bodyPr>
          <a:lstStyle/>
          <a:p>
            <a:endParaRPr/>
          </a:p>
        </p:txBody>
      </p:sp>
      <p:sp>
        <p:nvSpPr>
          <p:cNvPr id="2451"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63.xml><?xml version="1.0" encoding="utf-8"?>
<p:sldLayout xmlns:a="http://schemas.openxmlformats.org/drawingml/2006/main" xmlns:r="http://schemas.openxmlformats.org/officeDocument/2006/relationships" xmlns:p="http://schemas.openxmlformats.org/presentationml/2006/main" type="tx">
  <p:cSld name="28_Custom Layout">
    <p:spTree>
      <p:nvGrpSpPr>
        <p:cNvPr id="1" name=""/>
        <p:cNvGrpSpPr/>
        <p:nvPr/>
      </p:nvGrpSpPr>
      <p:grpSpPr>
        <a:xfrm>
          <a:off x="0" y="0"/>
          <a:ext cx="0" cy="0"/>
          <a:chOff x="0" y="0"/>
          <a:chExt cx="0" cy="0"/>
        </a:xfrm>
      </p:grpSpPr>
      <p:sp>
        <p:nvSpPr>
          <p:cNvPr id="2458" name="Rectangle"/>
          <p:cNvSpPr/>
          <p:nvPr/>
        </p:nvSpPr>
        <p:spPr>
          <a:xfrm>
            <a:off x="-22122" y="857248"/>
            <a:ext cx="1143001"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459" name="Image"/>
          <p:cNvSpPr>
            <a:spLocks noGrp="1"/>
          </p:cNvSpPr>
          <p:nvPr>
            <p:ph type="pic" sz="quarter" idx="21"/>
          </p:nvPr>
        </p:nvSpPr>
        <p:spPr>
          <a:xfrm>
            <a:off x="571498" y="1371600"/>
            <a:ext cx="3128480" cy="3563781"/>
          </a:xfrm>
          <a:prstGeom prst="rect">
            <a:avLst/>
          </a:prstGeom>
        </p:spPr>
        <p:txBody>
          <a:bodyPr lIns="91439" tIns="45719" rIns="91439" bIns="45719">
            <a:noAutofit/>
          </a:bodyPr>
          <a:lstStyle/>
          <a:p>
            <a:endParaRPr/>
          </a:p>
        </p:txBody>
      </p:sp>
      <p:sp>
        <p:nvSpPr>
          <p:cNvPr id="246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64.xml><?xml version="1.0" encoding="utf-8"?>
<p:sldLayout xmlns:a="http://schemas.openxmlformats.org/drawingml/2006/main" xmlns:r="http://schemas.openxmlformats.org/officeDocument/2006/relationships" xmlns:p="http://schemas.openxmlformats.org/presentationml/2006/main" type="tx">
  <p:cSld name="29_Custom Layout">
    <p:spTree>
      <p:nvGrpSpPr>
        <p:cNvPr id="1" name=""/>
        <p:cNvGrpSpPr/>
        <p:nvPr/>
      </p:nvGrpSpPr>
      <p:grpSpPr>
        <a:xfrm>
          <a:off x="0" y="0"/>
          <a:ext cx="0" cy="0"/>
          <a:chOff x="0" y="0"/>
          <a:chExt cx="0" cy="0"/>
        </a:xfrm>
      </p:grpSpPr>
      <p:sp>
        <p:nvSpPr>
          <p:cNvPr id="2467" name="Rectangle"/>
          <p:cNvSpPr/>
          <p:nvPr/>
        </p:nvSpPr>
        <p:spPr>
          <a:xfrm>
            <a:off x="-1" y="857249"/>
            <a:ext cx="4008798" cy="728670"/>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468" name="Image"/>
          <p:cNvSpPr>
            <a:spLocks noGrp="1"/>
          </p:cNvSpPr>
          <p:nvPr>
            <p:ph type="pic" sz="quarter" idx="21"/>
          </p:nvPr>
        </p:nvSpPr>
        <p:spPr>
          <a:xfrm>
            <a:off x="577232" y="1366709"/>
            <a:ext cx="2880344" cy="2062292"/>
          </a:xfrm>
          <a:prstGeom prst="rect">
            <a:avLst/>
          </a:prstGeom>
        </p:spPr>
        <p:txBody>
          <a:bodyPr lIns="91439" tIns="45719" rIns="91439" bIns="45719">
            <a:noAutofit/>
          </a:bodyPr>
          <a:lstStyle/>
          <a:p>
            <a:endParaRPr/>
          </a:p>
        </p:txBody>
      </p:sp>
      <p:sp>
        <p:nvSpPr>
          <p:cNvPr id="2469" name="Image"/>
          <p:cNvSpPr>
            <a:spLocks noGrp="1"/>
          </p:cNvSpPr>
          <p:nvPr>
            <p:ph type="pic" sz="quarter" idx="22"/>
          </p:nvPr>
        </p:nvSpPr>
        <p:spPr>
          <a:xfrm>
            <a:off x="6966308" y="1585912"/>
            <a:ext cx="1649062" cy="1670775"/>
          </a:xfrm>
          <a:prstGeom prst="rect">
            <a:avLst/>
          </a:prstGeom>
        </p:spPr>
        <p:txBody>
          <a:bodyPr lIns="91439" tIns="45719" rIns="91439" bIns="45719">
            <a:noAutofit/>
          </a:bodyPr>
          <a:lstStyle/>
          <a:p>
            <a:endParaRPr/>
          </a:p>
        </p:txBody>
      </p:sp>
      <p:sp>
        <p:nvSpPr>
          <p:cNvPr id="2470" name="Image"/>
          <p:cNvSpPr>
            <a:spLocks noGrp="1"/>
          </p:cNvSpPr>
          <p:nvPr>
            <p:ph type="pic" sz="quarter" idx="23"/>
          </p:nvPr>
        </p:nvSpPr>
        <p:spPr>
          <a:xfrm>
            <a:off x="4008797" y="2763590"/>
            <a:ext cx="2406298" cy="2757842"/>
          </a:xfrm>
          <a:prstGeom prst="rect">
            <a:avLst/>
          </a:prstGeom>
        </p:spPr>
        <p:txBody>
          <a:bodyPr lIns="91439" tIns="45719" rIns="91439" bIns="45719">
            <a:noAutofit/>
          </a:bodyPr>
          <a:lstStyle/>
          <a:p>
            <a:endParaRPr/>
          </a:p>
        </p:txBody>
      </p:sp>
      <p:sp>
        <p:nvSpPr>
          <p:cNvPr id="2471"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65.xml><?xml version="1.0" encoding="utf-8"?>
<p:sldLayout xmlns:a="http://schemas.openxmlformats.org/drawingml/2006/main" xmlns:r="http://schemas.openxmlformats.org/officeDocument/2006/relationships" xmlns:p="http://schemas.openxmlformats.org/presentationml/2006/main" type="tx">
  <p:cSld name="30_Custom Layout">
    <p:spTree>
      <p:nvGrpSpPr>
        <p:cNvPr id="1" name=""/>
        <p:cNvGrpSpPr/>
        <p:nvPr/>
      </p:nvGrpSpPr>
      <p:grpSpPr>
        <a:xfrm>
          <a:off x="0" y="0"/>
          <a:ext cx="0" cy="0"/>
          <a:chOff x="0" y="0"/>
          <a:chExt cx="0" cy="0"/>
        </a:xfrm>
      </p:grpSpPr>
      <p:sp>
        <p:nvSpPr>
          <p:cNvPr id="2478" name="Image"/>
          <p:cNvSpPr>
            <a:spLocks noGrp="1"/>
          </p:cNvSpPr>
          <p:nvPr>
            <p:ph type="pic" sz="quarter" idx="21"/>
          </p:nvPr>
        </p:nvSpPr>
        <p:spPr>
          <a:xfrm>
            <a:off x="597308" y="3445590"/>
            <a:ext cx="3119286" cy="2057406"/>
          </a:xfrm>
          <a:prstGeom prst="rect">
            <a:avLst/>
          </a:prstGeom>
        </p:spPr>
        <p:txBody>
          <a:bodyPr lIns="91439" tIns="45719" rIns="91439" bIns="45719">
            <a:noAutofit/>
          </a:bodyPr>
          <a:lstStyle/>
          <a:p>
            <a:endParaRPr/>
          </a:p>
        </p:txBody>
      </p:sp>
      <p:sp>
        <p:nvSpPr>
          <p:cNvPr id="2479" name="Image"/>
          <p:cNvSpPr>
            <a:spLocks noGrp="1"/>
          </p:cNvSpPr>
          <p:nvPr>
            <p:ph type="pic" sz="quarter" idx="22"/>
          </p:nvPr>
        </p:nvSpPr>
        <p:spPr>
          <a:xfrm>
            <a:off x="3871452" y="1388192"/>
            <a:ext cx="2256504" cy="4114804"/>
          </a:xfrm>
          <a:prstGeom prst="rect">
            <a:avLst/>
          </a:prstGeom>
        </p:spPr>
        <p:txBody>
          <a:bodyPr lIns="91439" tIns="45719" rIns="91439" bIns="45719">
            <a:noAutofit/>
          </a:bodyPr>
          <a:lstStyle/>
          <a:p>
            <a:endParaRPr/>
          </a:p>
        </p:txBody>
      </p:sp>
      <p:sp>
        <p:nvSpPr>
          <p:cNvPr id="2480" name="Image"/>
          <p:cNvSpPr>
            <a:spLocks noGrp="1"/>
          </p:cNvSpPr>
          <p:nvPr>
            <p:ph type="pic" sz="quarter" idx="23"/>
          </p:nvPr>
        </p:nvSpPr>
        <p:spPr>
          <a:xfrm>
            <a:off x="6282811" y="1388189"/>
            <a:ext cx="2256510" cy="2499026"/>
          </a:xfrm>
          <a:prstGeom prst="rect">
            <a:avLst/>
          </a:prstGeom>
        </p:spPr>
        <p:txBody>
          <a:bodyPr lIns="91439" tIns="45719" rIns="91439" bIns="45719">
            <a:noAutofit/>
          </a:bodyPr>
          <a:lstStyle/>
          <a:p>
            <a:endParaRPr/>
          </a:p>
        </p:txBody>
      </p:sp>
      <p:sp>
        <p:nvSpPr>
          <p:cNvPr id="2481"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66.xml><?xml version="1.0" encoding="utf-8"?>
<p:sldLayout xmlns:a="http://schemas.openxmlformats.org/drawingml/2006/main" xmlns:r="http://schemas.openxmlformats.org/officeDocument/2006/relationships" xmlns:p="http://schemas.openxmlformats.org/presentationml/2006/main" type="tx">
  <p:cSld name="31_Custom Layout">
    <p:spTree>
      <p:nvGrpSpPr>
        <p:cNvPr id="1" name=""/>
        <p:cNvGrpSpPr/>
        <p:nvPr/>
      </p:nvGrpSpPr>
      <p:grpSpPr>
        <a:xfrm>
          <a:off x="0" y="0"/>
          <a:ext cx="0" cy="0"/>
          <a:chOff x="0" y="0"/>
          <a:chExt cx="0" cy="0"/>
        </a:xfrm>
      </p:grpSpPr>
      <p:grpSp>
        <p:nvGrpSpPr>
          <p:cNvPr id="2490" name="Group"/>
          <p:cNvGrpSpPr/>
          <p:nvPr/>
        </p:nvGrpSpPr>
        <p:grpSpPr>
          <a:xfrm>
            <a:off x="-8" y="857243"/>
            <a:ext cx="3985100" cy="5143514"/>
            <a:chOff x="0" y="-1"/>
            <a:chExt cx="3985098" cy="5143513"/>
          </a:xfrm>
        </p:grpSpPr>
        <p:sp>
          <p:nvSpPr>
            <p:cNvPr id="2488" name="Rectangle"/>
            <p:cNvSpPr/>
            <p:nvPr/>
          </p:nvSpPr>
          <p:spPr>
            <a:xfrm>
              <a:off x="3340681" y="-2"/>
              <a:ext cx="644418" cy="5143514"/>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489" name="Rectangle"/>
            <p:cNvSpPr/>
            <p:nvPr/>
          </p:nvSpPr>
          <p:spPr>
            <a:xfrm flipH="1">
              <a:off x="-1" y="-2"/>
              <a:ext cx="3341401" cy="5143514"/>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491" name="Image"/>
          <p:cNvSpPr>
            <a:spLocks noGrp="1"/>
          </p:cNvSpPr>
          <p:nvPr>
            <p:ph type="pic" sz="quarter" idx="21"/>
          </p:nvPr>
        </p:nvSpPr>
        <p:spPr>
          <a:xfrm>
            <a:off x="2786739" y="1366403"/>
            <a:ext cx="2416637" cy="1375071"/>
          </a:xfrm>
          <a:prstGeom prst="rect">
            <a:avLst/>
          </a:prstGeom>
        </p:spPr>
        <p:txBody>
          <a:bodyPr lIns="91439" tIns="45719" rIns="91439" bIns="45719">
            <a:noAutofit/>
          </a:bodyPr>
          <a:lstStyle/>
          <a:p>
            <a:endParaRPr/>
          </a:p>
        </p:txBody>
      </p:sp>
      <p:sp>
        <p:nvSpPr>
          <p:cNvPr id="2492" name="Image"/>
          <p:cNvSpPr>
            <a:spLocks noGrp="1"/>
          </p:cNvSpPr>
          <p:nvPr>
            <p:ph type="pic" sz="quarter" idx="22"/>
          </p:nvPr>
        </p:nvSpPr>
        <p:spPr>
          <a:xfrm>
            <a:off x="2786739" y="2741465"/>
            <a:ext cx="2416637" cy="1375072"/>
          </a:xfrm>
          <a:prstGeom prst="rect">
            <a:avLst/>
          </a:prstGeom>
        </p:spPr>
        <p:txBody>
          <a:bodyPr lIns="91439" tIns="45719" rIns="91439" bIns="45719">
            <a:noAutofit/>
          </a:bodyPr>
          <a:lstStyle/>
          <a:p>
            <a:endParaRPr/>
          </a:p>
        </p:txBody>
      </p:sp>
      <p:sp>
        <p:nvSpPr>
          <p:cNvPr id="2493" name="Image"/>
          <p:cNvSpPr>
            <a:spLocks noGrp="1"/>
          </p:cNvSpPr>
          <p:nvPr>
            <p:ph type="pic" sz="quarter" idx="23"/>
          </p:nvPr>
        </p:nvSpPr>
        <p:spPr>
          <a:xfrm>
            <a:off x="2786739" y="4116532"/>
            <a:ext cx="2416637" cy="1375070"/>
          </a:xfrm>
          <a:prstGeom prst="rect">
            <a:avLst/>
          </a:prstGeom>
        </p:spPr>
        <p:txBody>
          <a:bodyPr lIns="91439" tIns="45719" rIns="91439" bIns="45719">
            <a:noAutofit/>
          </a:bodyPr>
          <a:lstStyle/>
          <a:p>
            <a:endParaRPr/>
          </a:p>
        </p:txBody>
      </p:sp>
      <p:sp>
        <p:nvSpPr>
          <p:cNvPr id="2494"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67.xml><?xml version="1.0" encoding="utf-8"?>
<p:sldLayout xmlns:a="http://schemas.openxmlformats.org/drawingml/2006/main" xmlns:r="http://schemas.openxmlformats.org/officeDocument/2006/relationships" xmlns:p="http://schemas.openxmlformats.org/presentationml/2006/main" type="tx">
  <p:cSld name="32_Custom Layout">
    <p:spTree>
      <p:nvGrpSpPr>
        <p:cNvPr id="1" name=""/>
        <p:cNvGrpSpPr/>
        <p:nvPr/>
      </p:nvGrpSpPr>
      <p:grpSpPr>
        <a:xfrm>
          <a:off x="0" y="0"/>
          <a:ext cx="0" cy="0"/>
          <a:chOff x="0" y="0"/>
          <a:chExt cx="0" cy="0"/>
        </a:xfrm>
      </p:grpSpPr>
      <p:sp>
        <p:nvSpPr>
          <p:cNvPr id="2501" name="Rectangle"/>
          <p:cNvSpPr/>
          <p:nvPr/>
        </p:nvSpPr>
        <p:spPr>
          <a:xfrm>
            <a:off x="8008373" y="849985"/>
            <a:ext cx="1135634" cy="515076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502" name="Image"/>
          <p:cNvSpPr>
            <a:spLocks noGrp="1"/>
          </p:cNvSpPr>
          <p:nvPr>
            <p:ph type="pic" sz="quarter" idx="21"/>
          </p:nvPr>
        </p:nvSpPr>
        <p:spPr>
          <a:xfrm>
            <a:off x="3747465" y="1593054"/>
            <a:ext cx="1518119" cy="1400179"/>
          </a:xfrm>
          <a:prstGeom prst="rect">
            <a:avLst/>
          </a:prstGeom>
        </p:spPr>
        <p:txBody>
          <a:bodyPr lIns="91439" tIns="45719" rIns="91439" bIns="45719">
            <a:noAutofit/>
          </a:bodyPr>
          <a:lstStyle/>
          <a:p>
            <a:endParaRPr/>
          </a:p>
        </p:txBody>
      </p:sp>
      <p:sp>
        <p:nvSpPr>
          <p:cNvPr id="2503" name="Image"/>
          <p:cNvSpPr>
            <a:spLocks noGrp="1"/>
          </p:cNvSpPr>
          <p:nvPr>
            <p:ph type="pic" sz="quarter" idx="22"/>
          </p:nvPr>
        </p:nvSpPr>
        <p:spPr>
          <a:xfrm>
            <a:off x="5411063" y="1593054"/>
            <a:ext cx="1518119" cy="1400179"/>
          </a:xfrm>
          <a:prstGeom prst="rect">
            <a:avLst/>
          </a:prstGeom>
        </p:spPr>
        <p:txBody>
          <a:bodyPr lIns="91439" tIns="45719" rIns="91439" bIns="45719">
            <a:noAutofit/>
          </a:bodyPr>
          <a:lstStyle/>
          <a:p>
            <a:endParaRPr/>
          </a:p>
        </p:txBody>
      </p:sp>
      <p:sp>
        <p:nvSpPr>
          <p:cNvPr id="2504" name="Image"/>
          <p:cNvSpPr>
            <a:spLocks noGrp="1"/>
          </p:cNvSpPr>
          <p:nvPr>
            <p:ph type="pic" sz="quarter" idx="23"/>
          </p:nvPr>
        </p:nvSpPr>
        <p:spPr>
          <a:xfrm>
            <a:off x="7074661" y="1593054"/>
            <a:ext cx="1518119" cy="1400179"/>
          </a:xfrm>
          <a:prstGeom prst="rect">
            <a:avLst/>
          </a:prstGeom>
        </p:spPr>
        <p:txBody>
          <a:bodyPr lIns="91439" tIns="45719" rIns="91439" bIns="45719">
            <a:noAutofit/>
          </a:bodyPr>
          <a:lstStyle/>
          <a:p>
            <a:endParaRPr/>
          </a:p>
        </p:txBody>
      </p:sp>
      <p:sp>
        <p:nvSpPr>
          <p:cNvPr id="2505" name="Image"/>
          <p:cNvSpPr>
            <a:spLocks noGrp="1"/>
          </p:cNvSpPr>
          <p:nvPr>
            <p:ph type="pic" sz="quarter" idx="24"/>
          </p:nvPr>
        </p:nvSpPr>
        <p:spPr>
          <a:xfrm>
            <a:off x="3747465" y="3579016"/>
            <a:ext cx="1518119" cy="1400182"/>
          </a:xfrm>
          <a:prstGeom prst="rect">
            <a:avLst/>
          </a:prstGeom>
        </p:spPr>
        <p:txBody>
          <a:bodyPr lIns="91439" tIns="45719" rIns="91439" bIns="45719">
            <a:noAutofit/>
          </a:bodyPr>
          <a:lstStyle/>
          <a:p>
            <a:endParaRPr/>
          </a:p>
        </p:txBody>
      </p:sp>
      <p:sp>
        <p:nvSpPr>
          <p:cNvPr id="2506" name="Image"/>
          <p:cNvSpPr>
            <a:spLocks noGrp="1"/>
          </p:cNvSpPr>
          <p:nvPr>
            <p:ph type="pic" sz="quarter" idx="25"/>
          </p:nvPr>
        </p:nvSpPr>
        <p:spPr>
          <a:xfrm>
            <a:off x="5411063" y="3579016"/>
            <a:ext cx="1518119" cy="1400182"/>
          </a:xfrm>
          <a:prstGeom prst="rect">
            <a:avLst/>
          </a:prstGeom>
        </p:spPr>
        <p:txBody>
          <a:bodyPr lIns="91439" tIns="45719" rIns="91439" bIns="45719">
            <a:noAutofit/>
          </a:bodyPr>
          <a:lstStyle/>
          <a:p>
            <a:endParaRPr/>
          </a:p>
        </p:txBody>
      </p:sp>
      <p:sp>
        <p:nvSpPr>
          <p:cNvPr id="2507" name="Image"/>
          <p:cNvSpPr>
            <a:spLocks noGrp="1"/>
          </p:cNvSpPr>
          <p:nvPr>
            <p:ph type="pic" sz="quarter" idx="26"/>
          </p:nvPr>
        </p:nvSpPr>
        <p:spPr>
          <a:xfrm>
            <a:off x="7074661" y="3579016"/>
            <a:ext cx="1518119" cy="1400182"/>
          </a:xfrm>
          <a:prstGeom prst="rect">
            <a:avLst/>
          </a:prstGeom>
        </p:spPr>
        <p:txBody>
          <a:bodyPr lIns="91439" tIns="45719" rIns="91439" bIns="45719">
            <a:noAutofit/>
          </a:bodyPr>
          <a:lstStyle/>
          <a:p>
            <a:endParaRPr/>
          </a:p>
        </p:txBody>
      </p:sp>
      <p:sp>
        <p:nvSpPr>
          <p:cNvPr id="2508"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68.xml><?xml version="1.0" encoding="utf-8"?>
<p:sldLayout xmlns:a="http://schemas.openxmlformats.org/drawingml/2006/main" xmlns:r="http://schemas.openxmlformats.org/officeDocument/2006/relationships" xmlns:p="http://schemas.openxmlformats.org/presentationml/2006/main" type="tx">
  <p:cSld name="33_Custom Layout">
    <p:spTree>
      <p:nvGrpSpPr>
        <p:cNvPr id="1" name=""/>
        <p:cNvGrpSpPr/>
        <p:nvPr/>
      </p:nvGrpSpPr>
      <p:grpSpPr>
        <a:xfrm>
          <a:off x="0" y="0"/>
          <a:ext cx="0" cy="0"/>
          <a:chOff x="0" y="0"/>
          <a:chExt cx="0" cy="0"/>
        </a:xfrm>
      </p:grpSpPr>
      <p:sp>
        <p:nvSpPr>
          <p:cNvPr id="2515" name="Rectangle"/>
          <p:cNvSpPr/>
          <p:nvPr/>
        </p:nvSpPr>
        <p:spPr>
          <a:xfrm>
            <a:off x="4187535" y="857248"/>
            <a:ext cx="1298869"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516" name="Image"/>
          <p:cNvSpPr>
            <a:spLocks noGrp="1"/>
          </p:cNvSpPr>
          <p:nvPr>
            <p:ph type="pic" sz="quarter" idx="21"/>
          </p:nvPr>
        </p:nvSpPr>
        <p:spPr>
          <a:xfrm>
            <a:off x="542923" y="1378742"/>
            <a:ext cx="1843092" cy="3205721"/>
          </a:xfrm>
          <a:prstGeom prst="rect">
            <a:avLst/>
          </a:prstGeom>
        </p:spPr>
        <p:txBody>
          <a:bodyPr lIns="91439" tIns="45719" rIns="91439" bIns="45719">
            <a:noAutofit/>
          </a:bodyPr>
          <a:lstStyle/>
          <a:p>
            <a:endParaRPr/>
          </a:p>
        </p:txBody>
      </p:sp>
      <p:sp>
        <p:nvSpPr>
          <p:cNvPr id="2517" name="Image"/>
          <p:cNvSpPr>
            <a:spLocks noGrp="1"/>
          </p:cNvSpPr>
          <p:nvPr>
            <p:ph type="pic" sz="quarter" idx="22"/>
          </p:nvPr>
        </p:nvSpPr>
        <p:spPr>
          <a:xfrm>
            <a:off x="2512454" y="1378742"/>
            <a:ext cx="2443166" cy="4100518"/>
          </a:xfrm>
          <a:prstGeom prst="rect">
            <a:avLst/>
          </a:prstGeom>
        </p:spPr>
        <p:txBody>
          <a:bodyPr lIns="91439" tIns="45719" rIns="91439" bIns="45719">
            <a:noAutofit/>
          </a:bodyPr>
          <a:lstStyle/>
          <a:p>
            <a:endParaRPr/>
          </a:p>
        </p:txBody>
      </p:sp>
      <p:sp>
        <p:nvSpPr>
          <p:cNvPr id="2518"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69.xml><?xml version="1.0" encoding="utf-8"?>
<p:sldLayout xmlns:a="http://schemas.openxmlformats.org/drawingml/2006/main" xmlns:r="http://schemas.openxmlformats.org/officeDocument/2006/relationships" xmlns:p="http://schemas.openxmlformats.org/presentationml/2006/main" type="tx">
  <p:cSld name="34_Custom Layout">
    <p:spTree>
      <p:nvGrpSpPr>
        <p:cNvPr id="1" name=""/>
        <p:cNvGrpSpPr/>
        <p:nvPr/>
      </p:nvGrpSpPr>
      <p:grpSpPr>
        <a:xfrm>
          <a:off x="0" y="0"/>
          <a:ext cx="0" cy="0"/>
          <a:chOff x="0" y="0"/>
          <a:chExt cx="0" cy="0"/>
        </a:xfrm>
      </p:grpSpPr>
      <p:sp>
        <p:nvSpPr>
          <p:cNvPr id="2525" name="Image"/>
          <p:cNvSpPr>
            <a:spLocks noGrp="1"/>
          </p:cNvSpPr>
          <p:nvPr>
            <p:ph type="pic" sz="quarter" idx="21"/>
          </p:nvPr>
        </p:nvSpPr>
        <p:spPr>
          <a:xfrm>
            <a:off x="619433" y="3032867"/>
            <a:ext cx="1907135" cy="2270336"/>
          </a:xfrm>
          <a:prstGeom prst="rect">
            <a:avLst/>
          </a:prstGeom>
        </p:spPr>
        <p:txBody>
          <a:bodyPr lIns="91439" tIns="45719" rIns="91439" bIns="45719">
            <a:noAutofit/>
          </a:bodyPr>
          <a:lstStyle/>
          <a:p>
            <a:endParaRPr/>
          </a:p>
        </p:txBody>
      </p:sp>
      <p:sp>
        <p:nvSpPr>
          <p:cNvPr id="2526" name="Image"/>
          <p:cNvSpPr>
            <a:spLocks noGrp="1"/>
          </p:cNvSpPr>
          <p:nvPr>
            <p:ph type="pic" sz="quarter" idx="22"/>
          </p:nvPr>
        </p:nvSpPr>
        <p:spPr>
          <a:xfrm>
            <a:off x="2623684" y="3032867"/>
            <a:ext cx="1907135" cy="2270333"/>
          </a:xfrm>
          <a:prstGeom prst="rect">
            <a:avLst/>
          </a:prstGeom>
        </p:spPr>
        <p:txBody>
          <a:bodyPr lIns="91439" tIns="45719" rIns="91439" bIns="45719">
            <a:noAutofit/>
          </a:bodyPr>
          <a:lstStyle/>
          <a:p>
            <a:endParaRPr/>
          </a:p>
        </p:txBody>
      </p:sp>
      <p:sp>
        <p:nvSpPr>
          <p:cNvPr id="2527" name="Image"/>
          <p:cNvSpPr>
            <a:spLocks noGrp="1"/>
          </p:cNvSpPr>
          <p:nvPr>
            <p:ph type="pic" sz="quarter" idx="23"/>
          </p:nvPr>
        </p:nvSpPr>
        <p:spPr>
          <a:xfrm>
            <a:off x="4627936" y="1554801"/>
            <a:ext cx="1907136" cy="2270332"/>
          </a:xfrm>
          <a:prstGeom prst="rect">
            <a:avLst/>
          </a:prstGeom>
        </p:spPr>
        <p:txBody>
          <a:bodyPr lIns="91439" tIns="45719" rIns="91439" bIns="45719">
            <a:noAutofit/>
          </a:bodyPr>
          <a:lstStyle/>
          <a:p>
            <a:endParaRPr/>
          </a:p>
        </p:txBody>
      </p:sp>
      <p:sp>
        <p:nvSpPr>
          <p:cNvPr id="2528" name="Image"/>
          <p:cNvSpPr>
            <a:spLocks noGrp="1"/>
          </p:cNvSpPr>
          <p:nvPr>
            <p:ph type="pic" sz="quarter" idx="24"/>
          </p:nvPr>
        </p:nvSpPr>
        <p:spPr>
          <a:xfrm>
            <a:off x="6632185" y="1554798"/>
            <a:ext cx="1907137" cy="2270338"/>
          </a:xfrm>
          <a:prstGeom prst="rect">
            <a:avLst/>
          </a:prstGeom>
        </p:spPr>
        <p:txBody>
          <a:bodyPr lIns="91439" tIns="45719" rIns="91439" bIns="45719">
            <a:noAutofit/>
          </a:bodyPr>
          <a:lstStyle/>
          <a:p>
            <a:endParaRPr/>
          </a:p>
        </p:txBody>
      </p:sp>
      <p:sp>
        <p:nvSpPr>
          <p:cNvPr id="252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70.xml><?xml version="1.0" encoding="utf-8"?>
<p:sldLayout xmlns:a="http://schemas.openxmlformats.org/drawingml/2006/main" xmlns:r="http://schemas.openxmlformats.org/officeDocument/2006/relationships" xmlns:p="http://schemas.openxmlformats.org/presentationml/2006/main" type="tx">
  <p:cSld name="35_Custom Layout">
    <p:spTree>
      <p:nvGrpSpPr>
        <p:cNvPr id="1" name=""/>
        <p:cNvGrpSpPr/>
        <p:nvPr/>
      </p:nvGrpSpPr>
      <p:grpSpPr>
        <a:xfrm>
          <a:off x="0" y="0"/>
          <a:ext cx="0" cy="0"/>
          <a:chOff x="0" y="0"/>
          <a:chExt cx="0" cy="0"/>
        </a:xfrm>
      </p:grpSpPr>
      <p:sp>
        <p:nvSpPr>
          <p:cNvPr id="2536" name="Rectangle"/>
          <p:cNvSpPr/>
          <p:nvPr/>
        </p:nvSpPr>
        <p:spPr>
          <a:xfrm flipH="1">
            <a:off x="-2" y="857248"/>
            <a:ext cx="3229905" cy="5143506"/>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537" name="Image"/>
          <p:cNvSpPr>
            <a:spLocks noGrp="1"/>
          </p:cNvSpPr>
          <p:nvPr>
            <p:ph type="pic" sz="half" idx="21"/>
          </p:nvPr>
        </p:nvSpPr>
        <p:spPr>
          <a:xfrm>
            <a:off x="619433" y="1388189"/>
            <a:ext cx="4667866" cy="3097166"/>
          </a:xfrm>
          <a:prstGeom prst="rect">
            <a:avLst/>
          </a:prstGeom>
        </p:spPr>
        <p:txBody>
          <a:bodyPr lIns="91439" tIns="45719" rIns="91439" bIns="45719">
            <a:noAutofit/>
          </a:bodyPr>
          <a:lstStyle/>
          <a:p>
            <a:endParaRPr/>
          </a:p>
        </p:txBody>
      </p:sp>
      <p:sp>
        <p:nvSpPr>
          <p:cNvPr id="2538"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71.xml><?xml version="1.0" encoding="utf-8"?>
<p:sldLayout xmlns:a="http://schemas.openxmlformats.org/drawingml/2006/main" xmlns:r="http://schemas.openxmlformats.org/officeDocument/2006/relationships" xmlns:p="http://schemas.openxmlformats.org/presentationml/2006/main" type="tx">
  <p:cSld name="36_Custom Layout">
    <p:spTree>
      <p:nvGrpSpPr>
        <p:cNvPr id="1" name=""/>
        <p:cNvGrpSpPr/>
        <p:nvPr/>
      </p:nvGrpSpPr>
      <p:grpSpPr>
        <a:xfrm>
          <a:off x="0" y="0"/>
          <a:ext cx="0" cy="0"/>
          <a:chOff x="0" y="0"/>
          <a:chExt cx="0" cy="0"/>
        </a:xfrm>
      </p:grpSpPr>
      <p:sp>
        <p:nvSpPr>
          <p:cNvPr id="2545" name="Rectangle"/>
          <p:cNvSpPr/>
          <p:nvPr/>
        </p:nvSpPr>
        <p:spPr>
          <a:xfrm>
            <a:off x="-1" y="857249"/>
            <a:ext cx="9144001" cy="1471614"/>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546" name="Image"/>
          <p:cNvSpPr>
            <a:spLocks noGrp="1"/>
          </p:cNvSpPr>
          <p:nvPr>
            <p:ph type="pic" sz="quarter" idx="21"/>
          </p:nvPr>
        </p:nvSpPr>
        <p:spPr>
          <a:xfrm>
            <a:off x="811622" y="1809749"/>
            <a:ext cx="2234384" cy="2941074"/>
          </a:xfrm>
          <a:prstGeom prst="rect">
            <a:avLst/>
          </a:prstGeom>
        </p:spPr>
        <p:txBody>
          <a:bodyPr lIns="91439" tIns="45719" rIns="91439" bIns="45719">
            <a:noAutofit/>
          </a:bodyPr>
          <a:lstStyle/>
          <a:p>
            <a:endParaRPr/>
          </a:p>
        </p:txBody>
      </p:sp>
      <p:sp>
        <p:nvSpPr>
          <p:cNvPr id="2547" name="Image"/>
          <p:cNvSpPr>
            <a:spLocks noGrp="1"/>
          </p:cNvSpPr>
          <p:nvPr>
            <p:ph type="pic" sz="quarter" idx="22"/>
          </p:nvPr>
        </p:nvSpPr>
        <p:spPr>
          <a:xfrm>
            <a:off x="3454810" y="1809750"/>
            <a:ext cx="2234385" cy="2941074"/>
          </a:xfrm>
          <a:prstGeom prst="rect">
            <a:avLst/>
          </a:prstGeom>
        </p:spPr>
        <p:txBody>
          <a:bodyPr lIns="91439" tIns="45719" rIns="91439" bIns="45719">
            <a:noAutofit/>
          </a:bodyPr>
          <a:lstStyle/>
          <a:p>
            <a:endParaRPr/>
          </a:p>
        </p:txBody>
      </p:sp>
      <p:sp>
        <p:nvSpPr>
          <p:cNvPr id="2548" name="Image"/>
          <p:cNvSpPr>
            <a:spLocks noGrp="1"/>
          </p:cNvSpPr>
          <p:nvPr>
            <p:ph type="pic" sz="quarter" idx="23"/>
          </p:nvPr>
        </p:nvSpPr>
        <p:spPr>
          <a:xfrm>
            <a:off x="6097997" y="1809750"/>
            <a:ext cx="2234387" cy="2941075"/>
          </a:xfrm>
          <a:prstGeom prst="rect">
            <a:avLst/>
          </a:prstGeom>
        </p:spPr>
        <p:txBody>
          <a:bodyPr lIns="91439" tIns="45719" rIns="91439" bIns="45719">
            <a:noAutofit/>
          </a:bodyPr>
          <a:lstStyle/>
          <a:p>
            <a:endParaRPr/>
          </a:p>
        </p:txBody>
      </p:sp>
      <p:sp>
        <p:nvSpPr>
          <p:cNvPr id="254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72.xml><?xml version="1.0" encoding="utf-8"?>
<p:sldLayout xmlns:a="http://schemas.openxmlformats.org/drawingml/2006/main" xmlns:r="http://schemas.openxmlformats.org/officeDocument/2006/relationships" xmlns:p="http://schemas.openxmlformats.org/presentationml/2006/main" type="tx">
  <p:cSld name="37_Custom Layout">
    <p:spTree>
      <p:nvGrpSpPr>
        <p:cNvPr id="1" name=""/>
        <p:cNvGrpSpPr/>
        <p:nvPr/>
      </p:nvGrpSpPr>
      <p:grpSpPr>
        <a:xfrm>
          <a:off x="0" y="0"/>
          <a:ext cx="0" cy="0"/>
          <a:chOff x="0" y="0"/>
          <a:chExt cx="0" cy="0"/>
        </a:xfrm>
      </p:grpSpPr>
      <p:sp>
        <p:nvSpPr>
          <p:cNvPr id="2556" name="Rectangle"/>
          <p:cNvSpPr/>
          <p:nvPr/>
        </p:nvSpPr>
        <p:spPr>
          <a:xfrm rot="5400000">
            <a:off x="3743517" y="2097697"/>
            <a:ext cx="5143506" cy="2662617"/>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557" name="Image"/>
          <p:cNvSpPr>
            <a:spLocks noGrp="1"/>
          </p:cNvSpPr>
          <p:nvPr>
            <p:ph type="pic" sz="quarter" idx="21"/>
          </p:nvPr>
        </p:nvSpPr>
        <p:spPr>
          <a:xfrm>
            <a:off x="4096429" y="1504603"/>
            <a:ext cx="3550150" cy="1924401"/>
          </a:xfrm>
          <a:prstGeom prst="rect">
            <a:avLst/>
          </a:prstGeom>
        </p:spPr>
        <p:txBody>
          <a:bodyPr lIns="91439" tIns="45719" rIns="91439" bIns="45719">
            <a:noAutofit/>
          </a:bodyPr>
          <a:lstStyle/>
          <a:p>
            <a:endParaRPr/>
          </a:p>
        </p:txBody>
      </p:sp>
      <p:sp>
        <p:nvSpPr>
          <p:cNvPr id="2558" name="Image"/>
          <p:cNvSpPr>
            <a:spLocks noGrp="1"/>
          </p:cNvSpPr>
          <p:nvPr>
            <p:ph type="pic" sz="quarter" idx="22"/>
          </p:nvPr>
        </p:nvSpPr>
        <p:spPr>
          <a:xfrm>
            <a:off x="4983967" y="3429001"/>
            <a:ext cx="3550154" cy="1924402"/>
          </a:xfrm>
          <a:prstGeom prst="rect">
            <a:avLst/>
          </a:prstGeom>
        </p:spPr>
        <p:txBody>
          <a:bodyPr lIns="91439" tIns="45719" rIns="91439" bIns="45719">
            <a:noAutofit/>
          </a:bodyPr>
          <a:lstStyle/>
          <a:p>
            <a:endParaRPr/>
          </a:p>
        </p:txBody>
      </p:sp>
      <p:sp>
        <p:nvSpPr>
          <p:cNvPr id="255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73.xml><?xml version="1.0" encoding="utf-8"?>
<p:sldLayout xmlns:a="http://schemas.openxmlformats.org/drawingml/2006/main" xmlns:r="http://schemas.openxmlformats.org/officeDocument/2006/relationships" xmlns:p="http://schemas.openxmlformats.org/presentationml/2006/main" type="tx">
  <p:cSld name="38_Custom Layout">
    <p:spTree>
      <p:nvGrpSpPr>
        <p:cNvPr id="1" name=""/>
        <p:cNvGrpSpPr/>
        <p:nvPr/>
      </p:nvGrpSpPr>
      <p:grpSpPr>
        <a:xfrm>
          <a:off x="0" y="0"/>
          <a:ext cx="0" cy="0"/>
          <a:chOff x="0" y="0"/>
          <a:chExt cx="0" cy="0"/>
        </a:xfrm>
      </p:grpSpPr>
      <p:grpSp>
        <p:nvGrpSpPr>
          <p:cNvPr id="2568" name="Group"/>
          <p:cNvGrpSpPr/>
          <p:nvPr/>
        </p:nvGrpSpPr>
        <p:grpSpPr>
          <a:xfrm>
            <a:off x="5359178" y="849976"/>
            <a:ext cx="3784824" cy="5150786"/>
            <a:chOff x="-1" y="0"/>
            <a:chExt cx="3784823" cy="5150784"/>
          </a:xfrm>
        </p:grpSpPr>
        <p:sp>
          <p:nvSpPr>
            <p:cNvPr id="2566" name="Rectangle"/>
            <p:cNvSpPr/>
            <p:nvPr/>
          </p:nvSpPr>
          <p:spPr>
            <a:xfrm>
              <a:off x="-2" y="-1"/>
              <a:ext cx="698719" cy="5150785"/>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567" name="Rectangle"/>
            <p:cNvSpPr/>
            <p:nvPr/>
          </p:nvSpPr>
          <p:spPr>
            <a:xfrm>
              <a:off x="698712" y="7264"/>
              <a:ext cx="3086111" cy="5143518"/>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569" name="Image"/>
          <p:cNvSpPr>
            <a:spLocks noGrp="1"/>
          </p:cNvSpPr>
          <p:nvPr>
            <p:ph type="pic" sz="quarter" idx="21"/>
          </p:nvPr>
        </p:nvSpPr>
        <p:spPr>
          <a:xfrm>
            <a:off x="4070556" y="1388192"/>
            <a:ext cx="2898065" cy="4092681"/>
          </a:xfrm>
          <a:prstGeom prst="rect">
            <a:avLst/>
          </a:prstGeom>
        </p:spPr>
        <p:txBody>
          <a:bodyPr lIns="91439" tIns="45719" rIns="91439" bIns="45719">
            <a:noAutofit/>
          </a:bodyPr>
          <a:lstStyle/>
          <a:p>
            <a:endParaRPr/>
          </a:p>
        </p:txBody>
      </p:sp>
      <p:sp>
        <p:nvSpPr>
          <p:cNvPr id="257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74.xml><?xml version="1.0" encoding="utf-8"?>
<p:sldLayout xmlns:a="http://schemas.openxmlformats.org/drawingml/2006/main" xmlns:r="http://schemas.openxmlformats.org/officeDocument/2006/relationships" xmlns:p="http://schemas.openxmlformats.org/presentationml/2006/main" type="tx">
  <p:cSld name="39_Custom Layout">
    <p:spTree>
      <p:nvGrpSpPr>
        <p:cNvPr id="1" name=""/>
        <p:cNvGrpSpPr/>
        <p:nvPr/>
      </p:nvGrpSpPr>
      <p:grpSpPr>
        <a:xfrm>
          <a:off x="0" y="0"/>
          <a:ext cx="0" cy="0"/>
          <a:chOff x="0" y="0"/>
          <a:chExt cx="0" cy="0"/>
        </a:xfrm>
      </p:grpSpPr>
      <p:sp>
        <p:nvSpPr>
          <p:cNvPr id="2577" name="Rectangle"/>
          <p:cNvSpPr/>
          <p:nvPr/>
        </p:nvSpPr>
        <p:spPr>
          <a:xfrm>
            <a:off x="571499" y="4081786"/>
            <a:ext cx="8001004" cy="1410321"/>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578" name="Image"/>
          <p:cNvSpPr>
            <a:spLocks noGrp="1"/>
          </p:cNvSpPr>
          <p:nvPr>
            <p:ph type="pic" sz="quarter" idx="21"/>
          </p:nvPr>
        </p:nvSpPr>
        <p:spPr>
          <a:xfrm>
            <a:off x="1266288" y="1471612"/>
            <a:ext cx="1678086" cy="3588588"/>
          </a:xfrm>
          <a:prstGeom prst="rect">
            <a:avLst/>
          </a:prstGeom>
        </p:spPr>
        <p:txBody>
          <a:bodyPr lIns="91439" tIns="45719" rIns="91439" bIns="45719">
            <a:noAutofit/>
          </a:bodyPr>
          <a:lstStyle/>
          <a:p>
            <a:endParaRPr/>
          </a:p>
        </p:txBody>
      </p:sp>
      <p:sp>
        <p:nvSpPr>
          <p:cNvPr id="257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75.xml><?xml version="1.0" encoding="utf-8"?>
<p:sldLayout xmlns:a="http://schemas.openxmlformats.org/drawingml/2006/main" xmlns:r="http://schemas.openxmlformats.org/officeDocument/2006/relationships" xmlns:p="http://schemas.openxmlformats.org/presentationml/2006/main" type="tx">
  <p:cSld name="40_Custom Layout">
    <p:spTree>
      <p:nvGrpSpPr>
        <p:cNvPr id="1" name=""/>
        <p:cNvGrpSpPr/>
        <p:nvPr/>
      </p:nvGrpSpPr>
      <p:grpSpPr>
        <a:xfrm>
          <a:off x="0" y="0"/>
          <a:ext cx="0" cy="0"/>
          <a:chOff x="0" y="0"/>
          <a:chExt cx="0" cy="0"/>
        </a:xfrm>
      </p:grpSpPr>
      <p:sp>
        <p:nvSpPr>
          <p:cNvPr id="2586" name="Rectangle"/>
          <p:cNvSpPr/>
          <p:nvPr/>
        </p:nvSpPr>
        <p:spPr>
          <a:xfrm rot="16200000" flipH="1">
            <a:off x="3611973" y="-2754724"/>
            <a:ext cx="1920060" cy="9144003"/>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587" name="Image"/>
          <p:cNvSpPr>
            <a:spLocks noGrp="1"/>
          </p:cNvSpPr>
          <p:nvPr>
            <p:ph type="pic" sz="quarter" idx="21"/>
          </p:nvPr>
        </p:nvSpPr>
        <p:spPr>
          <a:xfrm>
            <a:off x="5257432" y="1913888"/>
            <a:ext cx="2888681" cy="1828802"/>
          </a:xfrm>
          <a:prstGeom prst="rect">
            <a:avLst/>
          </a:prstGeom>
        </p:spPr>
        <p:txBody>
          <a:bodyPr lIns="91439" tIns="45719" rIns="91439" bIns="45719">
            <a:noAutofit/>
          </a:bodyPr>
          <a:lstStyle/>
          <a:p>
            <a:endParaRPr/>
          </a:p>
        </p:txBody>
      </p:sp>
      <p:sp>
        <p:nvSpPr>
          <p:cNvPr id="2588"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76.xml><?xml version="1.0" encoding="utf-8"?>
<p:sldLayout xmlns:a="http://schemas.openxmlformats.org/drawingml/2006/main" xmlns:r="http://schemas.openxmlformats.org/officeDocument/2006/relationships" xmlns:p="http://schemas.openxmlformats.org/presentationml/2006/main" type="tx">
  <p:cSld name="41_Custom Layout">
    <p:spTree>
      <p:nvGrpSpPr>
        <p:cNvPr id="1" name=""/>
        <p:cNvGrpSpPr/>
        <p:nvPr/>
      </p:nvGrpSpPr>
      <p:grpSpPr>
        <a:xfrm>
          <a:off x="0" y="0"/>
          <a:ext cx="0" cy="0"/>
          <a:chOff x="0" y="0"/>
          <a:chExt cx="0" cy="0"/>
        </a:xfrm>
      </p:grpSpPr>
      <p:grpSp>
        <p:nvGrpSpPr>
          <p:cNvPr id="2597" name="Group"/>
          <p:cNvGrpSpPr/>
          <p:nvPr/>
        </p:nvGrpSpPr>
        <p:grpSpPr>
          <a:xfrm>
            <a:off x="-7" y="857240"/>
            <a:ext cx="3621541" cy="5150787"/>
            <a:chOff x="0" y="0"/>
            <a:chExt cx="3621539" cy="5150785"/>
          </a:xfrm>
        </p:grpSpPr>
        <p:sp>
          <p:nvSpPr>
            <p:cNvPr id="2595" name="Rectangle"/>
            <p:cNvSpPr/>
            <p:nvPr/>
          </p:nvSpPr>
          <p:spPr>
            <a:xfrm flipH="1">
              <a:off x="2922821" y="-1"/>
              <a:ext cx="698719" cy="5150787"/>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596" name="Rectangle"/>
            <p:cNvSpPr/>
            <p:nvPr/>
          </p:nvSpPr>
          <p:spPr>
            <a:xfrm flipH="1">
              <a:off x="-1" y="-1"/>
              <a:ext cx="2922826" cy="5150787"/>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598" name="Image"/>
          <p:cNvSpPr>
            <a:spLocks noGrp="1"/>
          </p:cNvSpPr>
          <p:nvPr>
            <p:ph type="pic" sz="quarter" idx="21"/>
          </p:nvPr>
        </p:nvSpPr>
        <p:spPr>
          <a:xfrm>
            <a:off x="2295525" y="1762125"/>
            <a:ext cx="2543176" cy="3323419"/>
          </a:xfrm>
          <a:prstGeom prst="rect">
            <a:avLst/>
          </a:prstGeom>
        </p:spPr>
        <p:txBody>
          <a:bodyPr lIns="91439" tIns="45719" rIns="91439" bIns="45719">
            <a:noAutofit/>
          </a:bodyPr>
          <a:lstStyle/>
          <a:p>
            <a:endParaRPr/>
          </a:p>
        </p:txBody>
      </p:sp>
      <p:sp>
        <p:nvSpPr>
          <p:cNvPr id="259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77.xml><?xml version="1.0" encoding="utf-8"?>
<p:sldLayout xmlns:a="http://schemas.openxmlformats.org/drawingml/2006/main" xmlns:r="http://schemas.openxmlformats.org/officeDocument/2006/relationships" xmlns:p="http://schemas.openxmlformats.org/presentationml/2006/main" type="tx">
  <p:cSld name="16_Title Slid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06" name="Title Text"/>
          <p:cNvSpPr txBox="1">
            <a:spLocks noGrp="1"/>
          </p:cNvSpPr>
          <p:nvPr>
            <p:ph type="title"/>
          </p:nvPr>
        </p:nvSpPr>
        <p:spPr>
          <a:xfrm>
            <a:off x="376239" y="300085"/>
            <a:ext cx="8455026" cy="1128714"/>
          </a:xfrm>
          <a:prstGeom prst="rect">
            <a:avLst/>
          </a:prstGeom>
          <a:effectLst>
            <a:outerShdw dist="17961" dir="2700000" rotWithShape="0">
              <a:srgbClr val="000000"/>
            </a:outerShdw>
          </a:effectLst>
        </p:spPr>
        <p:txBody>
          <a:bodyPr lIns="45606" tIns="45606" rIns="45606" bIns="45606"/>
          <a:lstStyle>
            <a:lvl1pPr algn="l" defTabSz="912151">
              <a:defRPr sz="4600" b="1">
                <a:solidFill>
                  <a:srgbClr val="FFFFFF"/>
                </a:solidFill>
                <a:latin typeface="Arial"/>
                <a:ea typeface="Arial"/>
                <a:cs typeface="Arial"/>
                <a:sym typeface="Arial"/>
              </a:defRPr>
            </a:lvl1pPr>
          </a:lstStyle>
          <a:p>
            <a:r>
              <a:t>Title Text</a:t>
            </a:r>
          </a:p>
        </p:txBody>
      </p:sp>
      <p:sp>
        <p:nvSpPr>
          <p:cNvPr id="2607" name="Body Level One…"/>
          <p:cNvSpPr txBox="1">
            <a:spLocks noGrp="1"/>
          </p:cNvSpPr>
          <p:nvPr>
            <p:ph type="body" sz="quarter" idx="1"/>
          </p:nvPr>
        </p:nvSpPr>
        <p:spPr>
          <a:xfrm>
            <a:off x="376239" y="1436687"/>
            <a:ext cx="6075363" cy="588963"/>
          </a:xfrm>
          <a:prstGeom prst="rect">
            <a:avLst/>
          </a:prstGeom>
          <a:effectLst>
            <a:outerShdw dist="17961" dir="2700000" rotWithShape="0">
              <a:srgbClr val="FFFFFF"/>
            </a:outerShdw>
          </a:effectLst>
        </p:spPr>
        <p:txBody>
          <a:bodyPr lIns="45606" tIns="45606" rIns="45606" bIns="45606"/>
          <a:lstStyle>
            <a:lvl1pPr marL="0" indent="0" defTabSz="912151">
              <a:spcBef>
                <a:spcPts val="500"/>
              </a:spcBef>
              <a:buSzTx/>
              <a:buFontTx/>
              <a:buNone/>
              <a:defRPr sz="2400">
                <a:latin typeface="Arial"/>
                <a:ea typeface="Arial"/>
                <a:cs typeface="Arial"/>
                <a:sym typeface="Arial"/>
              </a:defRPr>
            </a:lvl1pPr>
            <a:lvl2pPr marL="700385" indent="-244323" defTabSz="912151">
              <a:spcBef>
                <a:spcPts val="500"/>
              </a:spcBef>
              <a:buFontTx/>
              <a:defRPr sz="2400">
                <a:latin typeface="Arial"/>
                <a:ea typeface="Arial"/>
                <a:cs typeface="Arial"/>
                <a:sym typeface="Arial"/>
              </a:defRPr>
            </a:lvl2pPr>
            <a:lvl3pPr marL="1140171" indent="-228026" defTabSz="912151">
              <a:spcBef>
                <a:spcPts val="500"/>
              </a:spcBef>
              <a:buFontTx/>
              <a:defRPr sz="2400">
                <a:latin typeface="Arial"/>
                <a:ea typeface="Arial"/>
                <a:cs typeface="Arial"/>
                <a:sym typeface="Arial"/>
              </a:defRPr>
            </a:lvl3pPr>
            <a:lvl4pPr marL="1641849" indent="-273641" defTabSz="912151">
              <a:spcBef>
                <a:spcPts val="500"/>
              </a:spcBef>
              <a:buFontTx/>
              <a:defRPr sz="2400">
                <a:latin typeface="Arial"/>
                <a:ea typeface="Arial"/>
                <a:cs typeface="Arial"/>
                <a:sym typeface="Arial"/>
              </a:defRPr>
            </a:lvl4pPr>
            <a:lvl5pPr marL="2097925" indent="-273641" defTabSz="912151">
              <a:spcBef>
                <a:spcPts val="500"/>
              </a:spcBef>
              <a:buFontTx/>
              <a:buChar char="•"/>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608" name="Slide Number"/>
          <p:cNvSpPr txBox="1">
            <a:spLocks noGrp="1"/>
          </p:cNvSpPr>
          <p:nvPr>
            <p:ph type="sldNum" sz="quarter" idx="2"/>
          </p:nvPr>
        </p:nvSpPr>
        <p:spPr>
          <a:xfrm>
            <a:off x="8385165" y="6245226"/>
            <a:ext cx="301681" cy="288596"/>
          </a:xfrm>
          <a:prstGeom prst="rect">
            <a:avLst/>
          </a:prstGeom>
        </p:spPr>
        <p:txBody>
          <a:bodyPr lIns="45606" tIns="45606" rIns="45606" bIns="45606" anchor="t"/>
          <a:lstStyle>
            <a:lvl1pPr defTabSz="912151">
              <a:spcBef>
                <a:spcPts val="8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78.xml><?xml version="1.0" encoding="utf-8"?>
<p:sldLayout xmlns:a="http://schemas.openxmlformats.org/drawingml/2006/main" xmlns:r="http://schemas.openxmlformats.org/officeDocument/2006/relationships" xmlns:p="http://schemas.openxmlformats.org/presentationml/2006/main" type="tx">
  <p:cSld name="15_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15" name="Slide Number"/>
          <p:cNvSpPr txBox="1">
            <a:spLocks noGrp="1"/>
          </p:cNvSpPr>
          <p:nvPr>
            <p:ph type="sldNum" sz="quarter" idx="2"/>
          </p:nvPr>
        </p:nvSpPr>
        <p:spPr>
          <a:xfrm>
            <a:off x="8385165" y="6245226"/>
            <a:ext cx="301681" cy="288596"/>
          </a:xfrm>
          <a:prstGeom prst="rect">
            <a:avLst/>
          </a:prstGeom>
        </p:spPr>
        <p:txBody>
          <a:bodyPr lIns="45606" tIns="45606" rIns="45606" bIns="45606" anchor="t"/>
          <a:lstStyle>
            <a:lvl1pPr defTabSz="912151">
              <a:spcBef>
                <a:spcPts val="8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79.xml><?xml version="1.0" encoding="utf-8"?>
<p:sldLayout xmlns:a="http://schemas.openxmlformats.org/drawingml/2006/main" xmlns:r="http://schemas.openxmlformats.org/officeDocument/2006/relationships" xmlns:p="http://schemas.openxmlformats.org/presentationml/2006/main" type="tx">
  <p:cSld name="27_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22" name="Slide Number"/>
          <p:cNvSpPr txBox="1">
            <a:spLocks noGrp="1"/>
          </p:cNvSpPr>
          <p:nvPr>
            <p:ph type="sldNum" sz="quarter" idx="2"/>
          </p:nvPr>
        </p:nvSpPr>
        <p:spPr>
          <a:xfrm>
            <a:off x="8385065" y="6245228"/>
            <a:ext cx="301743" cy="288658"/>
          </a:xfrm>
          <a:prstGeom prst="rect">
            <a:avLst/>
          </a:prstGeom>
        </p:spPr>
        <p:txBody>
          <a:bodyPr lIns="45637" tIns="45637" rIns="45637" bIns="45637" anchor="t"/>
          <a:lstStyle>
            <a:lvl1pPr defTabSz="912759">
              <a:spcBef>
                <a:spcPts val="8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80.xml><?xml version="1.0" encoding="utf-8"?>
<p:sldLayout xmlns:a="http://schemas.openxmlformats.org/drawingml/2006/main" xmlns:r="http://schemas.openxmlformats.org/officeDocument/2006/relationships" xmlns:p="http://schemas.openxmlformats.org/presentationml/2006/main" type="tx">
  <p:cSld name="20_Picture with Captio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29" name="Title Text"/>
          <p:cNvSpPr txBox="1">
            <a:spLocks noGrp="1"/>
          </p:cNvSpPr>
          <p:nvPr>
            <p:ph type="title"/>
          </p:nvPr>
        </p:nvSpPr>
        <p:spPr>
          <a:xfrm>
            <a:off x="1792326" y="4800643"/>
            <a:ext cx="5486404" cy="566745"/>
          </a:xfrm>
          <a:prstGeom prst="rect">
            <a:avLst/>
          </a:prstGeom>
          <a:effectLst>
            <a:outerShdw dist="17961" dir="2700000" rotWithShape="0">
              <a:srgbClr val="FFFFFF"/>
            </a:outerShdw>
          </a:effectLst>
        </p:spPr>
        <p:txBody>
          <a:bodyPr lIns="45637" tIns="45637" rIns="45637" bIns="45637" anchor="b"/>
          <a:lstStyle>
            <a:lvl1pPr algn="l" defTabSz="912759">
              <a:defRPr sz="2000" b="1">
                <a:latin typeface="Arial"/>
                <a:ea typeface="Arial"/>
                <a:cs typeface="Arial"/>
                <a:sym typeface="Arial"/>
              </a:defRPr>
            </a:lvl1pPr>
          </a:lstStyle>
          <a:p>
            <a:r>
              <a:t>Title Text</a:t>
            </a:r>
          </a:p>
        </p:txBody>
      </p:sp>
      <p:sp>
        <p:nvSpPr>
          <p:cNvPr id="2630" name="Shape 759"/>
          <p:cNvSpPr>
            <a:spLocks noGrp="1"/>
          </p:cNvSpPr>
          <p:nvPr>
            <p:ph type="pic" sz="half" idx="21"/>
          </p:nvPr>
        </p:nvSpPr>
        <p:spPr>
          <a:xfrm>
            <a:off x="1792326" y="612775"/>
            <a:ext cx="5486404" cy="4114800"/>
          </a:xfrm>
          <a:prstGeom prst="rect">
            <a:avLst/>
          </a:prstGeom>
        </p:spPr>
        <p:txBody>
          <a:bodyPr lIns="91439" tIns="45719" rIns="91439" bIns="45719">
            <a:noAutofit/>
          </a:bodyPr>
          <a:lstStyle/>
          <a:p>
            <a:endParaRPr/>
          </a:p>
        </p:txBody>
      </p:sp>
      <p:sp>
        <p:nvSpPr>
          <p:cNvPr id="2631" name="Body Level One…"/>
          <p:cNvSpPr txBox="1">
            <a:spLocks noGrp="1"/>
          </p:cNvSpPr>
          <p:nvPr>
            <p:ph type="body" sz="quarter" idx="1"/>
          </p:nvPr>
        </p:nvSpPr>
        <p:spPr>
          <a:xfrm>
            <a:off x="1792326" y="5367349"/>
            <a:ext cx="5486404" cy="804869"/>
          </a:xfrm>
          <a:prstGeom prst="rect">
            <a:avLst/>
          </a:prstGeom>
        </p:spPr>
        <p:txBody>
          <a:bodyPr lIns="45637" tIns="45637" rIns="45637" bIns="45637"/>
          <a:lstStyle>
            <a:lvl1pPr marL="0" indent="0" defTabSz="912759">
              <a:spcBef>
                <a:spcPts val="300"/>
              </a:spcBef>
              <a:buSzTx/>
              <a:buFontTx/>
              <a:buNone/>
              <a:defRPr sz="1400">
                <a:latin typeface="Arial"/>
                <a:ea typeface="Arial"/>
                <a:cs typeface="Arial"/>
                <a:sym typeface="Arial"/>
              </a:defRPr>
            </a:lvl1pPr>
            <a:lvl2pPr marL="0" indent="0" defTabSz="912759">
              <a:spcBef>
                <a:spcPts val="300"/>
              </a:spcBef>
              <a:buSzTx/>
              <a:buFontTx/>
              <a:buNone/>
              <a:defRPr sz="1400">
                <a:latin typeface="Arial"/>
                <a:ea typeface="Arial"/>
                <a:cs typeface="Arial"/>
                <a:sym typeface="Arial"/>
              </a:defRPr>
            </a:lvl2pPr>
            <a:lvl3pPr marL="0" indent="0" defTabSz="912759">
              <a:spcBef>
                <a:spcPts val="300"/>
              </a:spcBef>
              <a:buSzTx/>
              <a:buFontTx/>
              <a:buNone/>
              <a:defRPr sz="1400">
                <a:latin typeface="Arial"/>
                <a:ea typeface="Arial"/>
                <a:cs typeface="Arial"/>
                <a:sym typeface="Arial"/>
              </a:defRPr>
            </a:lvl3pPr>
            <a:lvl4pPr marL="0" indent="0" defTabSz="912759">
              <a:spcBef>
                <a:spcPts val="300"/>
              </a:spcBef>
              <a:buSzTx/>
              <a:buFontTx/>
              <a:buNone/>
              <a:defRPr sz="1400">
                <a:latin typeface="Arial"/>
                <a:ea typeface="Arial"/>
                <a:cs typeface="Arial"/>
                <a:sym typeface="Arial"/>
              </a:defRPr>
            </a:lvl4pPr>
            <a:lvl5pPr marL="0" indent="0" defTabSz="912759">
              <a:spcBef>
                <a:spcPts val="300"/>
              </a:spcBef>
              <a:buSzTx/>
              <a:buFontTx/>
              <a:buNone/>
              <a:defRPr sz="1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2632" name="Slide Number"/>
          <p:cNvSpPr txBox="1">
            <a:spLocks noGrp="1"/>
          </p:cNvSpPr>
          <p:nvPr>
            <p:ph type="sldNum" sz="quarter" idx="2"/>
          </p:nvPr>
        </p:nvSpPr>
        <p:spPr>
          <a:xfrm>
            <a:off x="8385065" y="6245228"/>
            <a:ext cx="301743" cy="288658"/>
          </a:xfrm>
          <a:prstGeom prst="rect">
            <a:avLst/>
          </a:prstGeom>
        </p:spPr>
        <p:txBody>
          <a:bodyPr lIns="45637" tIns="45637" rIns="45637" bIns="45637" anchor="t"/>
          <a:lstStyle>
            <a:lvl1pPr defTabSz="912759">
              <a:spcBef>
                <a:spcPts val="8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281.xml><?xml version="1.0" encoding="utf-8"?>
<p:sldLayout xmlns:a="http://schemas.openxmlformats.org/drawingml/2006/main" xmlns:r="http://schemas.openxmlformats.org/officeDocument/2006/relationships" xmlns:p="http://schemas.openxmlformats.org/presentationml/2006/main" type="tx">
  <p:cSld name="19_Vertical Title and Tex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39" name="Slide Number"/>
          <p:cNvSpPr txBox="1">
            <a:spLocks noGrp="1"/>
          </p:cNvSpPr>
          <p:nvPr>
            <p:ph type="sldNum" sz="quarter" idx="2"/>
          </p:nvPr>
        </p:nvSpPr>
        <p:spPr>
          <a:xfrm>
            <a:off x="6426447" y="6356379"/>
            <a:ext cx="253511" cy="249095"/>
          </a:xfrm>
          <a:prstGeom prst="rect">
            <a:avLst/>
          </a:prstGeom>
        </p:spPr>
        <p:txBody>
          <a:bodyPr lIns="35647" tIns="35647" rIns="35647" bIns="35647" anchor="t"/>
          <a:lstStyle>
            <a:lvl1pPr algn="ctr" defTabSz="410008">
              <a:spcBef>
                <a:spcPts val="700"/>
              </a:spcBef>
              <a:defRPr>
                <a:solidFill>
                  <a:srgbClr val="000000"/>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82.xml><?xml version="1.0" encoding="utf-8"?>
<p:sldLayout xmlns:a="http://schemas.openxmlformats.org/drawingml/2006/main" xmlns:r="http://schemas.openxmlformats.org/officeDocument/2006/relationships" xmlns:p="http://schemas.openxmlformats.org/presentationml/2006/main" type="tx">
  <p:cSld name="2_Vertical Title and Text 0">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46" name="Slide Number"/>
          <p:cNvSpPr txBox="1">
            <a:spLocks noGrp="1"/>
          </p:cNvSpPr>
          <p:nvPr>
            <p:ph type="sldNum" sz="quarter" idx="2"/>
          </p:nvPr>
        </p:nvSpPr>
        <p:spPr>
          <a:xfrm>
            <a:off x="6426447" y="6356379"/>
            <a:ext cx="253511" cy="249095"/>
          </a:xfrm>
          <a:prstGeom prst="rect">
            <a:avLst/>
          </a:prstGeom>
        </p:spPr>
        <p:txBody>
          <a:bodyPr lIns="35647" tIns="35647" rIns="35647" bIns="35647" anchor="t"/>
          <a:lstStyle>
            <a:lvl1pPr algn="ctr" defTabSz="410008">
              <a:spcBef>
                <a:spcPts val="700"/>
              </a:spcBef>
              <a:defRPr>
                <a:solidFill>
                  <a:srgbClr val="000000"/>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83.xml><?xml version="1.0" encoding="utf-8"?>
<p:sldLayout xmlns:a="http://schemas.openxmlformats.org/drawingml/2006/main" xmlns:r="http://schemas.openxmlformats.org/officeDocument/2006/relationships" xmlns:p="http://schemas.openxmlformats.org/presentationml/2006/main" type="tx">
  <p:cSld name="39_Title Slid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53" name="Slide Number"/>
          <p:cNvSpPr txBox="1">
            <a:spLocks noGrp="1"/>
          </p:cNvSpPr>
          <p:nvPr>
            <p:ph type="sldNum" sz="quarter" idx="2"/>
          </p:nvPr>
        </p:nvSpPr>
        <p:spPr>
          <a:xfrm>
            <a:off x="6279551" y="6221733"/>
            <a:ext cx="273653" cy="269237"/>
          </a:xfrm>
          <a:prstGeom prst="rect">
            <a:avLst/>
          </a:prstGeom>
        </p:spPr>
        <p:txBody>
          <a:bodyPr lIns="45718" tIns="45718" rIns="45718" bIns="45718"/>
          <a:lstStyle>
            <a:lvl1pPr>
              <a:spcBef>
                <a:spcPts val="700"/>
              </a:spcBef>
              <a:defRPr>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84.xml><?xml version="1.0" encoding="utf-8"?>
<p:sldLayout xmlns:a="http://schemas.openxmlformats.org/drawingml/2006/main" xmlns:r="http://schemas.openxmlformats.org/officeDocument/2006/relationships" xmlns:p="http://schemas.openxmlformats.org/presentationml/2006/main" type="tx">
  <p:cSld name="33_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60" name="Slide Number"/>
          <p:cNvSpPr txBox="1">
            <a:spLocks noGrp="1"/>
          </p:cNvSpPr>
          <p:nvPr>
            <p:ph type="sldNum" sz="quarter" idx="2"/>
          </p:nvPr>
        </p:nvSpPr>
        <p:spPr>
          <a:xfrm>
            <a:off x="6279551" y="6221733"/>
            <a:ext cx="273653" cy="269237"/>
          </a:xfrm>
          <a:prstGeom prst="rect">
            <a:avLst/>
          </a:prstGeom>
        </p:spPr>
        <p:txBody>
          <a:bodyPr lIns="45718" tIns="45718" rIns="45718" bIns="45718"/>
          <a:lstStyle>
            <a:lvl1pPr>
              <a:spcBef>
                <a:spcPts val="700"/>
              </a:spcBef>
              <a:defRPr>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85.xml><?xml version="1.0" encoding="utf-8"?>
<p:sldLayout xmlns:a="http://schemas.openxmlformats.org/drawingml/2006/main" xmlns:r="http://schemas.openxmlformats.org/officeDocument/2006/relationships" xmlns:p="http://schemas.openxmlformats.org/presentationml/2006/main" type="tx">
  <p:cSld name="42_Custom Layout">
    <p:spTree>
      <p:nvGrpSpPr>
        <p:cNvPr id="1" name=""/>
        <p:cNvGrpSpPr/>
        <p:nvPr/>
      </p:nvGrpSpPr>
      <p:grpSpPr>
        <a:xfrm>
          <a:off x="0" y="0"/>
          <a:ext cx="0" cy="0"/>
          <a:chOff x="0" y="0"/>
          <a:chExt cx="0" cy="0"/>
        </a:xfrm>
      </p:grpSpPr>
      <p:grpSp>
        <p:nvGrpSpPr>
          <p:cNvPr id="2669" name="Group"/>
          <p:cNvGrpSpPr/>
          <p:nvPr/>
        </p:nvGrpSpPr>
        <p:grpSpPr>
          <a:xfrm>
            <a:off x="-8" y="-9630"/>
            <a:ext cx="3206824" cy="6877258"/>
            <a:chOff x="0" y="0"/>
            <a:chExt cx="3206822" cy="6877256"/>
          </a:xfrm>
        </p:grpSpPr>
        <p:sp>
          <p:nvSpPr>
            <p:cNvPr id="2667" name="Rectangle"/>
            <p:cNvSpPr/>
            <p:nvPr/>
          </p:nvSpPr>
          <p:spPr>
            <a:xfrm rot="10800000">
              <a:off x="2508105" y="-1"/>
              <a:ext cx="698717" cy="6877258"/>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668" name="Rectangle"/>
            <p:cNvSpPr/>
            <p:nvPr/>
          </p:nvSpPr>
          <p:spPr>
            <a:xfrm rot="10800000">
              <a:off x="-1" y="-1"/>
              <a:ext cx="2508107" cy="6877258"/>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670" name="Image"/>
          <p:cNvSpPr>
            <a:spLocks noGrp="1"/>
          </p:cNvSpPr>
          <p:nvPr>
            <p:ph type="pic" sz="half" idx="21"/>
          </p:nvPr>
        </p:nvSpPr>
        <p:spPr>
          <a:xfrm>
            <a:off x="557212" y="1400175"/>
            <a:ext cx="3343279" cy="4086229"/>
          </a:xfrm>
          <a:prstGeom prst="rect">
            <a:avLst/>
          </a:prstGeom>
        </p:spPr>
        <p:txBody>
          <a:bodyPr lIns="91439" tIns="45719" rIns="91439" bIns="45719">
            <a:noAutofit/>
          </a:bodyPr>
          <a:lstStyle/>
          <a:p>
            <a:endParaRPr/>
          </a:p>
        </p:txBody>
      </p:sp>
      <p:sp>
        <p:nvSpPr>
          <p:cNvPr id="2671" name="Image"/>
          <p:cNvSpPr>
            <a:spLocks noGrp="1"/>
          </p:cNvSpPr>
          <p:nvPr>
            <p:ph type="pic" sz="quarter" idx="22"/>
          </p:nvPr>
        </p:nvSpPr>
        <p:spPr>
          <a:xfrm>
            <a:off x="6799257" y="2851443"/>
            <a:ext cx="1649424" cy="1396096"/>
          </a:xfrm>
          <a:prstGeom prst="rect">
            <a:avLst/>
          </a:prstGeom>
        </p:spPr>
        <p:txBody>
          <a:bodyPr lIns="91439" tIns="45719" rIns="91439" bIns="45719">
            <a:noAutofit/>
          </a:bodyPr>
          <a:lstStyle/>
          <a:p>
            <a:endParaRPr/>
          </a:p>
        </p:txBody>
      </p:sp>
      <p:sp>
        <p:nvSpPr>
          <p:cNvPr id="2672"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86.xml><?xml version="1.0" encoding="utf-8"?>
<p:sldLayout xmlns:a="http://schemas.openxmlformats.org/drawingml/2006/main" xmlns:r="http://schemas.openxmlformats.org/officeDocument/2006/relationships" xmlns:p="http://schemas.openxmlformats.org/presentationml/2006/main" type="tx">
  <p:cSld name="43_Custom Layout">
    <p:spTree>
      <p:nvGrpSpPr>
        <p:cNvPr id="1" name=""/>
        <p:cNvGrpSpPr/>
        <p:nvPr/>
      </p:nvGrpSpPr>
      <p:grpSpPr>
        <a:xfrm>
          <a:off x="0" y="0"/>
          <a:ext cx="0" cy="0"/>
          <a:chOff x="0" y="0"/>
          <a:chExt cx="0" cy="0"/>
        </a:xfrm>
      </p:grpSpPr>
      <p:grpSp>
        <p:nvGrpSpPr>
          <p:cNvPr id="2681" name="Group"/>
          <p:cNvGrpSpPr/>
          <p:nvPr/>
        </p:nvGrpSpPr>
        <p:grpSpPr>
          <a:xfrm>
            <a:off x="-9" y="-27104"/>
            <a:ext cx="9155383" cy="6938485"/>
            <a:chOff x="-1" y="0"/>
            <a:chExt cx="9155381" cy="6938484"/>
          </a:xfrm>
        </p:grpSpPr>
        <p:sp>
          <p:nvSpPr>
            <p:cNvPr id="2679" name="Rectangle"/>
            <p:cNvSpPr/>
            <p:nvPr/>
          </p:nvSpPr>
          <p:spPr>
            <a:xfrm rot="10800000">
              <a:off x="7096651" y="-1"/>
              <a:ext cx="2058729" cy="6938485"/>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680" name="Rectangle"/>
            <p:cNvSpPr/>
            <p:nvPr/>
          </p:nvSpPr>
          <p:spPr>
            <a:xfrm>
              <a:off x="-2" y="14704"/>
              <a:ext cx="598720" cy="6899206"/>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682" name="Image"/>
          <p:cNvSpPr>
            <a:spLocks noGrp="1"/>
          </p:cNvSpPr>
          <p:nvPr>
            <p:ph type="pic" sz="half" idx="21"/>
          </p:nvPr>
        </p:nvSpPr>
        <p:spPr>
          <a:xfrm>
            <a:off x="4848226" y="1385887"/>
            <a:ext cx="3738565" cy="3521870"/>
          </a:xfrm>
          <a:prstGeom prst="rect">
            <a:avLst/>
          </a:prstGeom>
        </p:spPr>
        <p:txBody>
          <a:bodyPr lIns="91439" tIns="45719" rIns="91439" bIns="45719">
            <a:noAutofit/>
          </a:bodyPr>
          <a:lstStyle/>
          <a:p>
            <a:endParaRPr/>
          </a:p>
        </p:txBody>
      </p:sp>
      <p:sp>
        <p:nvSpPr>
          <p:cNvPr id="2683"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87.xml><?xml version="1.0" encoding="utf-8"?>
<p:sldLayout xmlns:a="http://schemas.openxmlformats.org/drawingml/2006/main" xmlns:r="http://schemas.openxmlformats.org/officeDocument/2006/relationships" xmlns:p="http://schemas.openxmlformats.org/presentationml/2006/main" type="tx">
  <p:cSld name="44_Custom Layout">
    <p:spTree>
      <p:nvGrpSpPr>
        <p:cNvPr id="1" name=""/>
        <p:cNvGrpSpPr/>
        <p:nvPr/>
      </p:nvGrpSpPr>
      <p:grpSpPr>
        <a:xfrm>
          <a:off x="0" y="0"/>
          <a:ext cx="0" cy="0"/>
          <a:chOff x="0" y="0"/>
          <a:chExt cx="0" cy="0"/>
        </a:xfrm>
      </p:grpSpPr>
      <p:sp>
        <p:nvSpPr>
          <p:cNvPr id="2690" name="Rectangle"/>
          <p:cNvSpPr/>
          <p:nvPr/>
        </p:nvSpPr>
        <p:spPr>
          <a:xfrm>
            <a:off x="-1" y="294679"/>
            <a:ext cx="9144001" cy="2057402"/>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691" name="Image"/>
          <p:cNvSpPr>
            <a:spLocks noGrp="1"/>
          </p:cNvSpPr>
          <p:nvPr>
            <p:ph type="pic" sz="half" idx="21"/>
          </p:nvPr>
        </p:nvSpPr>
        <p:spPr>
          <a:xfrm>
            <a:off x="816588" y="1543050"/>
            <a:ext cx="6662534" cy="2586042"/>
          </a:xfrm>
          <a:prstGeom prst="rect">
            <a:avLst/>
          </a:prstGeom>
        </p:spPr>
        <p:txBody>
          <a:bodyPr lIns="91439" tIns="45719" rIns="91439" bIns="45719">
            <a:noAutofit/>
          </a:bodyPr>
          <a:lstStyle/>
          <a:p>
            <a:endParaRPr/>
          </a:p>
        </p:txBody>
      </p:sp>
      <p:sp>
        <p:nvSpPr>
          <p:cNvPr id="2692"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88.xml><?xml version="1.0" encoding="utf-8"?>
<p:sldLayout xmlns:a="http://schemas.openxmlformats.org/drawingml/2006/main" xmlns:r="http://schemas.openxmlformats.org/officeDocument/2006/relationships" xmlns:p="http://schemas.openxmlformats.org/presentationml/2006/main" type="tx">
  <p:cSld name="45_Custom Layout">
    <p:spTree>
      <p:nvGrpSpPr>
        <p:cNvPr id="1" name=""/>
        <p:cNvGrpSpPr/>
        <p:nvPr/>
      </p:nvGrpSpPr>
      <p:grpSpPr>
        <a:xfrm>
          <a:off x="0" y="0"/>
          <a:ext cx="0" cy="0"/>
          <a:chOff x="0" y="0"/>
          <a:chExt cx="0" cy="0"/>
        </a:xfrm>
      </p:grpSpPr>
      <p:grpSp>
        <p:nvGrpSpPr>
          <p:cNvPr id="2701" name="Group"/>
          <p:cNvGrpSpPr/>
          <p:nvPr/>
        </p:nvGrpSpPr>
        <p:grpSpPr>
          <a:xfrm>
            <a:off x="-8044" y="-7414"/>
            <a:ext cx="9158716" cy="6882795"/>
            <a:chOff x="0" y="0"/>
            <a:chExt cx="9158714" cy="6882793"/>
          </a:xfrm>
        </p:grpSpPr>
        <p:sp>
          <p:nvSpPr>
            <p:cNvPr id="2699" name="Rectangle"/>
            <p:cNvSpPr/>
            <p:nvPr/>
          </p:nvSpPr>
          <p:spPr>
            <a:xfrm rot="10800000">
              <a:off x="149845" y="346"/>
              <a:ext cx="9008869" cy="2570453"/>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700" name="Rectangle"/>
            <p:cNvSpPr/>
            <p:nvPr/>
          </p:nvSpPr>
          <p:spPr>
            <a:xfrm rot="10800000">
              <a:off x="-1" y="-1"/>
              <a:ext cx="1722549" cy="6882795"/>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702" name="Image"/>
          <p:cNvSpPr>
            <a:spLocks noGrp="1"/>
          </p:cNvSpPr>
          <p:nvPr>
            <p:ph type="pic" sz="quarter" idx="21"/>
          </p:nvPr>
        </p:nvSpPr>
        <p:spPr>
          <a:xfrm>
            <a:off x="585787" y="1900234"/>
            <a:ext cx="2286002" cy="2771782"/>
          </a:xfrm>
          <a:prstGeom prst="rect">
            <a:avLst/>
          </a:prstGeom>
        </p:spPr>
        <p:txBody>
          <a:bodyPr lIns="91439" tIns="45719" rIns="91439" bIns="45719">
            <a:noAutofit/>
          </a:bodyPr>
          <a:lstStyle/>
          <a:p>
            <a:endParaRPr/>
          </a:p>
        </p:txBody>
      </p:sp>
      <p:sp>
        <p:nvSpPr>
          <p:cNvPr id="2703" name="Image"/>
          <p:cNvSpPr>
            <a:spLocks noGrp="1"/>
          </p:cNvSpPr>
          <p:nvPr>
            <p:ph type="pic" sz="quarter" idx="22"/>
          </p:nvPr>
        </p:nvSpPr>
        <p:spPr>
          <a:xfrm>
            <a:off x="6285117" y="1379677"/>
            <a:ext cx="2286007" cy="2771777"/>
          </a:xfrm>
          <a:prstGeom prst="rect">
            <a:avLst/>
          </a:prstGeom>
        </p:spPr>
        <p:txBody>
          <a:bodyPr lIns="91439" tIns="45719" rIns="91439" bIns="45719">
            <a:noAutofit/>
          </a:bodyPr>
          <a:lstStyle/>
          <a:p>
            <a:endParaRPr/>
          </a:p>
        </p:txBody>
      </p:sp>
      <p:sp>
        <p:nvSpPr>
          <p:cNvPr id="2704"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89.xml><?xml version="1.0" encoding="utf-8"?>
<p:sldLayout xmlns:a="http://schemas.openxmlformats.org/drawingml/2006/main" xmlns:r="http://schemas.openxmlformats.org/officeDocument/2006/relationships" xmlns:p="http://schemas.openxmlformats.org/presentationml/2006/main" type="tx">
  <p:cSld name="46_Custom Layout">
    <p:spTree>
      <p:nvGrpSpPr>
        <p:cNvPr id="1" name=""/>
        <p:cNvGrpSpPr/>
        <p:nvPr/>
      </p:nvGrpSpPr>
      <p:grpSpPr>
        <a:xfrm>
          <a:off x="0" y="0"/>
          <a:ext cx="0" cy="0"/>
          <a:chOff x="0" y="0"/>
          <a:chExt cx="0" cy="0"/>
        </a:xfrm>
      </p:grpSpPr>
      <p:sp>
        <p:nvSpPr>
          <p:cNvPr id="2711" name="Rectangle"/>
          <p:cNvSpPr/>
          <p:nvPr/>
        </p:nvSpPr>
        <p:spPr>
          <a:xfrm>
            <a:off x="-1" y="-11075"/>
            <a:ext cx="9144001" cy="2057401"/>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712" name="Image"/>
          <p:cNvSpPr>
            <a:spLocks noGrp="1"/>
          </p:cNvSpPr>
          <p:nvPr>
            <p:ph type="pic" sz="quarter" idx="21"/>
          </p:nvPr>
        </p:nvSpPr>
        <p:spPr>
          <a:xfrm>
            <a:off x="619430" y="1368877"/>
            <a:ext cx="4247540" cy="2076900"/>
          </a:xfrm>
          <a:prstGeom prst="rect">
            <a:avLst/>
          </a:prstGeom>
        </p:spPr>
        <p:txBody>
          <a:bodyPr lIns="91439" tIns="45719" rIns="91439" bIns="45719">
            <a:noAutofit/>
          </a:bodyPr>
          <a:lstStyle/>
          <a:p>
            <a:endParaRPr/>
          </a:p>
        </p:txBody>
      </p:sp>
      <p:sp>
        <p:nvSpPr>
          <p:cNvPr id="2713" name="Image"/>
          <p:cNvSpPr>
            <a:spLocks noGrp="1"/>
          </p:cNvSpPr>
          <p:nvPr>
            <p:ph type="pic" sz="quarter" idx="22"/>
          </p:nvPr>
        </p:nvSpPr>
        <p:spPr>
          <a:xfrm>
            <a:off x="4866968" y="3445776"/>
            <a:ext cx="1859910" cy="2057222"/>
          </a:xfrm>
          <a:prstGeom prst="rect">
            <a:avLst/>
          </a:prstGeom>
        </p:spPr>
        <p:txBody>
          <a:bodyPr lIns="91439" tIns="45719" rIns="91439" bIns="45719">
            <a:noAutofit/>
          </a:bodyPr>
          <a:lstStyle/>
          <a:p>
            <a:endParaRPr/>
          </a:p>
        </p:txBody>
      </p:sp>
      <p:sp>
        <p:nvSpPr>
          <p:cNvPr id="2714" name="Rectangle"/>
          <p:cNvSpPr/>
          <p:nvPr/>
        </p:nvSpPr>
        <p:spPr>
          <a:xfrm>
            <a:off x="1" y="4809709"/>
            <a:ext cx="9144001" cy="2057403"/>
          </a:xfrm>
          <a:prstGeom prst="rect">
            <a:avLst/>
          </a:prstGeom>
          <a:solidFill>
            <a:srgbClr val="535353"/>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71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90.xml><?xml version="1.0" encoding="utf-8"?>
<p:sldLayout xmlns:a="http://schemas.openxmlformats.org/drawingml/2006/main" xmlns:r="http://schemas.openxmlformats.org/officeDocument/2006/relationships" xmlns:p="http://schemas.openxmlformats.org/presentationml/2006/main" type="tx">
  <p:cSld name="47_Custom Layout">
    <p:spTree>
      <p:nvGrpSpPr>
        <p:cNvPr id="1" name=""/>
        <p:cNvGrpSpPr/>
        <p:nvPr/>
      </p:nvGrpSpPr>
      <p:grpSpPr>
        <a:xfrm>
          <a:off x="0" y="0"/>
          <a:ext cx="0" cy="0"/>
          <a:chOff x="0" y="0"/>
          <a:chExt cx="0" cy="0"/>
        </a:xfrm>
      </p:grpSpPr>
      <p:sp>
        <p:nvSpPr>
          <p:cNvPr id="2722" name="Rectangle"/>
          <p:cNvSpPr/>
          <p:nvPr/>
        </p:nvSpPr>
        <p:spPr>
          <a:xfrm>
            <a:off x="0" y="857248"/>
            <a:ext cx="1157288"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723" name="Image"/>
          <p:cNvSpPr>
            <a:spLocks noGrp="1"/>
          </p:cNvSpPr>
          <p:nvPr>
            <p:ph type="pic" sz="quarter" idx="21"/>
          </p:nvPr>
        </p:nvSpPr>
        <p:spPr>
          <a:xfrm>
            <a:off x="557212" y="1378062"/>
            <a:ext cx="2643192" cy="4101878"/>
          </a:xfrm>
          <a:prstGeom prst="rect">
            <a:avLst/>
          </a:prstGeom>
        </p:spPr>
        <p:txBody>
          <a:bodyPr lIns="91439" tIns="45719" rIns="91439" bIns="45719">
            <a:noAutofit/>
          </a:bodyPr>
          <a:lstStyle/>
          <a:p>
            <a:endParaRPr/>
          </a:p>
        </p:txBody>
      </p:sp>
      <p:sp>
        <p:nvSpPr>
          <p:cNvPr id="2724"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91.xml><?xml version="1.0" encoding="utf-8"?>
<p:sldLayout xmlns:a="http://schemas.openxmlformats.org/drawingml/2006/main" xmlns:r="http://schemas.openxmlformats.org/officeDocument/2006/relationships" xmlns:p="http://schemas.openxmlformats.org/presentationml/2006/main" type="tx">
  <p:cSld name="48_Custom Layout">
    <p:spTree>
      <p:nvGrpSpPr>
        <p:cNvPr id="1" name=""/>
        <p:cNvGrpSpPr/>
        <p:nvPr/>
      </p:nvGrpSpPr>
      <p:grpSpPr>
        <a:xfrm>
          <a:off x="0" y="0"/>
          <a:ext cx="0" cy="0"/>
          <a:chOff x="0" y="0"/>
          <a:chExt cx="0" cy="0"/>
        </a:xfrm>
      </p:grpSpPr>
      <p:grpSp>
        <p:nvGrpSpPr>
          <p:cNvPr id="2733" name="Group"/>
          <p:cNvGrpSpPr/>
          <p:nvPr/>
        </p:nvGrpSpPr>
        <p:grpSpPr>
          <a:xfrm>
            <a:off x="5522468" y="849977"/>
            <a:ext cx="3621539" cy="5150784"/>
            <a:chOff x="0" y="-1"/>
            <a:chExt cx="3621538" cy="5150782"/>
          </a:xfrm>
        </p:grpSpPr>
        <p:sp>
          <p:nvSpPr>
            <p:cNvPr id="2731" name="Rectangle"/>
            <p:cNvSpPr/>
            <p:nvPr/>
          </p:nvSpPr>
          <p:spPr>
            <a:xfrm>
              <a:off x="-1" y="-2"/>
              <a:ext cx="698719" cy="5150783"/>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732" name="Rectangle"/>
            <p:cNvSpPr/>
            <p:nvPr/>
          </p:nvSpPr>
          <p:spPr>
            <a:xfrm>
              <a:off x="698714" y="-2"/>
              <a:ext cx="2922824" cy="5150783"/>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734" name="Image"/>
          <p:cNvSpPr>
            <a:spLocks noGrp="1"/>
          </p:cNvSpPr>
          <p:nvPr>
            <p:ph type="pic" sz="quarter" idx="21"/>
          </p:nvPr>
        </p:nvSpPr>
        <p:spPr>
          <a:xfrm>
            <a:off x="4174330" y="1388192"/>
            <a:ext cx="2761066" cy="4092681"/>
          </a:xfrm>
          <a:prstGeom prst="rect">
            <a:avLst/>
          </a:prstGeom>
        </p:spPr>
        <p:txBody>
          <a:bodyPr lIns="91439" tIns="45719" rIns="91439" bIns="45719">
            <a:noAutofit/>
          </a:bodyPr>
          <a:lstStyle/>
          <a:p>
            <a:endParaRPr/>
          </a:p>
        </p:txBody>
      </p:sp>
      <p:sp>
        <p:nvSpPr>
          <p:cNvPr id="273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92.xml><?xml version="1.0" encoding="utf-8"?>
<p:sldLayout xmlns:a="http://schemas.openxmlformats.org/drawingml/2006/main" xmlns:r="http://schemas.openxmlformats.org/officeDocument/2006/relationships" xmlns:p="http://schemas.openxmlformats.org/presentationml/2006/main" type="tx">
  <p:cSld name="49_Custom Layout">
    <p:spTree>
      <p:nvGrpSpPr>
        <p:cNvPr id="1" name=""/>
        <p:cNvGrpSpPr/>
        <p:nvPr/>
      </p:nvGrpSpPr>
      <p:grpSpPr>
        <a:xfrm>
          <a:off x="0" y="0"/>
          <a:ext cx="0" cy="0"/>
          <a:chOff x="0" y="0"/>
          <a:chExt cx="0" cy="0"/>
        </a:xfrm>
      </p:grpSpPr>
      <p:sp>
        <p:nvSpPr>
          <p:cNvPr id="2742" name="Image"/>
          <p:cNvSpPr>
            <a:spLocks noGrp="1"/>
          </p:cNvSpPr>
          <p:nvPr>
            <p:ph type="pic" sz="half" idx="21"/>
          </p:nvPr>
        </p:nvSpPr>
        <p:spPr>
          <a:xfrm>
            <a:off x="619433" y="2442597"/>
            <a:ext cx="7919885" cy="1747690"/>
          </a:xfrm>
          <a:prstGeom prst="rect">
            <a:avLst/>
          </a:prstGeom>
        </p:spPr>
        <p:txBody>
          <a:bodyPr lIns="91439" tIns="45719" rIns="91439" bIns="45719">
            <a:noAutofit/>
          </a:bodyPr>
          <a:lstStyle/>
          <a:p>
            <a:endParaRPr/>
          </a:p>
        </p:txBody>
      </p:sp>
      <p:sp>
        <p:nvSpPr>
          <p:cNvPr id="2743"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93.xml><?xml version="1.0" encoding="utf-8"?>
<p:sldLayout xmlns:a="http://schemas.openxmlformats.org/drawingml/2006/main" xmlns:r="http://schemas.openxmlformats.org/officeDocument/2006/relationships" xmlns:p="http://schemas.openxmlformats.org/presentationml/2006/main" type="tx">
  <p:cSld name="50_Custom Layout">
    <p:spTree>
      <p:nvGrpSpPr>
        <p:cNvPr id="1" name=""/>
        <p:cNvGrpSpPr/>
        <p:nvPr/>
      </p:nvGrpSpPr>
      <p:grpSpPr>
        <a:xfrm>
          <a:off x="0" y="0"/>
          <a:ext cx="0" cy="0"/>
          <a:chOff x="0" y="0"/>
          <a:chExt cx="0" cy="0"/>
        </a:xfrm>
      </p:grpSpPr>
      <p:sp>
        <p:nvSpPr>
          <p:cNvPr id="2750" name="Rectangle"/>
          <p:cNvSpPr/>
          <p:nvPr/>
        </p:nvSpPr>
        <p:spPr>
          <a:xfrm>
            <a:off x="1528684" y="857248"/>
            <a:ext cx="2931568"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751" name="Image"/>
          <p:cNvSpPr>
            <a:spLocks noGrp="1"/>
          </p:cNvSpPr>
          <p:nvPr>
            <p:ph type="pic" sz="quarter" idx="21"/>
          </p:nvPr>
        </p:nvSpPr>
        <p:spPr>
          <a:xfrm>
            <a:off x="2396087" y="1385887"/>
            <a:ext cx="2876004" cy="4114802"/>
          </a:xfrm>
          <a:prstGeom prst="rect">
            <a:avLst/>
          </a:prstGeom>
        </p:spPr>
        <p:txBody>
          <a:bodyPr lIns="91439" tIns="45719" rIns="91439" bIns="45719">
            <a:noAutofit/>
          </a:bodyPr>
          <a:lstStyle/>
          <a:p>
            <a:endParaRPr/>
          </a:p>
        </p:txBody>
      </p:sp>
      <p:sp>
        <p:nvSpPr>
          <p:cNvPr id="2752"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94.xml><?xml version="1.0" encoding="utf-8"?>
<p:sldLayout xmlns:a="http://schemas.openxmlformats.org/drawingml/2006/main" xmlns:r="http://schemas.openxmlformats.org/officeDocument/2006/relationships" xmlns:p="http://schemas.openxmlformats.org/presentationml/2006/main" type="tx">
  <p:cSld name="51_Custom Layout">
    <p:spTree>
      <p:nvGrpSpPr>
        <p:cNvPr id="1" name=""/>
        <p:cNvGrpSpPr/>
        <p:nvPr/>
      </p:nvGrpSpPr>
      <p:grpSpPr>
        <a:xfrm>
          <a:off x="0" y="0"/>
          <a:ext cx="0" cy="0"/>
          <a:chOff x="0" y="0"/>
          <a:chExt cx="0" cy="0"/>
        </a:xfrm>
      </p:grpSpPr>
      <p:sp>
        <p:nvSpPr>
          <p:cNvPr id="2759" name="Rectangle"/>
          <p:cNvSpPr/>
          <p:nvPr/>
        </p:nvSpPr>
        <p:spPr>
          <a:xfrm>
            <a:off x="-22122" y="857247"/>
            <a:ext cx="1143001"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760" name="Image"/>
          <p:cNvSpPr>
            <a:spLocks noGrp="1"/>
          </p:cNvSpPr>
          <p:nvPr>
            <p:ph type="pic" sz="quarter" idx="21"/>
          </p:nvPr>
        </p:nvSpPr>
        <p:spPr>
          <a:xfrm>
            <a:off x="571498" y="1371600"/>
            <a:ext cx="3128480" cy="3563783"/>
          </a:xfrm>
          <a:prstGeom prst="rect">
            <a:avLst/>
          </a:prstGeom>
        </p:spPr>
        <p:txBody>
          <a:bodyPr lIns="91439" tIns="45719" rIns="91439" bIns="45719">
            <a:noAutofit/>
          </a:bodyPr>
          <a:lstStyle/>
          <a:p>
            <a:endParaRPr/>
          </a:p>
        </p:txBody>
      </p:sp>
      <p:sp>
        <p:nvSpPr>
          <p:cNvPr id="2761"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95.xml><?xml version="1.0" encoding="utf-8"?>
<p:sldLayout xmlns:a="http://schemas.openxmlformats.org/drawingml/2006/main" xmlns:r="http://schemas.openxmlformats.org/officeDocument/2006/relationships" xmlns:p="http://schemas.openxmlformats.org/presentationml/2006/main" type="tx">
  <p:cSld name="52_Custom Layout">
    <p:spTree>
      <p:nvGrpSpPr>
        <p:cNvPr id="1" name=""/>
        <p:cNvGrpSpPr/>
        <p:nvPr/>
      </p:nvGrpSpPr>
      <p:grpSpPr>
        <a:xfrm>
          <a:off x="0" y="0"/>
          <a:ext cx="0" cy="0"/>
          <a:chOff x="0" y="0"/>
          <a:chExt cx="0" cy="0"/>
        </a:xfrm>
      </p:grpSpPr>
      <p:sp>
        <p:nvSpPr>
          <p:cNvPr id="2768" name="Rectangle"/>
          <p:cNvSpPr/>
          <p:nvPr/>
        </p:nvSpPr>
        <p:spPr>
          <a:xfrm>
            <a:off x="-1" y="857249"/>
            <a:ext cx="4008798" cy="728670"/>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769" name="Image"/>
          <p:cNvSpPr>
            <a:spLocks noGrp="1"/>
          </p:cNvSpPr>
          <p:nvPr>
            <p:ph type="pic" sz="quarter" idx="21"/>
          </p:nvPr>
        </p:nvSpPr>
        <p:spPr>
          <a:xfrm>
            <a:off x="577232" y="1366709"/>
            <a:ext cx="2880344" cy="2062292"/>
          </a:xfrm>
          <a:prstGeom prst="rect">
            <a:avLst/>
          </a:prstGeom>
        </p:spPr>
        <p:txBody>
          <a:bodyPr lIns="91439" tIns="45719" rIns="91439" bIns="45719">
            <a:noAutofit/>
          </a:bodyPr>
          <a:lstStyle/>
          <a:p>
            <a:endParaRPr/>
          </a:p>
        </p:txBody>
      </p:sp>
      <p:sp>
        <p:nvSpPr>
          <p:cNvPr id="2770" name="Image"/>
          <p:cNvSpPr>
            <a:spLocks noGrp="1"/>
          </p:cNvSpPr>
          <p:nvPr>
            <p:ph type="pic" sz="quarter" idx="22"/>
          </p:nvPr>
        </p:nvSpPr>
        <p:spPr>
          <a:xfrm>
            <a:off x="6966308" y="1585912"/>
            <a:ext cx="1649061" cy="1670775"/>
          </a:xfrm>
          <a:prstGeom prst="rect">
            <a:avLst/>
          </a:prstGeom>
        </p:spPr>
        <p:txBody>
          <a:bodyPr lIns="91439" tIns="45719" rIns="91439" bIns="45719">
            <a:noAutofit/>
          </a:bodyPr>
          <a:lstStyle/>
          <a:p>
            <a:endParaRPr/>
          </a:p>
        </p:txBody>
      </p:sp>
      <p:sp>
        <p:nvSpPr>
          <p:cNvPr id="2771" name="Image"/>
          <p:cNvSpPr>
            <a:spLocks noGrp="1"/>
          </p:cNvSpPr>
          <p:nvPr>
            <p:ph type="pic" sz="quarter" idx="23"/>
          </p:nvPr>
        </p:nvSpPr>
        <p:spPr>
          <a:xfrm>
            <a:off x="4008794" y="2763591"/>
            <a:ext cx="2406297" cy="2757841"/>
          </a:xfrm>
          <a:prstGeom prst="rect">
            <a:avLst/>
          </a:prstGeom>
        </p:spPr>
        <p:txBody>
          <a:bodyPr lIns="91439" tIns="45719" rIns="91439" bIns="45719">
            <a:noAutofit/>
          </a:bodyPr>
          <a:lstStyle/>
          <a:p>
            <a:endParaRPr/>
          </a:p>
        </p:txBody>
      </p:sp>
      <p:sp>
        <p:nvSpPr>
          <p:cNvPr id="2772"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96.xml><?xml version="1.0" encoding="utf-8"?>
<p:sldLayout xmlns:a="http://schemas.openxmlformats.org/drawingml/2006/main" xmlns:r="http://schemas.openxmlformats.org/officeDocument/2006/relationships" xmlns:p="http://schemas.openxmlformats.org/presentationml/2006/main" type="tx">
  <p:cSld name="53_Custom Layout">
    <p:spTree>
      <p:nvGrpSpPr>
        <p:cNvPr id="1" name=""/>
        <p:cNvGrpSpPr/>
        <p:nvPr/>
      </p:nvGrpSpPr>
      <p:grpSpPr>
        <a:xfrm>
          <a:off x="0" y="0"/>
          <a:ext cx="0" cy="0"/>
          <a:chOff x="0" y="0"/>
          <a:chExt cx="0" cy="0"/>
        </a:xfrm>
      </p:grpSpPr>
      <p:sp>
        <p:nvSpPr>
          <p:cNvPr id="2779" name="Image"/>
          <p:cNvSpPr>
            <a:spLocks noGrp="1"/>
          </p:cNvSpPr>
          <p:nvPr>
            <p:ph type="pic" sz="quarter" idx="21"/>
          </p:nvPr>
        </p:nvSpPr>
        <p:spPr>
          <a:xfrm>
            <a:off x="597308" y="3445590"/>
            <a:ext cx="3119286" cy="2057406"/>
          </a:xfrm>
          <a:prstGeom prst="rect">
            <a:avLst/>
          </a:prstGeom>
        </p:spPr>
        <p:txBody>
          <a:bodyPr lIns="91439" tIns="45719" rIns="91439" bIns="45719">
            <a:noAutofit/>
          </a:bodyPr>
          <a:lstStyle/>
          <a:p>
            <a:endParaRPr/>
          </a:p>
        </p:txBody>
      </p:sp>
      <p:sp>
        <p:nvSpPr>
          <p:cNvPr id="2780" name="Image"/>
          <p:cNvSpPr>
            <a:spLocks noGrp="1"/>
          </p:cNvSpPr>
          <p:nvPr>
            <p:ph type="pic" sz="quarter" idx="22"/>
          </p:nvPr>
        </p:nvSpPr>
        <p:spPr>
          <a:xfrm>
            <a:off x="3871452" y="1388192"/>
            <a:ext cx="2256504" cy="4114804"/>
          </a:xfrm>
          <a:prstGeom prst="rect">
            <a:avLst/>
          </a:prstGeom>
        </p:spPr>
        <p:txBody>
          <a:bodyPr lIns="91439" tIns="45719" rIns="91439" bIns="45719">
            <a:noAutofit/>
          </a:bodyPr>
          <a:lstStyle/>
          <a:p>
            <a:endParaRPr/>
          </a:p>
        </p:txBody>
      </p:sp>
      <p:sp>
        <p:nvSpPr>
          <p:cNvPr id="2781" name="Image"/>
          <p:cNvSpPr>
            <a:spLocks noGrp="1"/>
          </p:cNvSpPr>
          <p:nvPr>
            <p:ph type="pic" sz="quarter" idx="23"/>
          </p:nvPr>
        </p:nvSpPr>
        <p:spPr>
          <a:xfrm>
            <a:off x="6282814" y="1388192"/>
            <a:ext cx="2256506" cy="2499021"/>
          </a:xfrm>
          <a:prstGeom prst="rect">
            <a:avLst/>
          </a:prstGeom>
        </p:spPr>
        <p:txBody>
          <a:bodyPr lIns="91439" tIns="45719" rIns="91439" bIns="45719">
            <a:noAutofit/>
          </a:bodyPr>
          <a:lstStyle/>
          <a:p>
            <a:endParaRPr/>
          </a:p>
        </p:txBody>
      </p:sp>
      <p:sp>
        <p:nvSpPr>
          <p:cNvPr id="2782"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97.xml><?xml version="1.0" encoding="utf-8"?>
<p:sldLayout xmlns:a="http://schemas.openxmlformats.org/drawingml/2006/main" xmlns:r="http://schemas.openxmlformats.org/officeDocument/2006/relationships" xmlns:p="http://schemas.openxmlformats.org/presentationml/2006/main" type="tx">
  <p:cSld name="54_Custom Layout">
    <p:spTree>
      <p:nvGrpSpPr>
        <p:cNvPr id="1" name=""/>
        <p:cNvGrpSpPr/>
        <p:nvPr/>
      </p:nvGrpSpPr>
      <p:grpSpPr>
        <a:xfrm>
          <a:off x="0" y="0"/>
          <a:ext cx="0" cy="0"/>
          <a:chOff x="0" y="0"/>
          <a:chExt cx="0" cy="0"/>
        </a:xfrm>
      </p:grpSpPr>
      <p:grpSp>
        <p:nvGrpSpPr>
          <p:cNvPr id="2791" name="Group"/>
          <p:cNvGrpSpPr/>
          <p:nvPr/>
        </p:nvGrpSpPr>
        <p:grpSpPr>
          <a:xfrm>
            <a:off x="-5" y="857243"/>
            <a:ext cx="3985099" cy="5143516"/>
            <a:chOff x="0" y="0"/>
            <a:chExt cx="3985097" cy="5143515"/>
          </a:xfrm>
        </p:grpSpPr>
        <p:sp>
          <p:nvSpPr>
            <p:cNvPr id="2789" name="Rectangle"/>
            <p:cNvSpPr/>
            <p:nvPr/>
          </p:nvSpPr>
          <p:spPr>
            <a:xfrm>
              <a:off x="3340680" y="-1"/>
              <a:ext cx="644418" cy="5143516"/>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790" name="Rectangle"/>
            <p:cNvSpPr/>
            <p:nvPr/>
          </p:nvSpPr>
          <p:spPr>
            <a:xfrm flipH="1">
              <a:off x="-1" y="-1"/>
              <a:ext cx="3341399" cy="5143516"/>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792" name="Image"/>
          <p:cNvSpPr>
            <a:spLocks noGrp="1"/>
          </p:cNvSpPr>
          <p:nvPr>
            <p:ph type="pic" sz="quarter" idx="21"/>
          </p:nvPr>
        </p:nvSpPr>
        <p:spPr>
          <a:xfrm>
            <a:off x="2786744" y="1366403"/>
            <a:ext cx="2416633" cy="1375071"/>
          </a:xfrm>
          <a:prstGeom prst="rect">
            <a:avLst/>
          </a:prstGeom>
        </p:spPr>
        <p:txBody>
          <a:bodyPr lIns="91439" tIns="45719" rIns="91439" bIns="45719">
            <a:noAutofit/>
          </a:bodyPr>
          <a:lstStyle/>
          <a:p>
            <a:endParaRPr/>
          </a:p>
        </p:txBody>
      </p:sp>
      <p:sp>
        <p:nvSpPr>
          <p:cNvPr id="2793" name="Image"/>
          <p:cNvSpPr>
            <a:spLocks noGrp="1"/>
          </p:cNvSpPr>
          <p:nvPr>
            <p:ph type="pic" sz="quarter" idx="22"/>
          </p:nvPr>
        </p:nvSpPr>
        <p:spPr>
          <a:xfrm>
            <a:off x="2786744" y="2741465"/>
            <a:ext cx="2416633" cy="1375071"/>
          </a:xfrm>
          <a:prstGeom prst="rect">
            <a:avLst/>
          </a:prstGeom>
        </p:spPr>
        <p:txBody>
          <a:bodyPr lIns="91439" tIns="45719" rIns="91439" bIns="45719">
            <a:noAutofit/>
          </a:bodyPr>
          <a:lstStyle/>
          <a:p>
            <a:endParaRPr/>
          </a:p>
        </p:txBody>
      </p:sp>
      <p:sp>
        <p:nvSpPr>
          <p:cNvPr id="2794" name="Image"/>
          <p:cNvSpPr>
            <a:spLocks noGrp="1"/>
          </p:cNvSpPr>
          <p:nvPr>
            <p:ph type="pic" sz="quarter" idx="23"/>
          </p:nvPr>
        </p:nvSpPr>
        <p:spPr>
          <a:xfrm>
            <a:off x="2786744" y="4116532"/>
            <a:ext cx="2416633" cy="1375070"/>
          </a:xfrm>
          <a:prstGeom prst="rect">
            <a:avLst/>
          </a:prstGeom>
        </p:spPr>
        <p:txBody>
          <a:bodyPr lIns="91439" tIns="45719" rIns="91439" bIns="45719">
            <a:noAutofit/>
          </a:bodyPr>
          <a:lstStyle/>
          <a:p>
            <a:endParaRPr/>
          </a:p>
        </p:txBody>
      </p:sp>
      <p:sp>
        <p:nvSpPr>
          <p:cNvPr id="279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98.xml><?xml version="1.0" encoding="utf-8"?>
<p:sldLayout xmlns:a="http://schemas.openxmlformats.org/drawingml/2006/main" xmlns:r="http://schemas.openxmlformats.org/officeDocument/2006/relationships" xmlns:p="http://schemas.openxmlformats.org/presentationml/2006/main" type="tx">
  <p:cSld name="55_Custom Layout">
    <p:spTree>
      <p:nvGrpSpPr>
        <p:cNvPr id="1" name=""/>
        <p:cNvGrpSpPr/>
        <p:nvPr/>
      </p:nvGrpSpPr>
      <p:grpSpPr>
        <a:xfrm>
          <a:off x="0" y="0"/>
          <a:ext cx="0" cy="0"/>
          <a:chOff x="0" y="0"/>
          <a:chExt cx="0" cy="0"/>
        </a:xfrm>
      </p:grpSpPr>
      <p:sp>
        <p:nvSpPr>
          <p:cNvPr id="2802" name="Rectangle"/>
          <p:cNvSpPr/>
          <p:nvPr/>
        </p:nvSpPr>
        <p:spPr>
          <a:xfrm>
            <a:off x="8008373" y="849985"/>
            <a:ext cx="1135633" cy="515076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803" name="Image"/>
          <p:cNvSpPr>
            <a:spLocks noGrp="1"/>
          </p:cNvSpPr>
          <p:nvPr>
            <p:ph type="pic" sz="quarter" idx="21"/>
          </p:nvPr>
        </p:nvSpPr>
        <p:spPr>
          <a:xfrm>
            <a:off x="3747465" y="1593054"/>
            <a:ext cx="1518118" cy="1400179"/>
          </a:xfrm>
          <a:prstGeom prst="rect">
            <a:avLst/>
          </a:prstGeom>
        </p:spPr>
        <p:txBody>
          <a:bodyPr lIns="91439" tIns="45719" rIns="91439" bIns="45719">
            <a:noAutofit/>
          </a:bodyPr>
          <a:lstStyle/>
          <a:p>
            <a:endParaRPr/>
          </a:p>
        </p:txBody>
      </p:sp>
      <p:sp>
        <p:nvSpPr>
          <p:cNvPr id="2804" name="Image"/>
          <p:cNvSpPr>
            <a:spLocks noGrp="1"/>
          </p:cNvSpPr>
          <p:nvPr>
            <p:ph type="pic" sz="quarter" idx="22"/>
          </p:nvPr>
        </p:nvSpPr>
        <p:spPr>
          <a:xfrm>
            <a:off x="5411063" y="1593054"/>
            <a:ext cx="1518118" cy="1400179"/>
          </a:xfrm>
          <a:prstGeom prst="rect">
            <a:avLst/>
          </a:prstGeom>
        </p:spPr>
        <p:txBody>
          <a:bodyPr lIns="91439" tIns="45719" rIns="91439" bIns="45719">
            <a:noAutofit/>
          </a:bodyPr>
          <a:lstStyle/>
          <a:p>
            <a:endParaRPr/>
          </a:p>
        </p:txBody>
      </p:sp>
      <p:sp>
        <p:nvSpPr>
          <p:cNvPr id="2805" name="Image"/>
          <p:cNvSpPr>
            <a:spLocks noGrp="1"/>
          </p:cNvSpPr>
          <p:nvPr>
            <p:ph type="pic" sz="quarter" idx="23"/>
          </p:nvPr>
        </p:nvSpPr>
        <p:spPr>
          <a:xfrm>
            <a:off x="7074661" y="1593054"/>
            <a:ext cx="1518118" cy="1400179"/>
          </a:xfrm>
          <a:prstGeom prst="rect">
            <a:avLst/>
          </a:prstGeom>
        </p:spPr>
        <p:txBody>
          <a:bodyPr lIns="91439" tIns="45719" rIns="91439" bIns="45719">
            <a:noAutofit/>
          </a:bodyPr>
          <a:lstStyle/>
          <a:p>
            <a:endParaRPr/>
          </a:p>
        </p:txBody>
      </p:sp>
      <p:sp>
        <p:nvSpPr>
          <p:cNvPr id="2806" name="Image"/>
          <p:cNvSpPr>
            <a:spLocks noGrp="1"/>
          </p:cNvSpPr>
          <p:nvPr>
            <p:ph type="pic" sz="quarter" idx="24"/>
          </p:nvPr>
        </p:nvSpPr>
        <p:spPr>
          <a:xfrm>
            <a:off x="3747465" y="3579016"/>
            <a:ext cx="1518118" cy="1400182"/>
          </a:xfrm>
          <a:prstGeom prst="rect">
            <a:avLst/>
          </a:prstGeom>
        </p:spPr>
        <p:txBody>
          <a:bodyPr lIns="91439" tIns="45719" rIns="91439" bIns="45719">
            <a:noAutofit/>
          </a:bodyPr>
          <a:lstStyle/>
          <a:p>
            <a:endParaRPr/>
          </a:p>
        </p:txBody>
      </p:sp>
      <p:sp>
        <p:nvSpPr>
          <p:cNvPr id="2807" name="Image"/>
          <p:cNvSpPr>
            <a:spLocks noGrp="1"/>
          </p:cNvSpPr>
          <p:nvPr>
            <p:ph type="pic" sz="quarter" idx="25"/>
          </p:nvPr>
        </p:nvSpPr>
        <p:spPr>
          <a:xfrm>
            <a:off x="5411063" y="3579016"/>
            <a:ext cx="1518118" cy="1400182"/>
          </a:xfrm>
          <a:prstGeom prst="rect">
            <a:avLst/>
          </a:prstGeom>
        </p:spPr>
        <p:txBody>
          <a:bodyPr lIns="91439" tIns="45719" rIns="91439" bIns="45719">
            <a:noAutofit/>
          </a:bodyPr>
          <a:lstStyle/>
          <a:p>
            <a:endParaRPr/>
          </a:p>
        </p:txBody>
      </p:sp>
      <p:sp>
        <p:nvSpPr>
          <p:cNvPr id="2808" name="Image"/>
          <p:cNvSpPr>
            <a:spLocks noGrp="1"/>
          </p:cNvSpPr>
          <p:nvPr>
            <p:ph type="pic" sz="quarter" idx="26"/>
          </p:nvPr>
        </p:nvSpPr>
        <p:spPr>
          <a:xfrm>
            <a:off x="7074661" y="3579016"/>
            <a:ext cx="1518118" cy="1400182"/>
          </a:xfrm>
          <a:prstGeom prst="rect">
            <a:avLst/>
          </a:prstGeom>
        </p:spPr>
        <p:txBody>
          <a:bodyPr lIns="91439" tIns="45719" rIns="91439" bIns="45719">
            <a:noAutofit/>
          </a:bodyPr>
          <a:lstStyle/>
          <a:p>
            <a:endParaRPr/>
          </a:p>
        </p:txBody>
      </p:sp>
      <p:sp>
        <p:nvSpPr>
          <p:cNvPr id="280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299.xml><?xml version="1.0" encoding="utf-8"?>
<p:sldLayout xmlns:a="http://schemas.openxmlformats.org/drawingml/2006/main" xmlns:r="http://schemas.openxmlformats.org/officeDocument/2006/relationships" xmlns:p="http://schemas.openxmlformats.org/presentationml/2006/main" type="tx">
  <p:cSld name="56_Custom Layout">
    <p:spTree>
      <p:nvGrpSpPr>
        <p:cNvPr id="1" name=""/>
        <p:cNvGrpSpPr/>
        <p:nvPr/>
      </p:nvGrpSpPr>
      <p:grpSpPr>
        <a:xfrm>
          <a:off x="0" y="0"/>
          <a:ext cx="0" cy="0"/>
          <a:chOff x="0" y="0"/>
          <a:chExt cx="0" cy="0"/>
        </a:xfrm>
      </p:grpSpPr>
      <p:sp>
        <p:nvSpPr>
          <p:cNvPr id="2816" name="Rectangle"/>
          <p:cNvSpPr/>
          <p:nvPr/>
        </p:nvSpPr>
        <p:spPr>
          <a:xfrm>
            <a:off x="4187535" y="857248"/>
            <a:ext cx="1298869"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817" name="Image"/>
          <p:cNvSpPr>
            <a:spLocks noGrp="1"/>
          </p:cNvSpPr>
          <p:nvPr>
            <p:ph type="pic" sz="quarter" idx="21"/>
          </p:nvPr>
        </p:nvSpPr>
        <p:spPr>
          <a:xfrm>
            <a:off x="542926" y="1378742"/>
            <a:ext cx="1843092" cy="3205721"/>
          </a:xfrm>
          <a:prstGeom prst="rect">
            <a:avLst/>
          </a:prstGeom>
        </p:spPr>
        <p:txBody>
          <a:bodyPr lIns="91439" tIns="45719" rIns="91439" bIns="45719">
            <a:noAutofit/>
          </a:bodyPr>
          <a:lstStyle/>
          <a:p>
            <a:endParaRPr/>
          </a:p>
        </p:txBody>
      </p:sp>
      <p:sp>
        <p:nvSpPr>
          <p:cNvPr id="2818" name="Image"/>
          <p:cNvSpPr>
            <a:spLocks noGrp="1"/>
          </p:cNvSpPr>
          <p:nvPr>
            <p:ph type="pic" sz="quarter" idx="22"/>
          </p:nvPr>
        </p:nvSpPr>
        <p:spPr>
          <a:xfrm>
            <a:off x="2512454" y="1378742"/>
            <a:ext cx="2443166" cy="4100518"/>
          </a:xfrm>
          <a:prstGeom prst="rect">
            <a:avLst/>
          </a:prstGeom>
        </p:spPr>
        <p:txBody>
          <a:bodyPr lIns="91439" tIns="45719" rIns="91439" bIns="45719">
            <a:noAutofit/>
          </a:bodyPr>
          <a:lstStyle/>
          <a:p>
            <a:endParaRPr/>
          </a:p>
        </p:txBody>
      </p:sp>
      <p:sp>
        <p:nvSpPr>
          <p:cNvPr id="281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00.xml><?xml version="1.0" encoding="utf-8"?>
<p:sldLayout xmlns:a="http://schemas.openxmlformats.org/drawingml/2006/main" xmlns:r="http://schemas.openxmlformats.org/officeDocument/2006/relationships" xmlns:p="http://schemas.openxmlformats.org/presentationml/2006/main" type="tx">
  <p:cSld name="57_Custom Layout">
    <p:spTree>
      <p:nvGrpSpPr>
        <p:cNvPr id="1" name=""/>
        <p:cNvGrpSpPr/>
        <p:nvPr/>
      </p:nvGrpSpPr>
      <p:grpSpPr>
        <a:xfrm>
          <a:off x="0" y="0"/>
          <a:ext cx="0" cy="0"/>
          <a:chOff x="0" y="0"/>
          <a:chExt cx="0" cy="0"/>
        </a:xfrm>
      </p:grpSpPr>
      <p:sp>
        <p:nvSpPr>
          <p:cNvPr id="2826" name="Image"/>
          <p:cNvSpPr>
            <a:spLocks noGrp="1"/>
          </p:cNvSpPr>
          <p:nvPr>
            <p:ph type="pic" sz="quarter" idx="21"/>
          </p:nvPr>
        </p:nvSpPr>
        <p:spPr>
          <a:xfrm>
            <a:off x="619433" y="3032867"/>
            <a:ext cx="1907135" cy="2270336"/>
          </a:xfrm>
          <a:prstGeom prst="rect">
            <a:avLst/>
          </a:prstGeom>
        </p:spPr>
        <p:txBody>
          <a:bodyPr lIns="91439" tIns="45719" rIns="91439" bIns="45719">
            <a:noAutofit/>
          </a:bodyPr>
          <a:lstStyle/>
          <a:p>
            <a:endParaRPr/>
          </a:p>
        </p:txBody>
      </p:sp>
      <p:sp>
        <p:nvSpPr>
          <p:cNvPr id="2827" name="Image"/>
          <p:cNvSpPr>
            <a:spLocks noGrp="1"/>
          </p:cNvSpPr>
          <p:nvPr>
            <p:ph type="pic" sz="quarter" idx="22"/>
          </p:nvPr>
        </p:nvSpPr>
        <p:spPr>
          <a:xfrm>
            <a:off x="2623685" y="3032867"/>
            <a:ext cx="1907130" cy="2270333"/>
          </a:xfrm>
          <a:prstGeom prst="rect">
            <a:avLst/>
          </a:prstGeom>
        </p:spPr>
        <p:txBody>
          <a:bodyPr lIns="91439" tIns="45719" rIns="91439" bIns="45719">
            <a:noAutofit/>
          </a:bodyPr>
          <a:lstStyle/>
          <a:p>
            <a:endParaRPr/>
          </a:p>
        </p:txBody>
      </p:sp>
      <p:sp>
        <p:nvSpPr>
          <p:cNvPr id="2828" name="Image"/>
          <p:cNvSpPr>
            <a:spLocks noGrp="1"/>
          </p:cNvSpPr>
          <p:nvPr>
            <p:ph type="pic" sz="quarter" idx="23"/>
          </p:nvPr>
        </p:nvSpPr>
        <p:spPr>
          <a:xfrm>
            <a:off x="4627936" y="1554801"/>
            <a:ext cx="1907136" cy="2270332"/>
          </a:xfrm>
          <a:prstGeom prst="rect">
            <a:avLst/>
          </a:prstGeom>
        </p:spPr>
        <p:txBody>
          <a:bodyPr lIns="91439" tIns="45719" rIns="91439" bIns="45719">
            <a:noAutofit/>
          </a:bodyPr>
          <a:lstStyle/>
          <a:p>
            <a:endParaRPr/>
          </a:p>
        </p:txBody>
      </p:sp>
      <p:sp>
        <p:nvSpPr>
          <p:cNvPr id="2829" name="Image"/>
          <p:cNvSpPr>
            <a:spLocks noGrp="1"/>
          </p:cNvSpPr>
          <p:nvPr>
            <p:ph type="pic" sz="quarter" idx="24"/>
          </p:nvPr>
        </p:nvSpPr>
        <p:spPr>
          <a:xfrm>
            <a:off x="6632188" y="1554801"/>
            <a:ext cx="1907136" cy="2270332"/>
          </a:xfrm>
          <a:prstGeom prst="rect">
            <a:avLst/>
          </a:prstGeom>
        </p:spPr>
        <p:txBody>
          <a:bodyPr lIns="91439" tIns="45719" rIns="91439" bIns="45719">
            <a:noAutofit/>
          </a:bodyPr>
          <a:lstStyle/>
          <a:p>
            <a:endParaRPr/>
          </a:p>
        </p:txBody>
      </p:sp>
      <p:sp>
        <p:nvSpPr>
          <p:cNvPr id="283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01.xml><?xml version="1.0" encoding="utf-8"?>
<p:sldLayout xmlns:a="http://schemas.openxmlformats.org/drawingml/2006/main" xmlns:r="http://schemas.openxmlformats.org/officeDocument/2006/relationships" xmlns:p="http://schemas.openxmlformats.org/presentationml/2006/main" type="tx">
  <p:cSld name="58_Custom Layout">
    <p:spTree>
      <p:nvGrpSpPr>
        <p:cNvPr id="1" name=""/>
        <p:cNvGrpSpPr/>
        <p:nvPr/>
      </p:nvGrpSpPr>
      <p:grpSpPr>
        <a:xfrm>
          <a:off x="0" y="0"/>
          <a:ext cx="0" cy="0"/>
          <a:chOff x="0" y="0"/>
          <a:chExt cx="0" cy="0"/>
        </a:xfrm>
      </p:grpSpPr>
      <p:sp>
        <p:nvSpPr>
          <p:cNvPr id="2837" name="Rectangle"/>
          <p:cNvSpPr/>
          <p:nvPr/>
        </p:nvSpPr>
        <p:spPr>
          <a:xfrm flipH="1">
            <a:off x="-3" y="857248"/>
            <a:ext cx="3229905" cy="5143506"/>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838" name="Image"/>
          <p:cNvSpPr>
            <a:spLocks noGrp="1"/>
          </p:cNvSpPr>
          <p:nvPr>
            <p:ph type="pic" sz="half" idx="21"/>
          </p:nvPr>
        </p:nvSpPr>
        <p:spPr>
          <a:xfrm>
            <a:off x="619433" y="1388191"/>
            <a:ext cx="4667866" cy="3097162"/>
          </a:xfrm>
          <a:prstGeom prst="rect">
            <a:avLst/>
          </a:prstGeom>
        </p:spPr>
        <p:txBody>
          <a:bodyPr lIns="91439" tIns="45719" rIns="91439" bIns="45719">
            <a:noAutofit/>
          </a:bodyPr>
          <a:lstStyle/>
          <a:p>
            <a:endParaRPr/>
          </a:p>
        </p:txBody>
      </p:sp>
      <p:sp>
        <p:nvSpPr>
          <p:cNvPr id="283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02.xml><?xml version="1.0" encoding="utf-8"?>
<p:sldLayout xmlns:a="http://schemas.openxmlformats.org/drawingml/2006/main" xmlns:r="http://schemas.openxmlformats.org/officeDocument/2006/relationships" xmlns:p="http://schemas.openxmlformats.org/presentationml/2006/main" type="tx">
  <p:cSld name="59_Custom Layout">
    <p:spTree>
      <p:nvGrpSpPr>
        <p:cNvPr id="1" name=""/>
        <p:cNvGrpSpPr/>
        <p:nvPr/>
      </p:nvGrpSpPr>
      <p:grpSpPr>
        <a:xfrm>
          <a:off x="0" y="0"/>
          <a:ext cx="0" cy="0"/>
          <a:chOff x="0" y="0"/>
          <a:chExt cx="0" cy="0"/>
        </a:xfrm>
      </p:grpSpPr>
      <p:sp>
        <p:nvSpPr>
          <p:cNvPr id="2846" name="Rectangle"/>
          <p:cNvSpPr/>
          <p:nvPr/>
        </p:nvSpPr>
        <p:spPr>
          <a:xfrm>
            <a:off x="-1" y="857250"/>
            <a:ext cx="9144001" cy="1471614"/>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847" name="Image"/>
          <p:cNvSpPr>
            <a:spLocks noGrp="1"/>
          </p:cNvSpPr>
          <p:nvPr>
            <p:ph type="pic" sz="quarter" idx="21"/>
          </p:nvPr>
        </p:nvSpPr>
        <p:spPr>
          <a:xfrm>
            <a:off x="811622" y="1809750"/>
            <a:ext cx="2234385" cy="2941074"/>
          </a:xfrm>
          <a:prstGeom prst="rect">
            <a:avLst/>
          </a:prstGeom>
        </p:spPr>
        <p:txBody>
          <a:bodyPr lIns="91439" tIns="45719" rIns="91439" bIns="45719">
            <a:noAutofit/>
          </a:bodyPr>
          <a:lstStyle/>
          <a:p>
            <a:endParaRPr/>
          </a:p>
        </p:txBody>
      </p:sp>
      <p:sp>
        <p:nvSpPr>
          <p:cNvPr id="2848" name="Image"/>
          <p:cNvSpPr>
            <a:spLocks noGrp="1"/>
          </p:cNvSpPr>
          <p:nvPr>
            <p:ph type="pic" sz="quarter" idx="22"/>
          </p:nvPr>
        </p:nvSpPr>
        <p:spPr>
          <a:xfrm>
            <a:off x="3454810" y="1809750"/>
            <a:ext cx="2234385" cy="2941074"/>
          </a:xfrm>
          <a:prstGeom prst="rect">
            <a:avLst/>
          </a:prstGeom>
        </p:spPr>
        <p:txBody>
          <a:bodyPr lIns="91439" tIns="45719" rIns="91439" bIns="45719">
            <a:noAutofit/>
          </a:bodyPr>
          <a:lstStyle/>
          <a:p>
            <a:endParaRPr/>
          </a:p>
        </p:txBody>
      </p:sp>
      <p:sp>
        <p:nvSpPr>
          <p:cNvPr id="2849" name="Image"/>
          <p:cNvSpPr>
            <a:spLocks noGrp="1"/>
          </p:cNvSpPr>
          <p:nvPr>
            <p:ph type="pic" sz="quarter" idx="23"/>
          </p:nvPr>
        </p:nvSpPr>
        <p:spPr>
          <a:xfrm>
            <a:off x="6097997" y="1809750"/>
            <a:ext cx="2234387" cy="2941075"/>
          </a:xfrm>
          <a:prstGeom prst="rect">
            <a:avLst/>
          </a:prstGeom>
        </p:spPr>
        <p:txBody>
          <a:bodyPr lIns="91439" tIns="45719" rIns="91439" bIns="45719">
            <a:noAutofit/>
          </a:bodyPr>
          <a:lstStyle/>
          <a:p>
            <a:endParaRPr/>
          </a:p>
        </p:txBody>
      </p:sp>
      <p:sp>
        <p:nvSpPr>
          <p:cNvPr id="285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03.xml><?xml version="1.0" encoding="utf-8"?>
<p:sldLayout xmlns:a="http://schemas.openxmlformats.org/drawingml/2006/main" xmlns:r="http://schemas.openxmlformats.org/officeDocument/2006/relationships" xmlns:p="http://schemas.openxmlformats.org/presentationml/2006/main" type="tx">
  <p:cSld name="60_Custom Layout">
    <p:spTree>
      <p:nvGrpSpPr>
        <p:cNvPr id="1" name=""/>
        <p:cNvGrpSpPr/>
        <p:nvPr/>
      </p:nvGrpSpPr>
      <p:grpSpPr>
        <a:xfrm>
          <a:off x="0" y="0"/>
          <a:ext cx="0" cy="0"/>
          <a:chOff x="0" y="0"/>
          <a:chExt cx="0" cy="0"/>
        </a:xfrm>
      </p:grpSpPr>
      <p:sp>
        <p:nvSpPr>
          <p:cNvPr id="2857" name="Rectangle"/>
          <p:cNvSpPr/>
          <p:nvPr/>
        </p:nvSpPr>
        <p:spPr>
          <a:xfrm rot="5400000">
            <a:off x="3743518" y="2097695"/>
            <a:ext cx="5143506" cy="2662618"/>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858" name="Image"/>
          <p:cNvSpPr>
            <a:spLocks noGrp="1"/>
          </p:cNvSpPr>
          <p:nvPr>
            <p:ph type="pic" sz="quarter" idx="21"/>
          </p:nvPr>
        </p:nvSpPr>
        <p:spPr>
          <a:xfrm>
            <a:off x="4096430" y="1504603"/>
            <a:ext cx="3550152" cy="1924401"/>
          </a:xfrm>
          <a:prstGeom prst="rect">
            <a:avLst/>
          </a:prstGeom>
        </p:spPr>
        <p:txBody>
          <a:bodyPr lIns="91439" tIns="45719" rIns="91439" bIns="45719">
            <a:noAutofit/>
          </a:bodyPr>
          <a:lstStyle/>
          <a:p>
            <a:endParaRPr/>
          </a:p>
        </p:txBody>
      </p:sp>
      <p:sp>
        <p:nvSpPr>
          <p:cNvPr id="2859" name="Image"/>
          <p:cNvSpPr>
            <a:spLocks noGrp="1"/>
          </p:cNvSpPr>
          <p:nvPr>
            <p:ph type="pic" sz="quarter" idx="22"/>
          </p:nvPr>
        </p:nvSpPr>
        <p:spPr>
          <a:xfrm>
            <a:off x="4983967" y="3429001"/>
            <a:ext cx="3550152" cy="1924401"/>
          </a:xfrm>
          <a:prstGeom prst="rect">
            <a:avLst/>
          </a:prstGeom>
        </p:spPr>
        <p:txBody>
          <a:bodyPr lIns="91439" tIns="45719" rIns="91439" bIns="45719">
            <a:noAutofit/>
          </a:bodyPr>
          <a:lstStyle/>
          <a:p>
            <a:endParaRPr/>
          </a:p>
        </p:txBody>
      </p:sp>
      <p:sp>
        <p:nvSpPr>
          <p:cNvPr id="286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04.xml><?xml version="1.0" encoding="utf-8"?>
<p:sldLayout xmlns:a="http://schemas.openxmlformats.org/drawingml/2006/main" xmlns:r="http://schemas.openxmlformats.org/officeDocument/2006/relationships" xmlns:p="http://schemas.openxmlformats.org/presentationml/2006/main" type="tx">
  <p:cSld name="61_Custom Layout">
    <p:spTree>
      <p:nvGrpSpPr>
        <p:cNvPr id="1" name=""/>
        <p:cNvGrpSpPr/>
        <p:nvPr/>
      </p:nvGrpSpPr>
      <p:grpSpPr>
        <a:xfrm>
          <a:off x="0" y="0"/>
          <a:ext cx="0" cy="0"/>
          <a:chOff x="0" y="0"/>
          <a:chExt cx="0" cy="0"/>
        </a:xfrm>
      </p:grpSpPr>
      <p:grpSp>
        <p:nvGrpSpPr>
          <p:cNvPr id="2869" name="Group"/>
          <p:cNvGrpSpPr/>
          <p:nvPr/>
        </p:nvGrpSpPr>
        <p:grpSpPr>
          <a:xfrm>
            <a:off x="5359181" y="849977"/>
            <a:ext cx="3784824" cy="5150784"/>
            <a:chOff x="-1" y="-1"/>
            <a:chExt cx="3784823" cy="5150782"/>
          </a:xfrm>
        </p:grpSpPr>
        <p:sp>
          <p:nvSpPr>
            <p:cNvPr id="2867" name="Rectangle"/>
            <p:cNvSpPr/>
            <p:nvPr/>
          </p:nvSpPr>
          <p:spPr>
            <a:xfrm>
              <a:off x="-2" y="-2"/>
              <a:ext cx="698718" cy="5150783"/>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868" name="Rectangle"/>
            <p:cNvSpPr/>
            <p:nvPr/>
          </p:nvSpPr>
          <p:spPr>
            <a:xfrm>
              <a:off x="698712" y="7264"/>
              <a:ext cx="3086111" cy="5143516"/>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870" name="Image"/>
          <p:cNvSpPr>
            <a:spLocks noGrp="1"/>
          </p:cNvSpPr>
          <p:nvPr>
            <p:ph type="pic" sz="quarter" idx="21"/>
          </p:nvPr>
        </p:nvSpPr>
        <p:spPr>
          <a:xfrm>
            <a:off x="4070556" y="1388192"/>
            <a:ext cx="2898065" cy="4092681"/>
          </a:xfrm>
          <a:prstGeom prst="rect">
            <a:avLst/>
          </a:prstGeom>
        </p:spPr>
        <p:txBody>
          <a:bodyPr lIns="91439" tIns="45719" rIns="91439" bIns="45719">
            <a:noAutofit/>
          </a:bodyPr>
          <a:lstStyle/>
          <a:p>
            <a:endParaRPr/>
          </a:p>
        </p:txBody>
      </p:sp>
      <p:sp>
        <p:nvSpPr>
          <p:cNvPr id="2871"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05.xml><?xml version="1.0" encoding="utf-8"?>
<p:sldLayout xmlns:a="http://schemas.openxmlformats.org/drawingml/2006/main" xmlns:r="http://schemas.openxmlformats.org/officeDocument/2006/relationships" xmlns:p="http://schemas.openxmlformats.org/presentationml/2006/main" type="tx">
  <p:cSld name="62_Custom Layout">
    <p:spTree>
      <p:nvGrpSpPr>
        <p:cNvPr id="1" name=""/>
        <p:cNvGrpSpPr/>
        <p:nvPr/>
      </p:nvGrpSpPr>
      <p:grpSpPr>
        <a:xfrm>
          <a:off x="0" y="0"/>
          <a:ext cx="0" cy="0"/>
          <a:chOff x="0" y="0"/>
          <a:chExt cx="0" cy="0"/>
        </a:xfrm>
      </p:grpSpPr>
      <p:sp>
        <p:nvSpPr>
          <p:cNvPr id="2878" name="Rectangle"/>
          <p:cNvSpPr/>
          <p:nvPr/>
        </p:nvSpPr>
        <p:spPr>
          <a:xfrm>
            <a:off x="571499" y="4081786"/>
            <a:ext cx="8001004" cy="1410321"/>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879" name="Image"/>
          <p:cNvSpPr>
            <a:spLocks noGrp="1"/>
          </p:cNvSpPr>
          <p:nvPr>
            <p:ph type="pic" sz="quarter" idx="21"/>
          </p:nvPr>
        </p:nvSpPr>
        <p:spPr>
          <a:xfrm>
            <a:off x="1266288" y="1471612"/>
            <a:ext cx="1678086" cy="3588588"/>
          </a:xfrm>
          <a:prstGeom prst="rect">
            <a:avLst/>
          </a:prstGeom>
        </p:spPr>
        <p:txBody>
          <a:bodyPr lIns="91439" tIns="45719" rIns="91439" bIns="45719">
            <a:noAutofit/>
          </a:bodyPr>
          <a:lstStyle/>
          <a:p>
            <a:endParaRPr/>
          </a:p>
        </p:txBody>
      </p:sp>
      <p:sp>
        <p:nvSpPr>
          <p:cNvPr id="288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06.xml><?xml version="1.0" encoding="utf-8"?>
<p:sldLayout xmlns:a="http://schemas.openxmlformats.org/drawingml/2006/main" xmlns:r="http://schemas.openxmlformats.org/officeDocument/2006/relationships" xmlns:p="http://schemas.openxmlformats.org/presentationml/2006/main" type="tx">
  <p:cSld name="63_Custom Layout">
    <p:spTree>
      <p:nvGrpSpPr>
        <p:cNvPr id="1" name=""/>
        <p:cNvGrpSpPr/>
        <p:nvPr/>
      </p:nvGrpSpPr>
      <p:grpSpPr>
        <a:xfrm>
          <a:off x="0" y="0"/>
          <a:ext cx="0" cy="0"/>
          <a:chOff x="0" y="0"/>
          <a:chExt cx="0" cy="0"/>
        </a:xfrm>
      </p:grpSpPr>
      <p:sp>
        <p:nvSpPr>
          <p:cNvPr id="2887" name="Rectangle"/>
          <p:cNvSpPr/>
          <p:nvPr/>
        </p:nvSpPr>
        <p:spPr>
          <a:xfrm rot="16200000" flipH="1">
            <a:off x="3611973" y="-2754724"/>
            <a:ext cx="1920060" cy="9144003"/>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2888" name="Image"/>
          <p:cNvSpPr>
            <a:spLocks noGrp="1"/>
          </p:cNvSpPr>
          <p:nvPr>
            <p:ph type="pic" sz="quarter" idx="21"/>
          </p:nvPr>
        </p:nvSpPr>
        <p:spPr>
          <a:xfrm>
            <a:off x="5257432" y="1913888"/>
            <a:ext cx="2888679" cy="1828802"/>
          </a:xfrm>
          <a:prstGeom prst="rect">
            <a:avLst/>
          </a:prstGeom>
        </p:spPr>
        <p:txBody>
          <a:bodyPr lIns="91439" tIns="45719" rIns="91439" bIns="45719">
            <a:noAutofit/>
          </a:bodyPr>
          <a:lstStyle/>
          <a:p>
            <a:endParaRPr/>
          </a:p>
        </p:txBody>
      </p:sp>
      <p:sp>
        <p:nvSpPr>
          <p:cNvPr id="288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07.xml><?xml version="1.0" encoding="utf-8"?>
<p:sldLayout xmlns:a="http://schemas.openxmlformats.org/drawingml/2006/main" xmlns:r="http://schemas.openxmlformats.org/officeDocument/2006/relationships" xmlns:p="http://schemas.openxmlformats.org/presentationml/2006/main" type="tx">
  <p:cSld name="64_Custom Layout">
    <p:spTree>
      <p:nvGrpSpPr>
        <p:cNvPr id="1" name=""/>
        <p:cNvGrpSpPr/>
        <p:nvPr/>
      </p:nvGrpSpPr>
      <p:grpSpPr>
        <a:xfrm>
          <a:off x="0" y="0"/>
          <a:ext cx="0" cy="0"/>
          <a:chOff x="0" y="0"/>
          <a:chExt cx="0" cy="0"/>
        </a:xfrm>
      </p:grpSpPr>
      <p:grpSp>
        <p:nvGrpSpPr>
          <p:cNvPr id="2898" name="Group"/>
          <p:cNvGrpSpPr/>
          <p:nvPr/>
        </p:nvGrpSpPr>
        <p:grpSpPr>
          <a:xfrm>
            <a:off x="-8" y="857241"/>
            <a:ext cx="3621540" cy="5150783"/>
            <a:chOff x="0" y="-1"/>
            <a:chExt cx="3621539" cy="5150782"/>
          </a:xfrm>
        </p:grpSpPr>
        <p:sp>
          <p:nvSpPr>
            <p:cNvPr id="2896" name="Rectangle"/>
            <p:cNvSpPr/>
            <p:nvPr/>
          </p:nvSpPr>
          <p:spPr>
            <a:xfrm flipH="1">
              <a:off x="2922820" y="-2"/>
              <a:ext cx="698719" cy="5150783"/>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2897" name="Rectangle"/>
            <p:cNvSpPr/>
            <p:nvPr/>
          </p:nvSpPr>
          <p:spPr>
            <a:xfrm flipH="1">
              <a:off x="-1" y="-2"/>
              <a:ext cx="2922826" cy="5150783"/>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2899" name="Image"/>
          <p:cNvSpPr>
            <a:spLocks noGrp="1"/>
          </p:cNvSpPr>
          <p:nvPr>
            <p:ph type="pic" sz="quarter" idx="21"/>
          </p:nvPr>
        </p:nvSpPr>
        <p:spPr>
          <a:xfrm>
            <a:off x="2295525" y="1762125"/>
            <a:ext cx="2543176" cy="3323417"/>
          </a:xfrm>
          <a:prstGeom prst="rect">
            <a:avLst/>
          </a:prstGeom>
        </p:spPr>
        <p:txBody>
          <a:bodyPr lIns="91439" tIns="45719" rIns="91439" bIns="45719">
            <a:noAutofit/>
          </a:bodyPr>
          <a:lstStyle/>
          <a:p>
            <a:endParaRPr/>
          </a:p>
        </p:txBody>
      </p:sp>
      <p:sp>
        <p:nvSpPr>
          <p:cNvPr id="290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08.xml><?xml version="1.0" encoding="utf-8"?>
<p:sldLayout xmlns:a="http://schemas.openxmlformats.org/drawingml/2006/main" xmlns:r="http://schemas.openxmlformats.org/officeDocument/2006/relationships" xmlns:p="http://schemas.openxmlformats.org/presentationml/2006/main" type="tx">
  <p:cSld name="14_Title Slide">
    <p:spTree>
      <p:nvGrpSpPr>
        <p:cNvPr id="1" name=""/>
        <p:cNvGrpSpPr/>
        <p:nvPr/>
      </p:nvGrpSpPr>
      <p:grpSpPr>
        <a:xfrm>
          <a:off x="0" y="0"/>
          <a:ext cx="0" cy="0"/>
          <a:chOff x="0" y="0"/>
          <a:chExt cx="0" cy="0"/>
        </a:xfrm>
      </p:grpSpPr>
      <p:sp>
        <p:nvSpPr>
          <p:cNvPr id="2907" name="Title Text"/>
          <p:cNvSpPr txBox="1">
            <a:spLocks noGrp="1"/>
          </p:cNvSpPr>
          <p:nvPr>
            <p:ph type="title"/>
          </p:nvPr>
        </p:nvSpPr>
        <p:spPr>
          <a:xfrm>
            <a:off x="685800" y="1122362"/>
            <a:ext cx="7772400" cy="2387602"/>
          </a:xfrm>
          <a:prstGeom prst="rect">
            <a:avLst/>
          </a:prstGeom>
        </p:spPr>
        <p:txBody>
          <a:bodyPr lIns="45718" tIns="45718" rIns="45718" bIns="45718" anchor="b"/>
          <a:lstStyle>
            <a:lvl1pPr defTabSz="886667">
              <a:lnSpc>
                <a:spcPct val="90000"/>
              </a:lnSpc>
              <a:defRPr sz="5800"/>
            </a:lvl1pPr>
          </a:lstStyle>
          <a:p>
            <a:r>
              <a:t>Title Text</a:t>
            </a:r>
          </a:p>
        </p:txBody>
      </p:sp>
      <p:sp>
        <p:nvSpPr>
          <p:cNvPr id="2908" name="Body Level One…"/>
          <p:cNvSpPr txBox="1">
            <a:spLocks noGrp="1"/>
          </p:cNvSpPr>
          <p:nvPr>
            <p:ph type="body" sz="quarter" idx="1"/>
          </p:nvPr>
        </p:nvSpPr>
        <p:spPr>
          <a:xfrm>
            <a:off x="1143000" y="3602037"/>
            <a:ext cx="6858000" cy="1655766"/>
          </a:xfrm>
          <a:prstGeom prst="rect">
            <a:avLst/>
          </a:prstGeom>
        </p:spPr>
        <p:txBody>
          <a:bodyPr lIns="45718" tIns="45718" rIns="45718" bIns="45718"/>
          <a:lstStyle>
            <a:lvl1pPr marL="0" indent="0" algn="ctr" defTabSz="886667">
              <a:lnSpc>
                <a:spcPct val="90000"/>
              </a:lnSpc>
              <a:spcBef>
                <a:spcPts val="900"/>
              </a:spcBef>
              <a:buSzTx/>
              <a:buFontTx/>
              <a:buNone/>
              <a:defRPr sz="2300"/>
            </a:lvl1pPr>
            <a:lvl2pPr marL="0" indent="0" algn="ctr" defTabSz="886667">
              <a:lnSpc>
                <a:spcPct val="90000"/>
              </a:lnSpc>
              <a:spcBef>
                <a:spcPts val="900"/>
              </a:spcBef>
              <a:buSzTx/>
              <a:buFontTx/>
              <a:buNone/>
              <a:defRPr sz="2300"/>
            </a:lvl2pPr>
            <a:lvl3pPr marL="0" indent="0" algn="ctr" defTabSz="886667">
              <a:lnSpc>
                <a:spcPct val="90000"/>
              </a:lnSpc>
              <a:spcBef>
                <a:spcPts val="900"/>
              </a:spcBef>
              <a:buSzTx/>
              <a:buFontTx/>
              <a:buNone/>
              <a:defRPr sz="2300"/>
            </a:lvl3pPr>
            <a:lvl4pPr marL="0" indent="0" algn="ctr" defTabSz="886667">
              <a:lnSpc>
                <a:spcPct val="90000"/>
              </a:lnSpc>
              <a:spcBef>
                <a:spcPts val="900"/>
              </a:spcBef>
              <a:buSzTx/>
              <a:buFontTx/>
              <a:buNone/>
              <a:defRPr sz="2300"/>
            </a:lvl4pPr>
            <a:lvl5pPr marL="0" indent="0" algn="ctr" defTabSz="886667">
              <a:lnSpc>
                <a:spcPct val="90000"/>
              </a:lnSpc>
              <a:spcBef>
                <a:spcPts val="900"/>
              </a:spcBef>
              <a:buSzTx/>
              <a:buFontTx/>
              <a:buNone/>
              <a:defRPr sz="2300"/>
            </a:lvl5pPr>
          </a:lstStyle>
          <a:p>
            <a:r>
              <a:t>Body Level One</a:t>
            </a:r>
          </a:p>
          <a:p>
            <a:pPr lvl="1"/>
            <a:r>
              <a:t>Body Level Two</a:t>
            </a:r>
          </a:p>
          <a:p>
            <a:pPr lvl="2"/>
            <a:r>
              <a:t>Body Level Three</a:t>
            </a:r>
          </a:p>
          <a:p>
            <a:pPr lvl="3"/>
            <a:r>
              <a:t>Body Level Four</a:t>
            </a:r>
          </a:p>
          <a:p>
            <a:pPr lvl="4"/>
            <a:r>
              <a:t>Body Level Five</a:t>
            </a:r>
          </a:p>
        </p:txBody>
      </p:sp>
      <p:sp>
        <p:nvSpPr>
          <p:cNvPr id="2909" name="Slide Number"/>
          <p:cNvSpPr txBox="1">
            <a:spLocks noGrp="1"/>
          </p:cNvSpPr>
          <p:nvPr>
            <p:ph type="sldNum" sz="quarter" idx="2"/>
          </p:nvPr>
        </p:nvSpPr>
        <p:spPr>
          <a:xfrm>
            <a:off x="8255251" y="641970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09.xml><?xml version="1.0" encoding="utf-8"?>
<p:sldLayout xmlns:a="http://schemas.openxmlformats.org/drawingml/2006/main" xmlns:r="http://schemas.openxmlformats.org/officeDocument/2006/relationships" xmlns:p="http://schemas.openxmlformats.org/presentationml/2006/main" type="tx">
  <p:cSld name="13_Title and Content">
    <p:spTree>
      <p:nvGrpSpPr>
        <p:cNvPr id="1" name=""/>
        <p:cNvGrpSpPr/>
        <p:nvPr/>
      </p:nvGrpSpPr>
      <p:grpSpPr>
        <a:xfrm>
          <a:off x="0" y="0"/>
          <a:ext cx="0" cy="0"/>
          <a:chOff x="0" y="0"/>
          <a:chExt cx="0" cy="0"/>
        </a:xfrm>
      </p:grpSpPr>
      <p:sp>
        <p:nvSpPr>
          <p:cNvPr id="2916" name="Title Text"/>
          <p:cNvSpPr txBox="1">
            <a:spLocks noGrp="1"/>
          </p:cNvSpPr>
          <p:nvPr>
            <p:ph type="title"/>
          </p:nvPr>
        </p:nvSpPr>
        <p:spPr>
          <a:xfrm>
            <a:off x="629228" y="365592"/>
            <a:ext cx="7885546" cy="1325099"/>
          </a:xfrm>
          <a:prstGeom prst="rect">
            <a:avLst/>
          </a:prstGeom>
        </p:spPr>
        <p:txBody>
          <a:bodyPr lIns="45718" tIns="45718" rIns="45718" bIns="45718"/>
          <a:lstStyle>
            <a:lvl1pPr algn="l" defTabSz="886667">
              <a:lnSpc>
                <a:spcPct val="90000"/>
              </a:lnSpc>
              <a:defRPr sz="4200"/>
            </a:lvl1pPr>
          </a:lstStyle>
          <a:p>
            <a:r>
              <a:t>Title Text</a:t>
            </a:r>
          </a:p>
        </p:txBody>
      </p:sp>
      <p:sp>
        <p:nvSpPr>
          <p:cNvPr id="2917" name="Body Level One…"/>
          <p:cNvSpPr txBox="1">
            <a:spLocks noGrp="1"/>
          </p:cNvSpPr>
          <p:nvPr>
            <p:ph type="body" idx="1"/>
          </p:nvPr>
        </p:nvSpPr>
        <p:spPr>
          <a:xfrm>
            <a:off x="629228" y="1825157"/>
            <a:ext cx="7885546" cy="4352090"/>
          </a:xfrm>
          <a:prstGeom prst="rect">
            <a:avLst/>
          </a:prstGeom>
        </p:spPr>
        <p:txBody>
          <a:bodyPr lIns="45718" tIns="45718" rIns="45718" bIns="45718"/>
          <a:lstStyle>
            <a:lvl1pPr marL="221315" indent="-221315" defTabSz="886667">
              <a:lnSpc>
                <a:spcPct val="90000"/>
              </a:lnSpc>
              <a:spcBef>
                <a:spcPts val="900"/>
              </a:spcBef>
              <a:defRPr sz="2600"/>
            </a:lvl1pPr>
            <a:lvl2pPr marL="705590" indent="-261555" defTabSz="886667">
              <a:lnSpc>
                <a:spcPct val="90000"/>
              </a:lnSpc>
              <a:spcBef>
                <a:spcPts val="900"/>
              </a:spcBef>
              <a:buChar char="•"/>
              <a:defRPr sz="2600"/>
            </a:lvl2pPr>
            <a:lvl3pPr marL="1190921" indent="-302853" defTabSz="886667">
              <a:lnSpc>
                <a:spcPct val="90000"/>
              </a:lnSpc>
              <a:spcBef>
                <a:spcPts val="900"/>
              </a:spcBef>
              <a:defRPr sz="2600"/>
            </a:lvl3pPr>
            <a:lvl4pPr marL="1690340" indent="-359638" defTabSz="886667">
              <a:lnSpc>
                <a:spcPct val="90000"/>
              </a:lnSpc>
              <a:spcBef>
                <a:spcPts val="900"/>
              </a:spcBef>
              <a:buChar char="•"/>
              <a:defRPr sz="2600"/>
            </a:lvl4pPr>
            <a:lvl5pPr marL="2134373" indent="-359635" defTabSz="886667">
              <a:lnSpc>
                <a:spcPct val="90000"/>
              </a:lnSpc>
              <a:spcBef>
                <a:spcPts val="900"/>
              </a:spcBef>
              <a:buChar char="•"/>
              <a:defRPr sz="2600"/>
            </a:lvl5pPr>
          </a:lstStyle>
          <a:p>
            <a:r>
              <a:t>Body Level One</a:t>
            </a:r>
          </a:p>
          <a:p>
            <a:pPr lvl="1"/>
            <a:r>
              <a:t>Body Level Two</a:t>
            </a:r>
          </a:p>
          <a:p>
            <a:pPr lvl="2"/>
            <a:r>
              <a:t>Body Level Three</a:t>
            </a:r>
          </a:p>
          <a:p>
            <a:pPr lvl="3"/>
            <a:r>
              <a:t>Body Level Four</a:t>
            </a:r>
          </a:p>
          <a:p>
            <a:pPr lvl="4"/>
            <a:r>
              <a:t>Body Level Five</a:t>
            </a:r>
          </a:p>
        </p:txBody>
      </p:sp>
      <p:sp>
        <p:nvSpPr>
          <p:cNvPr id="2918" name="Slide Number"/>
          <p:cNvSpPr txBox="1">
            <a:spLocks noGrp="1"/>
          </p:cNvSpPr>
          <p:nvPr>
            <p:ph type="sldNum" sz="quarter" idx="2"/>
          </p:nvPr>
        </p:nvSpPr>
        <p:spPr>
          <a:xfrm>
            <a:off x="8255251" y="641970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10.xml><?xml version="1.0" encoding="utf-8"?>
<p:sldLayout xmlns:a="http://schemas.openxmlformats.org/drawingml/2006/main" xmlns:r="http://schemas.openxmlformats.org/officeDocument/2006/relationships" xmlns:p="http://schemas.openxmlformats.org/presentationml/2006/main" type="tx">
  <p:cSld name="7_Section Header">
    <p:spTree>
      <p:nvGrpSpPr>
        <p:cNvPr id="1" name=""/>
        <p:cNvGrpSpPr/>
        <p:nvPr/>
      </p:nvGrpSpPr>
      <p:grpSpPr>
        <a:xfrm>
          <a:off x="0" y="0"/>
          <a:ext cx="0" cy="0"/>
          <a:chOff x="0" y="0"/>
          <a:chExt cx="0" cy="0"/>
        </a:xfrm>
      </p:grpSpPr>
      <p:sp>
        <p:nvSpPr>
          <p:cNvPr id="2925" name="Title Text"/>
          <p:cNvSpPr txBox="1">
            <a:spLocks noGrp="1"/>
          </p:cNvSpPr>
          <p:nvPr>
            <p:ph type="title"/>
          </p:nvPr>
        </p:nvSpPr>
        <p:spPr>
          <a:xfrm>
            <a:off x="623887" y="1709740"/>
            <a:ext cx="7886704" cy="2852740"/>
          </a:xfrm>
          <a:prstGeom prst="rect">
            <a:avLst/>
          </a:prstGeom>
        </p:spPr>
        <p:txBody>
          <a:bodyPr lIns="45718" tIns="45718" rIns="45718" bIns="45718" anchor="b"/>
          <a:lstStyle>
            <a:lvl1pPr algn="l" defTabSz="886667">
              <a:lnSpc>
                <a:spcPct val="90000"/>
              </a:lnSpc>
              <a:defRPr sz="5800"/>
            </a:lvl1pPr>
          </a:lstStyle>
          <a:p>
            <a:r>
              <a:t>Title Text</a:t>
            </a:r>
          </a:p>
        </p:txBody>
      </p:sp>
      <p:sp>
        <p:nvSpPr>
          <p:cNvPr id="2926" name="Body Level One…"/>
          <p:cNvSpPr txBox="1">
            <a:spLocks noGrp="1"/>
          </p:cNvSpPr>
          <p:nvPr>
            <p:ph type="body" sz="quarter" idx="1"/>
          </p:nvPr>
        </p:nvSpPr>
        <p:spPr>
          <a:xfrm>
            <a:off x="623887" y="4589464"/>
            <a:ext cx="7886704" cy="1500191"/>
          </a:xfrm>
          <a:prstGeom prst="rect">
            <a:avLst/>
          </a:prstGeom>
        </p:spPr>
        <p:txBody>
          <a:bodyPr lIns="45718" tIns="45718" rIns="45718" bIns="45718"/>
          <a:lstStyle>
            <a:lvl1pPr marL="0" indent="0" defTabSz="886667">
              <a:lnSpc>
                <a:spcPct val="90000"/>
              </a:lnSpc>
              <a:spcBef>
                <a:spcPts val="900"/>
              </a:spcBef>
              <a:buSzTx/>
              <a:buFontTx/>
              <a:buNone/>
              <a:defRPr sz="2300"/>
            </a:lvl1pPr>
            <a:lvl2pPr marL="0" indent="0" defTabSz="886667">
              <a:lnSpc>
                <a:spcPct val="90000"/>
              </a:lnSpc>
              <a:spcBef>
                <a:spcPts val="900"/>
              </a:spcBef>
              <a:buSzTx/>
              <a:buFontTx/>
              <a:buNone/>
              <a:defRPr sz="2300"/>
            </a:lvl2pPr>
            <a:lvl3pPr marL="0" indent="0" defTabSz="886667">
              <a:lnSpc>
                <a:spcPct val="90000"/>
              </a:lnSpc>
              <a:spcBef>
                <a:spcPts val="900"/>
              </a:spcBef>
              <a:buSzTx/>
              <a:buFontTx/>
              <a:buNone/>
              <a:defRPr sz="2300"/>
            </a:lvl3pPr>
            <a:lvl4pPr marL="0" indent="0" defTabSz="886667">
              <a:lnSpc>
                <a:spcPct val="90000"/>
              </a:lnSpc>
              <a:spcBef>
                <a:spcPts val="900"/>
              </a:spcBef>
              <a:buSzTx/>
              <a:buFontTx/>
              <a:buNone/>
              <a:defRPr sz="2300"/>
            </a:lvl4pPr>
            <a:lvl5pPr marL="0" indent="0" defTabSz="886667">
              <a:lnSpc>
                <a:spcPct val="90000"/>
              </a:lnSpc>
              <a:spcBef>
                <a:spcPts val="900"/>
              </a:spcBef>
              <a:buSzTx/>
              <a:buFontTx/>
              <a:buNone/>
              <a:defRPr sz="2300"/>
            </a:lvl5pPr>
          </a:lstStyle>
          <a:p>
            <a:r>
              <a:t>Body Level One</a:t>
            </a:r>
          </a:p>
          <a:p>
            <a:pPr lvl="1"/>
            <a:r>
              <a:t>Body Level Two</a:t>
            </a:r>
          </a:p>
          <a:p>
            <a:pPr lvl="2"/>
            <a:r>
              <a:t>Body Level Three</a:t>
            </a:r>
          </a:p>
          <a:p>
            <a:pPr lvl="3"/>
            <a:r>
              <a:t>Body Level Four</a:t>
            </a:r>
          </a:p>
          <a:p>
            <a:pPr lvl="4"/>
            <a:r>
              <a:t>Body Level Five</a:t>
            </a:r>
          </a:p>
        </p:txBody>
      </p:sp>
      <p:sp>
        <p:nvSpPr>
          <p:cNvPr id="2927" name="Slide Number"/>
          <p:cNvSpPr txBox="1">
            <a:spLocks noGrp="1"/>
          </p:cNvSpPr>
          <p:nvPr>
            <p:ph type="sldNum" sz="quarter" idx="2"/>
          </p:nvPr>
        </p:nvSpPr>
        <p:spPr>
          <a:xfrm>
            <a:off x="8255251" y="641970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11.xml><?xml version="1.0" encoding="utf-8"?>
<p:sldLayout xmlns:a="http://schemas.openxmlformats.org/drawingml/2006/main" xmlns:r="http://schemas.openxmlformats.org/officeDocument/2006/relationships" xmlns:p="http://schemas.openxmlformats.org/presentationml/2006/main" type="tx">
  <p:cSld name="6_Two Content">
    <p:spTree>
      <p:nvGrpSpPr>
        <p:cNvPr id="1" name=""/>
        <p:cNvGrpSpPr/>
        <p:nvPr/>
      </p:nvGrpSpPr>
      <p:grpSpPr>
        <a:xfrm>
          <a:off x="0" y="0"/>
          <a:ext cx="0" cy="0"/>
          <a:chOff x="0" y="0"/>
          <a:chExt cx="0" cy="0"/>
        </a:xfrm>
      </p:grpSpPr>
      <p:sp>
        <p:nvSpPr>
          <p:cNvPr id="2934" name="Title Text"/>
          <p:cNvSpPr txBox="1">
            <a:spLocks noGrp="1"/>
          </p:cNvSpPr>
          <p:nvPr>
            <p:ph type="title"/>
          </p:nvPr>
        </p:nvSpPr>
        <p:spPr>
          <a:xfrm>
            <a:off x="629228" y="365592"/>
            <a:ext cx="7885546" cy="1325099"/>
          </a:xfrm>
          <a:prstGeom prst="rect">
            <a:avLst/>
          </a:prstGeom>
        </p:spPr>
        <p:txBody>
          <a:bodyPr lIns="45718" tIns="45718" rIns="45718" bIns="45718"/>
          <a:lstStyle>
            <a:lvl1pPr algn="l" defTabSz="886667">
              <a:lnSpc>
                <a:spcPct val="90000"/>
              </a:lnSpc>
              <a:defRPr sz="4200"/>
            </a:lvl1pPr>
          </a:lstStyle>
          <a:p>
            <a:r>
              <a:t>Title Text</a:t>
            </a:r>
          </a:p>
        </p:txBody>
      </p:sp>
      <p:sp>
        <p:nvSpPr>
          <p:cNvPr id="2935" name="Body Level One…"/>
          <p:cNvSpPr txBox="1">
            <a:spLocks noGrp="1"/>
          </p:cNvSpPr>
          <p:nvPr>
            <p:ph type="body" sz="half" idx="1"/>
          </p:nvPr>
        </p:nvSpPr>
        <p:spPr>
          <a:xfrm>
            <a:off x="628650" y="1825625"/>
            <a:ext cx="3886200" cy="4351338"/>
          </a:xfrm>
          <a:prstGeom prst="rect">
            <a:avLst/>
          </a:prstGeom>
        </p:spPr>
        <p:txBody>
          <a:bodyPr lIns="45718" tIns="45718" rIns="45718" bIns="45718"/>
          <a:lstStyle>
            <a:lvl1pPr marL="221315" indent="-221315" defTabSz="886667">
              <a:lnSpc>
                <a:spcPct val="90000"/>
              </a:lnSpc>
              <a:spcBef>
                <a:spcPts val="900"/>
              </a:spcBef>
              <a:defRPr sz="2600"/>
            </a:lvl1pPr>
            <a:lvl2pPr marL="705590" indent="-261555" defTabSz="886667">
              <a:lnSpc>
                <a:spcPct val="90000"/>
              </a:lnSpc>
              <a:spcBef>
                <a:spcPts val="900"/>
              </a:spcBef>
              <a:buChar char="•"/>
              <a:defRPr sz="2600"/>
            </a:lvl2pPr>
            <a:lvl3pPr marL="1190921" indent="-302853" defTabSz="886667">
              <a:lnSpc>
                <a:spcPct val="90000"/>
              </a:lnSpc>
              <a:spcBef>
                <a:spcPts val="900"/>
              </a:spcBef>
              <a:defRPr sz="2600"/>
            </a:lvl3pPr>
            <a:lvl4pPr marL="1690340" indent="-359638" defTabSz="886667">
              <a:lnSpc>
                <a:spcPct val="90000"/>
              </a:lnSpc>
              <a:spcBef>
                <a:spcPts val="900"/>
              </a:spcBef>
              <a:buChar char="•"/>
              <a:defRPr sz="2600"/>
            </a:lvl4pPr>
            <a:lvl5pPr marL="2134373" indent="-359635" defTabSz="886667">
              <a:lnSpc>
                <a:spcPct val="90000"/>
              </a:lnSpc>
              <a:spcBef>
                <a:spcPts val="900"/>
              </a:spcBef>
              <a:buChar char="•"/>
              <a:defRPr sz="2600"/>
            </a:lvl5pPr>
          </a:lstStyle>
          <a:p>
            <a:r>
              <a:t>Body Level One</a:t>
            </a:r>
          </a:p>
          <a:p>
            <a:pPr lvl="1"/>
            <a:r>
              <a:t>Body Level Two</a:t>
            </a:r>
          </a:p>
          <a:p>
            <a:pPr lvl="2"/>
            <a:r>
              <a:t>Body Level Three</a:t>
            </a:r>
          </a:p>
          <a:p>
            <a:pPr lvl="3"/>
            <a:r>
              <a:t>Body Level Four</a:t>
            </a:r>
          </a:p>
          <a:p>
            <a:pPr lvl="4"/>
            <a:r>
              <a:t>Body Level Five</a:t>
            </a:r>
          </a:p>
        </p:txBody>
      </p:sp>
      <p:sp>
        <p:nvSpPr>
          <p:cNvPr id="2936" name="Slide Number"/>
          <p:cNvSpPr txBox="1">
            <a:spLocks noGrp="1"/>
          </p:cNvSpPr>
          <p:nvPr>
            <p:ph type="sldNum" sz="quarter" idx="2"/>
          </p:nvPr>
        </p:nvSpPr>
        <p:spPr>
          <a:xfrm>
            <a:off x="8255251" y="641970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12.xml><?xml version="1.0" encoding="utf-8"?>
<p:sldLayout xmlns:a="http://schemas.openxmlformats.org/drawingml/2006/main" xmlns:r="http://schemas.openxmlformats.org/officeDocument/2006/relationships" xmlns:p="http://schemas.openxmlformats.org/presentationml/2006/main" type="tx">
  <p:cSld name="6_Comparison">
    <p:spTree>
      <p:nvGrpSpPr>
        <p:cNvPr id="1" name=""/>
        <p:cNvGrpSpPr/>
        <p:nvPr/>
      </p:nvGrpSpPr>
      <p:grpSpPr>
        <a:xfrm>
          <a:off x="0" y="0"/>
          <a:ext cx="0" cy="0"/>
          <a:chOff x="0" y="0"/>
          <a:chExt cx="0" cy="0"/>
        </a:xfrm>
      </p:grpSpPr>
      <p:sp>
        <p:nvSpPr>
          <p:cNvPr id="2943" name="Title Text"/>
          <p:cNvSpPr txBox="1">
            <a:spLocks noGrp="1"/>
          </p:cNvSpPr>
          <p:nvPr>
            <p:ph type="title"/>
          </p:nvPr>
        </p:nvSpPr>
        <p:spPr>
          <a:xfrm>
            <a:off x="629841" y="365128"/>
            <a:ext cx="7886704" cy="1325563"/>
          </a:xfrm>
          <a:prstGeom prst="rect">
            <a:avLst/>
          </a:prstGeom>
        </p:spPr>
        <p:txBody>
          <a:bodyPr lIns="45718" tIns="45718" rIns="45718" bIns="45718"/>
          <a:lstStyle>
            <a:lvl1pPr algn="l" defTabSz="886667">
              <a:lnSpc>
                <a:spcPct val="90000"/>
              </a:lnSpc>
              <a:defRPr sz="4200"/>
            </a:lvl1pPr>
          </a:lstStyle>
          <a:p>
            <a:r>
              <a:t>Title Text</a:t>
            </a:r>
          </a:p>
        </p:txBody>
      </p:sp>
      <p:sp>
        <p:nvSpPr>
          <p:cNvPr id="2944" name="Body Level One…"/>
          <p:cNvSpPr txBox="1">
            <a:spLocks noGrp="1"/>
          </p:cNvSpPr>
          <p:nvPr>
            <p:ph type="body" sz="quarter" idx="1"/>
          </p:nvPr>
        </p:nvSpPr>
        <p:spPr>
          <a:xfrm>
            <a:off x="629841" y="1681164"/>
            <a:ext cx="3868343" cy="823916"/>
          </a:xfrm>
          <a:prstGeom prst="rect">
            <a:avLst/>
          </a:prstGeom>
        </p:spPr>
        <p:txBody>
          <a:bodyPr lIns="45718" tIns="45718" rIns="45718" bIns="45718" anchor="b"/>
          <a:lstStyle>
            <a:lvl1pPr marL="0" indent="0" defTabSz="886667">
              <a:lnSpc>
                <a:spcPct val="90000"/>
              </a:lnSpc>
              <a:spcBef>
                <a:spcPts val="900"/>
              </a:spcBef>
              <a:buSzTx/>
              <a:buFontTx/>
              <a:buNone/>
              <a:defRPr sz="2300" b="1"/>
            </a:lvl1pPr>
            <a:lvl2pPr marL="0" indent="0" defTabSz="886667">
              <a:lnSpc>
                <a:spcPct val="90000"/>
              </a:lnSpc>
              <a:spcBef>
                <a:spcPts val="900"/>
              </a:spcBef>
              <a:buSzTx/>
              <a:buFontTx/>
              <a:buNone/>
              <a:defRPr sz="2300" b="1"/>
            </a:lvl2pPr>
            <a:lvl3pPr marL="0" indent="0" defTabSz="886667">
              <a:lnSpc>
                <a:spcPct val="90000"/>
              </a:lnSpc>
              <a:spcBef>
                <a:spcPts val="900"/>
              </a:spcBef>
              <a:buSzTx/>
              <a:buFontTx/>
              <a:buNone/>
              <a:defRPr sz="2300" b="1"/>
            </a:lvl3pPr>
            <a:lvl4pPr marL="0" indent="0" defTabSz="886667">
              <a:lnSpc>
                <a:spcPct val="90000"/>
              </a:lnSpc>
              <a:spcBef>
                <a:spcPts val="900"/>
              </a:spcBef>
              <a:buSzTx/>
              <a:buFontTx/>
              <a:buNone/>
              <a:defRPr sz="2300" b="1"/>
            </a:lvl4pPr>
            <a:lvl5pPr marL="0" indent="0" defTabSz="886667">
              <a:lnSpc>
                <a:spcPct val="90000"/>
              </a:lnSpc>
              <a:spcBef>
                <a:spcPts val="900"/>
              </a:spcBef>
              <a:buSzTx/>
              <a:buFontTx/>
              <a:buNone/>
              <a:defRPr sz="2300" b="1"/>
            </a:lvl5pPr>
          </a:lstStyle>
          <a:p>
            <a:r>
              <a:t>Body Level One</a:t>
            </a:r>
          </a:p>
          <a:p>
            <a:pPr lvl="1"/>
            <a:r>
              <a:t>Body Level Two</a:t>
            </a:r>
          </a:p>
          <a:p>
            <a:pPr lvl="2"/>
            <a:r>
              <a:t>Body Level Three</a:t>
            </a:r>
          </a:p>
          <a:p>
            <a:pPr lvl="3"/>
            <a:r>
              <a:t>Body Level Four</a:t>
            </a:r>
          </a:p>
          <a:p>
            <a:pPr lvl="4"/>
            <a:r>
              <a:t>Body Level Five</a:t>
            </a:r>
          </a:p>
        </p:txBody>
      </p:sp>
      <p:sp>
        <p:nvSpPr>
          <p:cNvPr id="2945" name="Text Placeholder 4"/>
          <p:cNvSpPr>
            <a:spLocks noGrp="1"/>
          </p:cNvSpPr>
          <p:nvPr>
            <p:ph type="body" sz="quarter" idx="21"/>
          </p:nvPr>
        </p:nvSpPr>
        <p:spPr>
          <a:xfrm>
            <a:off x="4629151" y="1681164"/>
            <a:ext cx="3887396" cy="823914"/>
          </a:xfrm>
          <a:prstGeom prst="rect">
            <a:avLst/>
          </a:prstGeom>
        </p:spPr>
        <p:txBody>
          <a:bodyPr lIns="45718" tIns="45718" rIns="45718" bIns="45718" anchor="b"/>
          <a:lstStyle/>
          <a:p>
            <a:endParaRPr/>
          </a:p>
        </p:txBody>
      </p:sp>
      <p:sp>
        <p:nvSpPr>
          <p:cNvPr id="2946" name="Slide Number"/>
          <p:cNvSpPr txBox="1">
            <a:spLocks noGrp="1"/>
          </p:cNvSpPr>
          <p:nvPr>
            <p:ph type="sldNum" sz="quarter" idx="2"/>
          </p:nvPr>
        </p:nvSpPr>
        <p:spPr>
          <a:xfrm>
            <a:off x="8255251" y="641970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13.xml><?xml version="1.0" encoding="utf-8"?>
<p:sldLayout xmlns:a="http://schemas.openxmlformats.org/drawingml/2006/main" xmlns:r="http://schemas.openxmlformats.org/officeDocument/2006/relationships" xmlns:p="http://schemas.openxmlformats.org/presentationml/2006/main" type="tx">
  <p:cSld name="8_Title Only">
    <p:spTree>
      <p:nvGrpSpPr>
        <p:cNvPr id="1" name=""/>
        <p:cNvGrpSpPr/>
        <p:nvPr/>
      </p:nvGrpSpPr>
      <p:grpSpPr>
        <a:xfrm>
          <a:off x="0" y="0"/>
          <a:ext cx="0" cy="0"/>
          <a:chOff x="0" y="0"/>
          <a:chExt cx="0" cy="0"/>
        </a:xfrm>
      </p:grpSpPr>
      <p:sp>
        <p:nvSpPr>
          <p:cNvPr id="2953" name="Title Text"/>
          <p:cNvSpPr txBox="1">
            <a:spLocks noGrp="1"/>
          </p:cNvSpPr>
          <p:nvPr>
            <p:ph type="title"/>
          </p:nvPr>
        </p:nvSpPr>
        <p:spPr>
          <a:xfrm>
            <a:off x="629228" y="365592"/>
            <a:ext cx="7885546" cy="1325099"/>
          </a:xfrm>
          <a:prstGeom prst="rect">
            <a:avLst/>
          </a:prstGeom>
        </p:spPr>
        <p:txBody>
          <a:bodyPr lIns="45718" tIns="45718" rIns="45718" bIns="45718"/>
          <a:lstStyle>
            <a:lvl1pPr algn="l" defTabSz="886667">
              <a:lnSpc>
                <a:spcPct val="90000"/>
              </a:lnSpc>
              <a:defRPr sz="4200"/>
            </a:lvl1pPr>
          </a:lstStyle>
          <a:p>
            <a:r>
              <a:t>Title Text</a:t>
            </a:r>
          </a:p>
        </p:txBody>
      </p:sp>
      <p:sp>
        <p:nvSpPr>
          <p:cNvPr id="2954" name="Slide Number"/>
          <p:cNvSpPr txBox="1">
            <a:spLocks noGrp="1"/>
          </p:cNvSpPr>
          <p:nvPr>
            <p:ph type="sldNum" sz="quarter" idx="2"/>
          </p:nvPr>
        </p:nvSpPr>
        <p:spPr>
          <a:xfrm>
            <a:off x="8255251" y="641970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14.xml><?xml version="1.0" encoding="utf-8"?>
<p:sldLayout xmlns:a="http://schemas.openxmlformats.org/drawingml/2006/main" xmlns:r="http://schemas.openxmlformats.org/officeDocument/2006/relationships" xmlns:p="http://schemas.openxmlformats.org/presentationml/2006/main" type="tx">
  <p:cSld name="14_Blank">
    <p:spTree>
      <p:nvGrpSpPr>
        <p:cNvPr id="1" name=""/>
        <p:cNvGrpSpPr/>
        <p:nvPr/>
      </p:nvGrpSpPr>
      <p:grpSpPr>
        <a:xfrm>
          <a:off x="0" y="0"/>
          <a:ext cx="0" cy="0"/>
          <a:chOff x="0" y="0"/>
          <a:chExt cx="0" cy="0"/>
        </a:xfrm>
      </p:grpSpPr>
      <p:sp>
        <p:nvSpPr>
          <p:cNvPr id="2961" name="Slide Number"/>
          <p:cNvSpPr txBox="1">
            <a:spLocks noGrp="1"/>
          </p:cNvSpPr>
          <p:nvPr>
            <p:ph type="sldNum" sz="quarter" idx="2"/>
          </p:nvPr>
        </p:nvSpPr>
        <p:spPr>
          <a:xfrm>
            <a:off x="8255251" y="641970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15.xml><?xml version="1.0" encoding="utf-8"?>
<p:sldLayout xmlns:a="http://schemas.openxmlformats.org/drawingml/2006/main" xmlns:r="http://schemas.openxmlformats.org/officeDocument/2006/relationships" xmlns:p="http://schemas.openxmlformats.org/presentationml/2006/main" type="tx">
  <p:cSld name="6_Content with Caption">
    <p:spTree>
      <p:nvGrpSpPr>
        <p:cNvPr id="1" name=""/>
        <p:cNvGrpSpPr/>
        <p:nvPr/>
      </p:nvGrpSpPr>
      <p:grpSpPr>
        <a:xfrm>
          <a:off x="0" y="0"/>
          <a:ext cx="0" cy="0"/>
          <a:chOff x="0" y="0"/>
          <a:chExt cx="0" cy="0"/>
        </a:xfrm>
      </p:grpSpPr>
      <p:sp>
        <p:nvSpPr>
          <p:cNvPr id="2968"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886667">
              <a:lnSpc>
                <a:spcPct val="90000"/>
              </a:lnSpc>
              <a:defRPr sz="3100"/>
            </a:lvl1pPr>
          </a:lstStyle>
          <a:p>
            <a:r>
              <a:t>Title Text</a:t>
            </a:r>
          </a:p>
        </p:txBody>
      </p:sp>
      <p:sp>
        <p:nvSpPr>
          <p:cNvPr id="2969" name="Body Level One…"/>
          <p:cNvSpPr txBox="1">
            <a:spLocks noGrp="1"/>
          </p:cNvSpPr>
          <p:nvPr>
            <p:ph type="body" sz="half" idx="1"/>
          </p:nvPr>
        </p:nvSpPr>
        <p:spPr>
          <a:xfrm>
            <a:off x="3887392" y="987425"/>
            <a:ext cx="4629154" cy="4873627"/>
          </a:xfrm>
          <a:prstGeom prst="rect">
            <a:avLst/>
          </a:prstGeom>
        </p:spPr>
        <p:txBody>
          <a:bodyPr lIns="45718" tIns="45718" rIns="45718" bIns="45718"/>
          <a:lstStyle>
            <a:lvl1pPr marL="221315" indent="-221315" defTabSz="886667">
              <a:lnSpc>
                <a:spcPct val="90000"/>
              </a:lnSpc>
              <a:spcBef>
                <a:spcPts val="900"/>
              </a:spcBef>
              <a:defRPr sz="3100"/>
            </a:lvl1pPr>
            <a:lvl2pPr marL="698138" indent="-254102" defTabSz="886667">
              <a:lnSpc>
                <a:spcPct val="90000"/>
              </a:lnSpc>
              <a:spcBef>
                <a:spcPts val="900"/>
              </a:spcBef>
              <a:buChar char="•"/>
              <a:defRPr sz="3100"/>
            </a:lvl2pPr>
            <a:lvl3pPr marL="1186364" indent="-298294" defTabSz="886667">
              <a:lnSpc>
                <a:spcPct val="90000"/>
              </a:lnSpc>
              <a:spcBef>
                <a:spcPts val="900"/>
              </a:spcBef>
              <a:defRPr sz="3100"/>
            </a:lvl3pPr>
            <a:lvl4pPr marL="1691794" indent="-361095" defTabSz="886667">
              <a:lnSpc>
                <a:spcPct val="90000"/>
              </a:lnSpc>
              <a:spcBef>
                <a:spcPts val="900"/>
              </a:spcBef>
              <a:buChar char="•"/>
              <a:defRPr sz="3100"/>
            </a:lvl4pPr>
            <a:lvl5pPr marL="2135831" indent="-361095" defTabSz="886667">
              <a:lnSpc>
                <a:spcPct val="90000"/>
              </a:lnSpc>
              <a:spcBef>
                <a:spcPts val="900"/>
              </a:spcBef>
              <a:buChar char="•"/>
              <a:defRPr sz="3100"/>
            </a:lvl5pPr>
          </a:lstStyle>
          <a:p>
            <a:r>
              <a:t>Body Level One</a:t>
            </a:r>
          </a:p>
          <a:p>
            <a:pPr lvl="1"/>
            <a:r>
              <a:t>Body Level Two</a:t>
            </a:r>
          </a:p>
          <a:p>
            <a:pPr lvl="2"/>
            <a:r>
              <a:t>Body Level Three</a:t>
            </a:r>
          </a:p>
          <a:p>
            <a:pPr lvl="3"/>
            <a:r>
              <a:t>Body Level Four</a:t>
            </a:r>
          </a:p>
          <a:p>
            <a:pPr lvl="4"/>
            <a:r>
              <a:t>Body Level Five</a:t>
            </a:r>
          </a:p>
        </p:txBody>
      </p:sp>
      <p:sp>
        <p:nvSpPr>
          <p:cNvPr id="2970" name="Text Placeholder 3"/>
          <p:cNvSpPr>
            <a:spLocks noGrp="1"/>
          </p:cNvSpPr>
          <p:nvPr>
            <p:ph type="body" sz="quarter" idx="21"/>
          </p:nvPr>
        </p:nvSpPr>
        <p:spPr>
          <a:xfrm>
            <a:off x="629838" y="2057400"/>
            <a:ext cx="2949184" cy="3811588"/>
          </a:xfrm>
          <a:prstGeom prst="rect">
            <a:avLst/>
          </a:prstGeom>
        </p:spPr>
        <p:txBody>
          <a:bodyPr lIns="45718" tIns="45718" rIns="45718" bIns="45718"/>
          <a:lstStyle/>
          <a:p>
            <a:endParaRPr/>
          </a:p>
        </p:txBody>
      </p:sp>
      <p:sp>
        <p:nvSpPr>
          <p:cNvPr id="2971" name="Slide Number"/>
          <p:cNvSpPr txBox="1">
            <a:spLocks noGrp="1"/>
          </p:cNvSpPr>
          <p:nvPr>
            <p:ph type="sldNum" sz="quarter" idx="2"/>
          </p:nvPr>
        </p:nvSpPr>
        <p:spPr>
          <a:xfrm>
            <a:off x="8255251" y="641970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16.xml><?xml version="1.0" encoding="utf-8"?>
<p:sldLayout xmlns:a="http://schemas.openxmlformats.org/drawingml/2006/main" xmlns:r="http://schemas.openxmlformats.org/officeDocument/2006/relationships" xmlns:p="http://schemas.openxmlformats.org/presentationml/2006/main" type="tx">
  <p:cSld name="7_Picture with Caption">
    <p:spTree>
      <p:nvGrpSpPr>
        <p:cNvPr id="1" name=""/>
        <p:cNvGrpSpPr/>
        <p:nvPr/>
      </p:nvGrpSpPr>
      <p:grpSpPr>
        <a:xfrm>
          <a:off x="0" y="0"/>
          <a:ext cx="0" cy="0"/>
          <a:chOff x="0" y="0"/>
          <a:chExt cx="0" cy="0"/>
        </a:xfrm>
      </p:grpSpPr>
      <p:sp>
        <p:nvSpPr>
          <p:cNvPr id="2978"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886667">
              <a:lnSpc>
                <a:spcPct val="90000"/>
              </a:lnSpc>
              <a:defRPr sz="3100"/>
            </a:lvl1pPr>
          </a:lstStyle>
          <a:p>
            <a:r>
              <a:t>Title Text</a:t>
            </a:r>
          </a:p>
        </p:txBody>
      </p:sp>
      <p:sp>
        <p:nvSpPr>
          <p:cNvPr id="2979" name="Picture Placeholder 2"/>
          <p:cNvSpPr>
            <a:spLocks noGrp="1"/>
          </p:cNvSpPr>
          <p:nvPr>
            <p:ph type="pic" sz="half" idx="21"/>
          </p:nvPr>
        </p:nvSpPr>
        <p:spPr>
          <a:xfrm>
            <a:off x="3887392" y="987425"/>
            <a:ext cx="4629154" cy="4873627"/>
          </a:xfrm>
          <a:prstGeom prst="rect">
            <a:avLst/>
          </a:prstGeom>
        </p:spPr>
        <p:txBody>
          <a:bodyPr lIns="91439" tIns="45719" rIns="91439" bIns="45719">
            <a:noAutofit/>
          </a:bodyPr>
          <a:lstStyle/>
          <a:p>
            <a:endParaRPr/>
          </a:p>
        </p:txBody>
      </p:sp>
      <p:sp>
        <p:nvSpPr>
          <p:cNvPr id="2980" name="Body Level One…"/>
          <p:cNvSpPr txBox="1">
            <a:spLocks noGrp="1"/>
          </p:cNvSpPr>
          <p:nvPr>
            <p:ph type="body" sz="quarter" idx="1"/>
          </p:nvPr>
        </p:nvSpPr>
        <p:spPr>
          <a:xfrm>
            <a:off x="629841" y="2057400"/>
            <a:ext cx="2949178" cy="3811588"/>
          </a:xfrm>
          <a:prstGeom prst="rect">
            <a:avLst/>
          </a:prstGeom>
        </p:spPr>
        <p:txBody>
          <a:bodyPr lIns="45718" tIns="45718" rIns="45718" bIns="45718"/>
          <a:lstStyle>
            <a:lvl1pPr marL="0" indent="0" defTabSz="886667">
              <a:lnSpc>
                <a:spcPct val="90000"/>
              </a:lnSpc>
              <a:spcBef>
                <a:spcPts val="900"/>
              </a:spcBef>
              <a:buSzTx/>
              <a:buFontTx/>
              <a:buNone/>
              <a:defRPr sz="1500"/>
            </a:lvl1pPr>
            <a:lvl2pPr marL="0" indent="0" defTabSz="886667">
              <a:lnSpc>
                <a:spcPct val="90000"/>
              </a:lnSpc>
              <a:spcBef>
                <a:spcPts val="900"/>
              </a:spcBef>
              <a:buSzTx/>
              <a:buFontTx/>
              <a:buNone/>
              <a:defRPr sz="1500"/>
            </a:lvl2pPr>
            <a:lvl3pPr marL="0" indent="0" defTabSz="886667">
              <a:lnSpc>
                <a:spcPct val="90000"/>
              </a:lnSpc>
              <a:spcBef>
                <a:spcPts val="900"/>
              </a:spcBef>
              <a:buSzTx/>
              <a:buFontTx/>
              <a:buNone/>
              <a:defRPr sz="1500"/>
            </a:lvl3pPr>
            <a:lvl4pPr marL="0" indent="0" defTabSz="886667">
              <a:lnSpc>
                <a:spcPct val="90000"/>
              </a:lnSpc>
              <a:spcBef>
                <a:spcPts val="900"/>
              </a:spcBef>
              <a:buSzTx/>
              <a:buFontTx/>
              <a:buNone/>
              <a:defRPr sz="1500"/>
            </a:lvl4pPr>
            <a:lvl5pPr marL="0" indent="0" defTabSz="886667">
              <a:lnSpc>
                <a:spcPct val="90000"/>
              </a:lnSpc>
              <a:spcBef>
                <a:spcPts val="900"/>
              </a:spcBef>
              <a:buSzTx/>
              <a:buFontTx/>
              <a:buNone/>
              <a:defRPr sz="1500"/>
            </a:lvl5pPr>
          </a:lstStyle>
          <a:p>
            <a:r>
              <a:t>Body Level One</a:t>
            </a:r>
          </a:p>
          <a:p>
            <a:pPr lvl="1"/>
            <a:r>
              <a:t>Body Level Two</a:t>
            </a:r>
          </a:p>
          <a:p>
            <a:pPr lvl="2"/>
            <a:r>
              <a:t>Body Level Three</a:t>
            </a:r>
          </a:p>
          <a:p>
            <a:pPr lvl="3"/>
            <a:r>
              <a:t>Body Level Four</a:t>
            </a:r>
          </a:p>
          <a:p>
            <a:pPr lvl="4"/>
            <a:r>
              <a:t>Body Level Five</a:t>
            </a:r>
          </a:p>
        </p:txBody>
      </p:sp>
      <p:sp>
        <p:nvSpPr>
          <p:cNvPr id="2981" name="Slide Number"/>
          <p:cNvSpPr txBox="1">
            <a:spLocks noGrp="1"/>
          </p:cNvSpPr>
          <p:nvPr>
            <p:ph type="sldNum" sz="quarter" idx="2"/>
          </p:nvPr>
        </p:nvSpPr>
        <p:spPr>
          <a:xfrm>
            <a:off x="8255251" y="641970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17.xml><?xml version="1.0" encoding="utf-8"?>
<p:sldLayout xmlns:a="http://schemas.openxmlformats.org/drawingml/2006/main" xmlns:r="http://schemas.openxmlformats.org/officeDocument/2006/relationships" xmlns:p="http://schemas.openxmlformats.org/presentationml/2006/main" type="tx">
  <p:cSld name="15_Title Slide">
    <p:spTree>
      <p:nvGrpSpPr>
        <p:cNvPr id="1" name=""/>
        <p:cNvGrpSpPr/>
        <p:nvPr/>
      </p:nvGrpSpPr>
      <p:grpSpPr>
        <a:xfrm>
          <a:off x="0" y="0"/>
          <a:ext cx="0" cy="0"/>
          <a:chOff x="0" y="0"/>
          <a:chExt cx="0" cy="0"/>
        </a:xfrm>
      </p:grpSpPr>
      <p:sp>
        <p:nvSpPr>
          <p:cNvPr id="2988"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2989"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2990" name="Title Text"/>
          <p:cNvSpPr txBox="1">
            <a:spLocks noGrp="1"/>
          </p:cNvSpPr>
          <p:nvPr>
            <p:ph type="title"/>
          </p:nvPr>
        </p:nvSpPr>
        <p:spPr>
          <a:xfrm>
            <a:off x="1143000" y="1122362"/>
            <a:ext cx="6858000" cy="2387602"/>
          </a:xfrm>
          <a:prstGeom prst="rect">
            <a:avLst/>
          </a:prstGeom>
        </p:spPr>
        <p:txBody>
          <a:bodyPr lIns="45718" tIns="45718" rIns="45718" bIns="45718" anchor="b"/>
          <a:lstStyle>
            <a:lvl1pPr defTabSz="914353">
              <a:lnSpc>
                <a:spcPct val="90000"/>
              </a:lnSpc>
              <a:defRPr sz="6000"/>
            </a:lvl1pPr>
          </a:lstStyle>
          <a:p>
            <a:r>
              <a:t>Title Text</a:t>
            </a:r>
          </a:p>
        </p:txBody>
      </p:sp>
      <p:sp>
        <p:nvSpPr>
          <p:cNvPr id="2991" name="Body Level One…"/>
          <p:cNvSpPr txBox="1">
            <a:spLocks noGrp="1"/>
          </p:cNvSpPr>
          <p:nvPr>
            <p:ph type="body" sz="quarter" idx="1"/>
          </p:nvPr>
        </p:nvSpPr>
        <p:spPr>
          <a:xfrm>
            <a:off x="1143000" y="3602037"/>
            <a:ext cx="6858000" cy="1655766"/>
          </a:xfrm>
          <a:prstGeom prst="rect">
            <a:avLst/>
          </a:prstGeom>
        </p:spPr>
        <p:txBody>
          <a:bodyPr lIns="45718" tIns="45718" rIns="45718" bIns="45718"/>
          <a:lstStyle>
            <a:lvl1pPr marL="0" indent="0" algn="ctr" defTabSz="914353">
              <a:lnSpc>
                <a:spcPct val="90000"/>
              </a:lnSpc>
              <a:spcBef>
                <a:spcPts val="1000"/>
              </a:spcBef>
              <a:buSzTx/>
              <a:buFontTx/>
              <a:buNone/>
              <a:defRPr sz="2400"/>
            </a:lvl1pPr>
            <a:lvl2pPr marL="0" indent="0" algn="ctr" defTabSz="914353">
              <a:lnSpc>
                <a:spcPct val="90000"/>
              </a:lnSpc>
              <a:spcBef>
                <a:spcPts val="1000"/>
              </a:spcBef>
              <a:buSzTx/>
              <a:buFontTx/>
              <a:buNone/>
              <a:defRPr sz="2400"/>
            </a:lvl2pPr>
            <a:lvl3pPr marL="0" indent="0" algn="ctr" defTabSz="914353">
              <a:lnSpc>
                <a:spcPct val="90000"/>
              </a:lnSpc>
              <a:spcBef>
                <a:spcPts val="1000"/>
              </a:spcBef>
              <a:buSzTx/>
              <a:buFontTx/>
              <a:buNone/>
              <a:defRPr sz="2400"/>
            </a:lvl3pPr>
            <a:lvl4pPr marL="0" indent="0" algn="ctr" defTabSz="914353">
              <a:lnSpc>
                <a:spcPct val="90000"/>
              </a:lnSpc>
              <a:spcBef>
                <a:spcPts val="1000"/>
              </a:spcBef>
              <a:buSzTx/>
              <a:buFontTx/>
              <a:buNone/>
              <a:defRPr sz="2400"/>
            </a:lvl4pPr>
            <a:lvl5pPr marL="0" indent="0" algn="ctr"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2992" name="Slide Number"/>
          <p:cNvSpPr txBox="1">
            <a:spLocks noGrp="1"/>
          </p:cNvSpPr>
          <p:nvPr>
            <p:ph type="sldNum" sz="quarter" idx="2"/>
          </p:nvPr>
        </p:nvSpPr>
        <p:spPr>
          <a:xfrm>
            <a:off x="8258816"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18.xml><?xml version="1.0" encoding="utf-8"?>
<p:sldLayout xmlns:a="http://schemas.openxmlformats.org/drawingml/2006/main" xmlns:r="http://schemas.openxmlformats.org/officeDocument/2006/relationships" xmlns:p="http://schemas.openxmlformats.org/presentationml/2006/main" type="tx">
  <p:cSld name="14_Title and Content">
    <p:spTree>
      <p:nvGrpSpPr>
        <p:cNvPr id="1" name=""/>
        <p:cNvGrpSpPr/>
        <p:nvPr/>
      </p:nvGrpSpPr>
      <p:grpSpPr>
        <a:xfrm>
          <a:off x="0" y="0"/>
          <a:ext cx="0" cy="0"/>
          <a:chOff x="0" y="0"/>
          <a:chExt cx="0" cy="0"/>
        </a:xfrm>
      </p:grpSpPr>
      <p:sp>
        <p:nvSpPr>
          <p:cNvPr id="2999"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3000"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3001" name="Title Text"/>
          <p:cNvSpPr txBox="1">
            <a:spLocks noGrp="1"/>
          </p:cNvSpPr>
          <p:nvPr>
            <p:ph type="title"/>
          </p:nvPr>
        </p:nvSpPr>
        <p:spPr>
          <a:xfrm>
            <a:off x="628650" y="1251742"/>
            <a:ext cx="7886700" cy="1325564"/>
          </a:xfrm>
          <a:prstGeom prst="rect">
            <a:avLst/>
          </a:prstGeom>
        </p:spPr>
        <p:txBody>
          <a:bodyPr lIns="45718" tIns="45718" rIns="45718" bIns="45718"/>
          <a:lstStyle>
            <a:lvl1pPr algn="l" defTabSz="914353">
              <a:lnSpc>
                <a:spcPct val="90000"/>
              </a:lnSpc>
            </a:lvl1pPr>
          </a:lstStyle>
          <a:p>
            <a:r>
              <a:t>Title Text</a:t>
            </a:r>
          </a:p>
        </p:txBody>
      </p:sp>
      <p:sp>
        <p:nvSpPr>
          <p:cNvPr id="3002" name="Body Level One…"/>
          <p:cNvSpPr txBox="1">
            <a:spLocks noGrp="1"/>
          </p:cNvSpPr>
          <p:nvPr>
            <p:ph type="body" idx="1"/>
          </p:nvPr>
        </p:nvSpPr>
        <p:spPr>
          <a:xfrm>
            <a:off x="628650" y="2667000"/>
            <a:ext cx="7886700" cy="3509963"/>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7" defTabSz="914353">
              <a:lnSpc>
                <a:spcPct val="90000"/>
              </a:lnSpc>
              <a:spcBef>
                <a:spcPts val="1000"/>
              </a:spcBef>
              <a:buChar char="•"/>
              <a:defRPr sz="2800"/>
            </a:lvl2pPr>
            <a:lvl3pPr marL="1234376" indent="-320022" defTabSz="914353">
              <a:lnSpc>
                <a:spcPct val="90000"/>
              </a:lnSpc>
              <a:spcBef>
                <a:spcPts val="1000"/>
              </a:spcBef>
              <a:defRPr sz="2800"/>
            </a:lvl3pPr>
            <a:lvl4pPr marL="1727112"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3003" name="Slide Number"/>
          <p:cNvSpPr txBox="1">
            <a:spLocks noGrp="1"/>
          </p:cNvSpPr>
          <p:nvPr>
            <p:ph type="sldNum" sz="quarter" idx="2"/>
          </p:nvPr>
        </p:nvSpPr>
        <p:spPr>
          <a:xfrm>
            <a:off x="8258816"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19.xml><?xml version="1.0" encoding="utf-8"?>
<p:sldLayout xmlns:a="http://schemas.openxmlformats.org/drawingml/2006/main" xmlns:r="http://schemas.openxmlformats.org/officeDocument/2006/relationships" xmlns:p="http://schemas.openxmlformats.org/presentationml/2006/main" type="tx">
  <p:cSld name="8_Section Header">
    <p:spTree>
      <p:nvGrpSpPr>
        <p:cNvPr id="1" name=""/>
        <p:cNvGrpSpPr/>
        <p:nvPr/>
      </p:nvGrpSpPr>
      <p:grpSpPr>
        <a:xfrm>
          <a:off x="0" y="0"/>
          <a:ext cx="0" cy="0"/>
          <a:chOff x="0" y="0"/>
          <a:chExt cx="0" cy="0"/>
        </a:xfrm>
      </p:grpSpPr>
      <p:sp>
        <p:nvSpPr>
          <p:cNvPr id="3010"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3011"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3012" name="Title Text"/>
          <p:cNvSpPr txBox="1">
            <a:spLocks noGrp="1"/>
          </p:cNvSpPr>
          <p:nvPr>
            <p:ph type="title"/>
          </p:nvPr>
        </p:nvSpPr>
        <p:spPr>
          <a:xfrm>
            <a:off x="623887" y="1709738"/>
            <a:ext cx="7886704" cy="2852737"/>
          </a:xfrm>
          <a:prstGeom prst="rect">
            <a:avLst/>
          </a:prstGeom>
        </p:spPr>
        <p:txBody>
          <a:bodyPr lIns="45718" tIns="45718" rIns="45718" bIns="45718" anchor="b"/>
          <a:lstStyle>
            <a:lvl1pPr algn="l" defTabSz="914353">
              <a:lnSpc>
                <a:spcPct val="90000"/>
              </a:lnSpc>
              <a:defRPr sz="6000"/>
            </a:lvl1pPr>
          </a:lstStyle>
          <a:p>
            <a:r>
              <a:t>Title Text</a:t>
            </a:r>
          </a:p>
        </p:txBody>
      </p:sp>
      <p:sp>
        <p:nvSpPr>
          <p:cNvPr id="3013" name="Body Level One…"/>
          <p:cNvSpPr txBox="1">
            <a:spLocks noGrp="1"/>
          </p:cNvSpPr>
          <p:nvPr>
            <p:ph type="body" sz="quarter" idx="1"/>
          </p:nvPr>
        </p:nvSpPr>
        <p:spPr>
          <a:xfrm>
            <a:off x="623887" y="4589462"/>
            <a:ext cx="7886704" cy="1500191"/>
          </a:xfrm>
          <a:prstGeom prst="rect">
            <a:avLst/>
          </a:prstGeom>
        </p:spPr>
        <p:txBody>
          <a:bodyPr lIns="45718" tIns="45718" rIns="45718" bIns="45718"/>
          <a:lstStyle>
            <a:lvl1pPr marL="0" indent="0" defTabSz="914353">
              <a:lnSpc>
                <a:spcPct val="90000"/>
              </a:lnSpc>
              <a:spcBef>
                <a:spcPts val="1000"/>
              </a:spcBef>
              <a:buSzTx/>
              <a:buFontTx/>
              <a:buNone/>
              <a:defRPr sz="2400">
                <a:solidFill>
                  <a:srgbClr val="888888"/>
                </a:solidFill>
              </a:defRPr>
            </a:lvl1pPr>
            <a:lvl2pPr marL="0" indent="0" defTabSz="914353">
              <a:lnSpc>
                <a:spcPct val="90000"/>
              </a:lnSpc>
              <a:spcBef>
                <a:spcPts val="1000"/>
              </a:spcBef>
              <a:buSzTx/>
              <a:buFontTx/>
              <a:buNone/>
              <a:defRPr sz="2400">
                <a:solidFill>
                  <a:srgbClr val="888888"/>
                </a:solidFill>
              </a:defRPr>
            </a:lvl2pPr>
            <a:lvl3pPr marL="0" indent="0" defTabSz="914353">
              <a:lnSpc>
                <a:spcPct val="90000"/>
              </a:lnSpc>
              <a:spcBef>
                <a:spcPts val="1000"/>
              </a:spcBef>
              <a:buSzTx/>
              <a:buFontTx/>
              <a:buNone/>
              <a:defRPr sz="2400">
                <a:solidFill>
                  <a:srgbClr val="888888"/>
                </a:solidFill>
              </a:defRPr>
            </a:lvl3pPr>
            <a:lvl4pPr marL="0" indent="0" defTabSz="914353">
              <a:lnSpc>
                <a:spcPct val="90000"/>
              </a:lnSpc>
              <a:spcBef>
                <a:spcPts val="1000"/>
              </a:spcBef>
              <a:buSzTx/>
              <a:buFontTx/>
              <a:buNone/>
              <a:defRPr sz="2400">
                <a:solidFill>
                  <a:srgbClr val="888888"/>
                </a:solidFill>
              </a:defRPr>
            </a:lvl4pPr>
            <a:lvl5pPr marL="0" indent="0" defTabSz="914353">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014" name="Slide Number"/>
          <p:cNvSpPr txBox="1">
            <a:spLocks noGrp="1"/>
          </p:cNvSpPr>
          <p:nvPr>
            <p:ph type="sldNum" sz="quarter" idx="2"/>
          </p:nvPr>
        </p:nvSpPr>
        <p:spPr>
          <a:xfrm>
            <a:off x="8258816"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20.xml><?xml version="1.0" encoding="utf-8"?>
<p:sldLayout xmlns:a="http://schemas.openxmlformats.org/drawingml/2006/main" xmlns:r="http://schemas.openxmlformats.org/officeDocument/2006/relationships" xmlns:p="http://schemas.openxmlformats.org/presentationml/2006/main" type="tx">
  <p:cSld name="9_Title Only">
    <p:spTree>
      <p:nvGrpSpPr>
        <p:cNvPr id="1" name=""/>
        <p:cNvGrpSpPr/>
        <p:nvPr/>
      </p:nvGrpSpPr>
      <p:grpSpPr>
        <a:xfrm>
          <a:off x="0" y="0"/>
          <a:ext cx="0" cy="0"/>
          <a:chOff x="0" y="0"/>
          <a:chExt cx="0" cy="0"/>
        </a:xfrm>
      </p:grpSpPr>
      <p:sp>
        <p:nvSpPr>
          <p:cNvPr id="3021"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3022"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3023" name="Title Text"/>
          <p:cNvSpPr txBox="1">
            <a:spLocks noGrp="1"/>
          </p:cNvSpPr>
          <p:nvPr>
            <p:ph type="title"/>
          </p:nvPr>
        </p:nvSpPr>
        <p:spPr>
          <a:xfrm>
            <a:off x="628650" y="1251742"/>
            <a:ext cx="7886700" cy="1325564"/>
          </a:xfrm>
          <a:prstGeom prst="rect">
            <a:avLst/>
          </a:prstGeom>
        </p:spPr>
        <p:txBody>
          <a:bodyPr lIns="45718" tIns="45718" rIns="45718" bIns="45718"/>
          <a:lstStyle>
            <a:lvl1pPr algn="l" defTabSz="914353">
              <a:lnSpc>
                <a:spcPct val="90000"/>
              </a:lnSpc>
            </a:lvl1pPr>
          </a:lstStyle>
          <a:p>
            <a:r>
              <a:t>Title Text</a:t>
            </a:r>
          </a:p>
        </p:txBody>
      </p:sp>
      <p:sp>
        <p:nvSpPr>
          <p:cNvPr id="3024" name="Slide Number"/>
          <p:cNvSpPr txBox="1">
            <a:spLocks noGrp="1"/>
          </p:cNvSpPr>
          <p:nvPr>
            <p:ph type="sldNum" sz="quarter" idx="2"/>
          </p:nvPr>
        </p:nvSpPr>
        <p:spPr>
          <a:xfrm>
            <a:off x="8258816"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21.xml><?xml version="1.0" encoding="utf-8"?>
<p:sldLayout xmlns:a="http://schemas.openxmlformats.org/drawingml/2006/main" xmlns:r="http://schemas.openxmlformats.org/officeDocument/2006/relationships" xmlns:p="http://schemas.openxmlformats.org/presentationml/2006/main" type="tx">
  <p:cSld name="16_Blank">
    <p:spTree>
      <p:nvGrpSpPr>
        <p:cNvPr id="1" name=""/>
        <p:cNvGrpSpPr/>
        <p:nvPr/>
      </p:nvGrpSpPr>
      <p:grpSpPr>
        <a:xfrm>
          <a:off x="0" y="0"/>
          <a:ext cx="0" cy="0"/>
          <a:chOff x="0" y="0"/>
          <a:chExt cx="0" cy="0"/>
        </a:xfrm>
      </p:grpSpPr>
      <p:sp>
        <p:nvSpPr>
          <p:cNvPr id="3031"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3032"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3033" name="Slide Number"/>
          <p:cNvSpPr txBox="1">
            <a:spLocks noGrp="1"/>
          </p:cNvSpPr>
          <p:nvPr>
            <p:ph type="sldNum" sz="quarter" idx="2"/>
          </p:nvPr>
        </p:nvSpPr>
        <p:spPr>
          <a:xfrm>
            <a:off x="8258816"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22.xml><?xml version="1.0" encoding="utf-8"?>
<p:sldLayout xmlns:a="http://schemas.openxmlformats.org/drawingml/2006/main" xmlns:r="http://schemas.openxmlformats.org/officeDocument/2006/relationships" xmlns:p="http://schemas.openxmlformats.org/presentationml/2006/main" type="tx">
  <p:cSld name="7_Content with Caption">
    <p:spTree>
      <p:nvGrpSpPr>
        <p:cNvPr id="1" name=""/>
        <p:cNvGrpSpPr/>
        <p:nvPr/>
      </p:nvGrpSpPr>
      <p:grpSpPr>
        <a:xfrm>
          <a:off x="0" y="0"/>
          <a:ext cx="0" cy="0"/>
          <a:chOff x="0" y="0"/>
          <a:chExt cx="0" cy="0"/>
        </a:xfrm>
      </p:grpSpPr>
      <p:sp>
        <p:nvSpPr>
          <p:cNvPr id="3040"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3041"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3042" name="Title Text"/>
          <p:cNvSpPr txBox="1">
            <a:spLocks noGrp="1"/>
          </p:cNvSpPr>
          <p:nvPr>
            <p:ph type="title"/>
          </p:nvPr>
        </p:nvSpPr>
        <p:spPr>
          <a:xfrm>
            <a:off x="630237" y="457200"/>
            <a:ext cx="2949576" cy="1600200"/>
          </a:xfrm>
          <a:prstGeom prst="rect">
            <a:avLst/>
          </a:prstGeom>
        </p:spPr>
        <p:txBody>
          <a:bodyPr lIns="45718" tIns="45718" rIns="45718" bIns="45718" anchor="b"/>
          <a:lstStyle>
            <a:lvl1pPr algn="l" defTabSz="914353">
              <a:lnSpc>
                <a:spcPct val="90000"/>
              </a:lnSpc>
              <a:defRPr sz="3200"/>
            </a:lvl1pPr>
          </a:lstStyle>
          <a:p>
            <a:r>
              <a:t>Title Text</a:t>
            </a:r>
          </a:p>
        </p:txBody>
      </p:sp>
      <p:sp>
        <p:nvSpPr>
          <p:cNvPr id="3043" name="Body Level One…"/>
          <p:cNvSpPr txBox="1">
            <a:spLocks noGrp="1"/>
          </p:cNvSpPr>
          <p:nvPr>
            <p:ph type="body" sz="half" idx="1"/>
          </p:nvPr>
        </p:nvSpPr>
        <p:spPr>
          <a:xfrm>
            <a:off x="3887787" y="987425"/>
            <a:ext cx="4629154" cy="4873625"/>
          </a:xfrm>
          <a:prstGeom prst="rect">
            <a:avLst/>
          </a:prstGeom>
        </p:spPr>
        <p:txBody>
          <a:bodyPr lIns="45718" tIns="45718" rIns="45718" bIns="45718"/>
          <a:lstStyle>
            <a:lvl1pPr marL="228588" indent="-228588" defTabSz="914353">
              <a:lnSpc>
                <a:spcPct val="90000"/>
              </a:lnSpc>
              <a:spcBef>
                <a:spcPts val="1000"/>
              </a:spcBef>
            </a:lvl1pPr>
            <a:lvl2pPr marL="718421" indent="-261243" defTabSz="914353">
              <a:lnSpc>
                <a:spcPct val="90000"/>
              </a:lnSpc>
              <a:spcBef>
                <a:spcPts val="1000"/>
              </a:spcBef>
              <a:buChar char="•"/>
            </a:lvl2pPr>
            <a:lvl3pPr marL="1219137" indent="-304784" defTabSz="914353">
              <a:lnSpc>
                <a:spcPct val="90000"/>
              </a:lnSpc>
              <a:spcBef>
                <a:spcPts val="1000"/>
              </a:spcBef>
            </a:lvl3pPr>
            <a:lvl4pPr marL="1737271" indent="-365741" defTabSz="914353">
              <a:lnSpc>
                <a:spcPct val="90000"/>
              </a:lnSpc>
              <a:spcBef>
                <a:spcPts val="1000"/>
              </a:spcBef>
              <a:buChar char="•"/>
            </a:lvl4pPr>
            <a:lvl5pPr marL="2194448" indent="-365741" defTabSz="914353">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3044" name="Text Placeholder 3"/>
          <p:cNvSpPr>
            <a:spLocks noGrp="1"/>
          </p:cNvSpPr>
          <p:nvPr>
            <p:ph type="body" sz="quarter" idx="21"/>
          </p:nvPr>
        </p:nvSpPr>
        <p:spPr>
          <a:xfrm>
            <a:off x="630237" y="2057400"/>
            <a:ext cx="2949576" cy="3811588"/>
          </a:xfrm>
          <a:prstGeom prst="rect">
            <a:avLst/>
          </a:prstGeom>
        </p:spPr>
        <p:txBody>
          <a:bodyPr lIns="45718" tIns="45718" rIns="45718" bIns="45718"/>
          <a:lstStyle/>
          <a:p>
            <a:endParaRPr/>
          </a:p>
        </p:txBody>
      </p:sp>
      <p:sp>
        <p:nvSpPr>
          <p:cNvPr id="3045" name="Slide Number"/>
          <p:cNvSpPr txBox="1">
            <a:spLocks noGrp="1"/>
          </p:cNvSpPr>
          <p:nvPr>
            <p:ph type="sldNum" sz="quarter" idx="2"/>
          </p:nvPr>
        </p:nvSpPr>
        <p:spPr>
          <a:xfrm>
            <a:off x="8258816"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23.xml><?xml version="1.0" encoding="utf-8"?>
<p:sldLayout xmlns:a="http://schemas.openxmlformats.org/drawingml/2006/main" xmlns:r="http://schemas.openxmlformats.org/officeDocument/2006/relationships" xmlns:p="http://schemas.openxmlformats.org/presentationml/2006/main" type="tx">
  <p:cSld name="8_Picture with Caption">
    <p:spTree>
      <p:nvGrpSpPr>
        <p:cNvPr id="1" name=""/>
        <p:cNvGrpSpPr/>
        <p:nvPr/>
      </p:nvGrpSpPr>
      <p:grpSpPr>
        <a:xfrm>
          <a:off x="0" y="0"/>
          <a:ext cx="0" cy="0"/>
          <a:chOff x="0" y="0"/>
          <a:chExt cx="0" cy="0"/>
        </a:xfrm>
      </p:grpSpPr>
      <p:sp>
        <p:nvSpPr>
          <p:cNvPr id="3052"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3053"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3054" name="Title Text"/>
          <p:cNvSpPr txBox="1">
            <a:spLocks noGrp="1"/>
          </p:cNvSpPr>
          <p:nvPr>
            <p:ph type="title"/>
          </p:nvPr>
        </p:nvSpPr>
        <p:spPr>
          <a:xfrm>
            <a:off x="630237" y="457200"/>
            <a:ext cx="2949576" cy="1600200"/>
          </a:xfrm>
          <a:prstGeom prst="rect">
            <a:avLst/>
          </a:prstGeom>
        </p:spPr>
        <p:txBody>
          <a:bodyPr lIns="45718" tIns="45718" rIns="45718" bIns="45718" anchor="b"/>
          <a:lstStyle>
            <a:lvl1pPr algn="l" defTabSz="914353">
              <a:lnSpc>
                <a:spcPct val="90000"/>
              </a:lnSpc>
              <a:defRPr sz="3200"/>
            </a:lvl1pPr>
          </a:lstStyle>
          <a:p>
            <a:r>
              <a:t>Title Text</a:t>
            </a:r>
          </a:p>
        </p:txBody>
      </p:sp>
      <p:sp>
        <p:nvSpPr>
          <p:cNvPr id="3055" name="Picture Placeholder 2"/>
          <p:cNvSpPr>
            <a:spLocks noGrp="1"/>
          </p:cNvSpPr>
          <p:nvPr>
            <p:ph type="pic" sz="half" idx="21"/>
          </p:nvPr>
        </p:nvSpPr>
        <p:spPr>
          <a:xfrm>
            <a:off x="3887787" y="987425"/>
            <a:ext cx="4629154" cy="4873625"/>
          </a:xfrm>
          <a:prstGeom prst="rect">
            <a:avLst/>
          </a:prstGeom>
        </p:spPr>
        <p:txBody>
          <a:bodyPr lIns="91439" tIns="45719" rIns="91439" bIns="45719">
            <a:noAutofit/>
          </a:bodyPr>
          <a:lstStyle/>
          <a:p>
            <a:endParaRPr/>
          </a:p>
        </p:txBody>
      </p:sp>
      <p:sp>
        <p:nvSpPr>
          <p:cNvPr id="3056" name="Body Level One…"/>
          <p:cNvSpPr txBox="1">
            <a:spLocks noGrp="1"/>
          </p:cNvSpPr>
          <p:nvPr>
            <p:ph type="body" sz="quarter" idx="1"/>
          </p:nvPr>
        </p:nvSpPr>
        <p:spPr>
          <a:xfrm>
            <a:off x="630237" y="2057400"/>
            <a:ext cx="2949576" cy="3811588"/>
          </a:xfrm>
          <a:prstGeom prst="rect">
            <a:avLst/>
          </a:prstGeom>
        </p:spPr>
        <p:txBody>
          <a:bodyPr lIns="45718" tIns="45718" rIns="45718" bIns="45718"/>
          <a:lstStyle>
            <a:lvl1pPr marL="0" indent="0" defTabSz="914353">
              <a:lnSpc>
                <a:spcPct val="90000"/>
              </a:lnSpc>
              <a:spcBef>
                <a:spcPts val="1000"/>
              </a:spcBef>
              <a:buSzTx/>
              <a:buFontTx/>
              <a:buNone/>
              <a:defRPr sz="1600"/>
            </a:lvl1pPr>
            <a:lvl2pPr marL="0" indent="0" defTabSz="914353">
              <a:lnSpc>
                <a:spcPct val="90000"/>
              </a:lnSpc>
              <a:spcBef>
                <a:spcPts val="1000"/>
              </a:spcBef>
              <a:buSzTx/>
              <a:buFontTx/>
              <a:buNone/>
              <a:defRPr sz="1600"/>
            </a:lvl2pPr>
            <a:lvl3pPr marL="0" indent="0" defTabSz="914353">
              <a:lnSpc>
                <a:spcPct val="90000"/>
              </a:lnSpc>
              <a:spcBef>
                <a:spcPts val="1000"/>
              </a:spcBef>
              <a:buSzTx/>
              <a:buFontTx/>
              <a:buNone/>
              <a:defRPr sz="1600"/>
            </a:lvl3pPr>
            <a:lvl4pPr marL="0" indent="0" defTabSz="914353">
              <a:lnSpc>
                <a:spcPct val="90000"/>
              </a:lnSpc>
              <a:spcBef>
                <a:spcPts val="1000"/>
              </a:spcBef>
              <a:buSzTx/>
              <a:buFontTx/>
              <a:buNone/>
              <a:defRPr sz="1600"/>
            </a:lvl4pPr>
            <a:lvl5pPr marL="0" indent="0" defTabSz="914353">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3057" name="Slide Number"/>
          <p:cNvSpPr txBox="1">
            <a:spLocks noGrp="1"/>
          </p:cNvSpPr>
          <p:nvPr>
            <p:ph type="sldNum" sz="quarter" idx="2"/>
          </p:nvPr>
        </p:nvSpPr>
        <p:spPr>
          <a:xfrm>
            <a:off x="8258816" y="6401181"/>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24.xml><?xml version="1.0" encoding="utf-8"?>
<p:sldLayout xmlns:a="http://schemas.openxmlformats.org/drawingml/2006/main" xmlns:r="http://schemas.openxmlformats.org/officeDocument/2006/relationships" xmlns:p="http://schemas.openxmlformats.org/presentationml/2006/main" type="tx">
  <p:cSld name="5_Vertical Title and Text">
    <p:spTree>
      <p:nvGrpSpPr>
        <p:cNvPr id="1" name=""/>
        <p:cNvGrpSpPr/>
        <p:nvPr/>
      </p:nvGrpSpPr>
      <p:grpSpPr>
        <a:xfrm>
          <a:off x="0" y="0"/>
          <a:ext cx="0" cy="0"/>
          <a:chOff x="0" y="0"/>
          <a:chExt cx="0" cy="0"/>
        </a:xfrm>
      </p:grpSpPr>
      <p:sp>
        <p:nvSpPr>
          <p:cNvPr id="3064" name="Slide Number"/>
          <p:cNvSpPr txBox="1">
            <a:spLocks noGrp="1"/>
          </p:cNvSpPr>
          <p:nvPr>
            <p:ph type="sldNum" sz="quarter" idx="2"/>
          </p:nvPr>
        </p:nvSpPr>
        <p:spPr>
          <a:xfrm>
            <a:off x="6296665" y="6218620"/>
            <a:ext cx="256537" cy="275463"/>
          </a:xfrm>
          <a:prstGeom prst="rect">
            <a:avLst/>
          </a:prstGeom>
        </p:spPr>
        <p:txBody>
          <a:bodyPr lIns="45718" tIns="45718" rIns="45718" bIns="45718"/>
          <a:lstStyle>
            <a:lvl1pPr>
              <a:spcBef>
                <a:spcPts val="1400"/>
              </a:spcBef>
              <a:defRPr>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25.xml><?xml version="1.0" encoding="utf-8"?>
<p:sldLayout xmlns:a="http://schemas.openxmlformats.org/drawingml/2006/main" xmlns:r="http://schemas.openxmlformats.org/officeDocument/2006/relationships" xmlns:p="http://schemas.openxmlformats.org/presentationml/2006/main" type="tx">
  <p:cSld name="3_Content">
    <p:spTree>
      <p:nvGrpSpPr>
        <p:cNvPr id="1" name=""/>
        <p:cNvGrpSpPr/>
        <p:nvPr/>
      </p:nvGrpSpPr>
      <p:grpSpPr>
        <a:xfrm>
          <a:off x="0" y="0"/>
          <a:ext cx="0" cy="0"/>
          <a:chOff x="0" y="0"/>
          <a:chExt cx="0" cy="0"/>
        </a:xfrm>
      </p:grpSpPr>
      <p:sp>
        <p:nvSpPr>
          <p:cNvPr id="3071"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3072"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3073" name="Body Level One…"/>
          <p:cNvSpPr txBox="1">
            <a:spLocks noGrp="1"/>
          </p:cNvSpPr>
          <p:nvPr>
            <p:ph type="body" idx="1"/>
          </p:nvPr>
        </p:nvSpPr>
        <p:spPr>
          <a:xfrm>
            <a:off x="457200" y="90488"/>
            <a:ext cx="8229600" cy="6767512"/>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7" defTabSz="914353">
              <a:lnSpc>
                <a:spcPct val="90000"/>
              </a:lnSpc>
              <a:spcBef>
                <a:spcPts val="1000"/>
              </a:spcBef>
              <a:buChar char="•"/>
              <a:defRPr sz="2800"/>
            </a:lvl2pPr>
            <a:lvl3pPr marL="1234376" indent="-320022" defTabSz="914353">
              <a:lnSpc>
                <a:spcPct val="90000"/>
              </a:lnSpc>
              <a:spcBef>
                <a:spcPts val="1000"/>
              </a:spcBef>
              <a:defRPr sz="2800"/>
            </a:lvl3pPr>
            <a:lvl4pPr marL="1727112"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3074" name="Slide Number"/>
          <p:cNvSpPr txBox="1">
            <a:spLocks noGrp="1"/>
          </p:cNvSpPr>
          <p:nvPr>
            <p:ph type="sldNum" sz="quarter" idx="2"/>
          </p:nvPr>
        </p:nvSpPr>
        <p:spPr>
          <a:xfrm>
            <a:off x="6296665" y="6218620"/>
            <a:ext cx="256537" cy="275463"/>
          </a:xfrm>
          <a:prstGeom prst="rect">
            <a:avLst/>
          </a:prstGeom>
        </p:spPr>
        <p:txBody>
          <a:bodyPr lIns="45718" tIns="45718" rIns="45718" bIns="45718"/>
          <a:lstStyle>
            <a:lvl1pPr>
              <a:spcBef>
                <a:spcPts val="1400"/>
              </a:spcBef>
              <a:defRPr>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26.xml><?xml version="1.0" encoding="utf-8"?>
<p:sldLayout xmlns:a="http://schemas.openxmlformats.org/drawingml/2006/main" xmlns:r="http://schemas.openxmlformats.org/officeDocument/2006/relationships" xmlns:p="http://schemas.openxmlformats.org/presentationml/2006/main" type="tx">
  <p:cSld name="6_Photo - Horizontal">
    <p:spTree>
      <p:nvGrpSpPr>
        <p:cNvPr id="1" name=""/>
        <p:cNvGrpSpPr/>
        <p:nvPr/>
      </p:nvGrpSpPr>
      <p:grpSpPr>
        <a:xfrm>
          <a:off x="0" y="0"/>
          <a:ext cx="0" cy="0"/>
          <a:chOff x="0" y="0"/>
          <a:chExt cx="0" cy="0"/>
        </a:xfrm>
      </p:grpSpPr>
      <p:sp>
        <p:nvSpPr>
          <p:cNvPr id="3081"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3082"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3083" name="Shape 20"/>
          <p:cNvSpPr>
            <a:spLocks noGrp="1"/>
          </p:cNvSpPr>
          <p:nvPr>
            <p:ph type="pic" idx="21"/>
          </p:nvPr>
        </p:nvSpPr>
        <p:spPr>
          <a:xfrm>
            <a:off x="1129604" y="446485"/>
            <a:ext cx="6875862" cy="4161234"/>
          </a:xfrm>
          <a:prstGeom prst="rect">
            <a:avLst/>
          </a:prstGeom>
        </p:spPr>
        <p:txBody>
          <a:bodyPr lIns="91439" tIns="45719" rIns="91439" bIns="45719">
            <a:noAutofit/>
          </a:bodyPr>
          <a:lstStyle/>
          <a:p>
            <a:endParaRPr/>
          </a:p>
        </p:txBody>
      </p:sp>
      <p:sp>
        <p:nvSpPr>
          <p:cNvPr id="3084" name="Title Text"/>
          <p:cNvSpPr txBox="1">
            <a:spLocks noGrp="1"/>
          </p:cNvSpPr>
          <p:nvPr>
            <p:ph type="title"/>
          </p:nvPr>
        </p:nvSpPr>
        <p:spPr>
          <a:xfrm>
            <a:off x="892969" y="4723805"/>
            <a:ext cx="7358065" cy="1000129"/>
          </a:xfrm>
          <a:prstGeom prst="rect">
            <a:avLst/>
          </a:prstGeom>
        </p:spPr>
        <p:txBody>
          <a:bodyPr lIns="45718" tIns="45718" rIns="45718" bIns="45718" anchor="b"/>
          <a:lstStyle>
            <a:lvl1pPr algn="l" defTabSz="914353">
              <a:lnSpc>
                <a:spcPct val="90000"/>
              </a:lnSpc>
            </a:lvl1pPr>
          </a:lstStyle>
          <a:p>
            <a:r>
              <a:t>Title Text</a:t>
            </a:r>
          </a:p>
        </p:txBody>
      </p:sp>
      <p:sp>
        <p:nvSpPr>
          <p:cNvPr id="3085" name="Body Level One…"/>
          <p:cNvSpPr txBox="1">
            <a:spLocks noGrp="1"/>
          </p:cNvSpPr>
          <p:nvPr>
            <p:ph type="body" sz="quarter" idx="1"/>
          </p:nvPr>
        </p:nvSpPr>
        <p:spPr>
          <a:xfrm>
            <a:off x="892969" y="5759648"/>
            <a:ext cx="7358065" cy="794746"/>
          </a:xfrm>
          <a:prstGeom prst="rect">
            <a:avLst/>
          </a:prstGeom>
        </p:spPr>
        <p:txBody>
          <a:bodyPr lIns="45718" tIns="45718" rIns="45718" bIns="45718"/>
          <a:lstStyle>
            <a:lvl1pPr marL="0" indent="0" algn="ctr" defTabSz="914353">
              <a:lnSpc>
                <a:spcPct val="90000"/>
              </a:lnSpc>
              <a:spcBef>
                <a:spcPts val="0"/>
              </a:spcBef>
              <a:buSzTx/>
              <a:buFontTx/>
              <a:buNone/>
              <a:defRPr sz="2200"/>
            </a:lvl1pPr>
            <a:lvl2pPr marL="0" indent="0" algn="ctr" defTabSz="914353">
              <a:lnSpc>
                <a:spcPct val="90000"/>
              </a:lnSpc>
              <a:spcBef>
                <a:spcPts val="0"/>
              </a:spcBef>
              <a:buSzTx/>
              <a:buFontTx/>
              <a:buNone/>
              <a:defRPr sz="2200"/>
            </a:lvl2pPr>
            <a:lvl3pPr marL="0" indent="0" algn="ctr" defTabSz="914353">
              <a:lnSpc>
                <a:spcPct val="90000"/>
              </a:lnSpc>
              <a:spcBef>
                <a:spcPts val="0"/>
              </a:spcBef>
              <a:buSzTx/>
              <a:buFontTx/>
              <a:buNone/>
              <a:defRPr sz="2200"/>
            </a:lvl3pPr>
            <a:lvl4pPr marL="0" indent="0" algn="ctr" defTabSz="914353">
              <a:lnSpc>
                <a:spcPct val="90000"/>
              </a:lnSpc>
              <a:spcBef>
                <a:spcPts val="0"/>
              </a:spcBef>
              <a:buSzTx/>
              <a:buFontTx/>
              <a:buNone/>
              <a:defRPr sz="2200"/>
            </a:lvl4pPr>
            <a:lvl5pPr marL="0" indent="0" algn="ctr" defTabSz="914353">
              <a:lnSpc>
                <a:spcPct val="90000"/>
              </a:lnSpc>
              <a:spcBef>
                <a:spcPts val="0"/>
              </a:spcBef>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3086" name="Slide Number"/>
          <p:cNvSpPr txBox="1">
            <a:spLocks noGrp="1"/>
          </p:cNvSpPr>
          <p:nvPr>
            <p:ph type="sldNum" sz="quarter" idx="2"/>
          </p:nvPr>
        </p:nvSpPr>
        <p:spPr>
          <a:xfrm>
            <a:off x="4449661" y="6499174"/>
            <a:ext cx="256537" cy="275463"/>
          </a:xfrm>
          <a:prstGeom prst="rect">
            <a:avLst/>
          </a:prstGeom>
        </p:spPr>
        <p:txBody>
          <a:bodyPr lIns="45718" tIns="45718" rIns="45718" bIns="45718"/>
          <a:lstStyle>
            <a:lvl1pPr>
              <a:spcBef>
                <a:spcPts val="1400"/>
              </a:spcBef>
              <a:defRPr>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27.xml><?xml version="1.0" encoding="utf-8"?>
<p:sldLayout xmlns:a="http://schemas.openxmlformats.org/drawingml/2006/main" xmlns:r="http://schemas.openxmlformats.org/officeDocument/2006/relationships" xmlns:p="http://schemas.openxmlformats.org/presentationml/2006/main" type="tx">
  <p:cSld name="15_Title and Content">
    <p:spTree>
      <p:nvGrpSpPr>
        <p:cNvPr id="1" name=""/>
        <p:cNvGrpSpPr/>
        <p:nvPr/>
      </p:nvGrpSpPr>
      <p:grpSpPr>
        <a:xfrm>
          <a:off x="0" y="0"/>
          <a:ext cx="0" cy="0"/>
          <a:chOff x="0" y="0"/>
          <a:chExt cx="0" cy="0"/>
        </a:xfrm>
      </p:grpSpPr>
      <p:sp>
        <p:nvSpPr>
          <p:cNvPr id="3093" name="Slide Number"/>
          <p:cNvSpPr txBox="1">
            <a:spLocks noGrp="1"/>
          </p:cNvSpPr>
          <p:nvPr>
            <p:ph type="sldNum" sz="quarter" idx="2"/>
          </p:nvPr>
        </p:nvSpPr>
        <p:spPr>
          <a:xfrm>
            <a:off x="6296665" y="6218620"/>
            <a:ext cx="256537" cy="275463"/>
          </a:xfrm>
          <a:prstGeom prst="rect">
            <a:avLst/>
          </a:prstGeom>
        </p:spPr>
        <p:txBody>
          <a:bodyPr lIns="45718" tIns="45718" rIns="45718" bIns="45718"/>
          <a:lstStyle>
            <a:lvl1pPr>
              <a:spcBef>
                <a:spcPts val="1400"/>
              </a:spcBef>
              <a:defRPr>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28.xml><?xml version="1.0" encoding="utf-8"?>
<p:sldLayout xmlns:a="http://schemas.openxmlformats.org/drawingml/2006/main" xmlns:r="http://schemas.openxmlformats.org/officeDocument/2006/relationships" xmlns:p="http://schemas.openxmlformats.org/presentationml/2006/main" type="tx">
  <p:cSld name="7_Title - Center">
    <p:spTree>
      <p:nvGrpSpPr>
        <p:cNvPr id="1" name=""/>
        <p:cNvGrpSpPr/>
        <p:nvPr/>
      </p:nvGrpSpPr>
      <p:grpSpPr>
        <a:xfrm>
          <a:off x="0" y="0"/>
          <a:ext cx="0" cy="0"/>
          <a:chOff x="0" y="0"/>
          <a:chExt cx="0" cy="0"/>
        </a:xfrm>
      </p:grpSpPr>
      <p:sp>
        <p:nvSpPr>
          <p:cNvPr id="3100"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3101"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3102" name="Title Text"/>
          <p:cNvSpPr txBox="1">
            <a:spLocks noGrp="1"/>
          </p:cNvSpPr>
          <p:nvPr>
            <p:ph type="title"/>
          </p:nvPr>
        </p:nvSpPr>
        <p:spPr>
          <a:xfrm>
            <a:off x="892967" y="2268140"/>
            <a:ext cx="7358068" cy="2321720"/>
          </a:xfrm>
          <a:prstGeom prst="rect">
            <a:avLst/>
          </a:prstGeom>
        </p:spPr>
        <p:txBody>
          <a:bodyPr lIns="45718" tIns="45718" rIns="45718" bIns="45718"/>
          <a:lstStyle>
            <a:lvl1pPr algn="l" defTabSz="914353">
              <a:lnSpc>
                <a:spcPct val="90000"/>
              </a:lnSpc>
            </a:lvl1pPr>
          </a:lstStyle>
          <a:p>
            <a:r>
              <a:t>Title Text</a:t>
            </a:r>
          </a:p>
        </p:txBody>
      </p:sp>
      <p:sp>
        <p:nvSpPr>
          <p:cNvPr id="3103" name="Slide Number"/>
          <p:cNvSpPr txBox="1">
            <a:spLocks noGrp="1"/>
          </p:cNvSpPr>
          <p:nvPr>
            <p:ph type="sldNum" sz="quarter" idx="2"/>
          </p:nvPr>
        </p:nvSpPr>
        <p:spPr>
          <a:xfrm>
            <a:off x="8258816" y="6401181"/>
            <a:ext cx="256537" cy="275463"/>
          </a:xfrm>
          <a:prstGeom prst="rect">
            <a:avLst/>
          </a:prstGeom>
        </p:spPr>
        <p:txBody>
          <a:bodyPr lIns="45718" tIns="45718" rIns="45718" bIns="45718"/>
          <a:lstStyle>
            <a:lvl1pPr>
              <a:spcBef>
                <a:spcPts val="1400"/>
              </a:spcBef>
              <a:defRPr>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29.xml><?xml version="1.0" encoding="utf-8"?>
<p:sldLayout xmlns:a="http://schemas.openxmlformats.org/drawingml/2006/main" xmlns:r="http://schemas.openxmlformats.org/officeDocument/2006/relationships" xmlns:p="http://schemas.openxmlformats.org/presentationml/2006/main" type="tx">
  <p:cSld name="17_Title Slide">
    <p:spTree>
      <p:nvGrpSpPr>
        <p:cNvPr id="1" name=""/>
        <p:cNvGrpSpPr/>
        <p:nvPr/>
      </p:nvGrpSpPr>
      <p:grpSpPr>
        <a:xfrm>
          <a:off x="0" y="0"/>
          <a:ext cx="0" cy="0"/>
          <a:chOff x="0" y="0"/>
          <a:chExt cx="0" cy="0"/>
        </a:xfrm>
      </p:grpSpPr>
      <p:sp>
        <p:nvSpPr>
          <p:cNvPr id="3110" name="Slide Number"/>
          <p:cNvSpPr txBox="1">
            <a:spLocks noGrp="1"/>
          </p:cNvSpPr>
          <p:nvPr>
            <p:ph type="sldNum" sz="quarter" idx="2"/>
          </p:nvPr>
        </p:nvSpPr>
        <p:spPr>
          <a:xfrm>
            <a:off x="6296665" y="6218620"/>
            <a:ext cx="256537" cy="275463"/>
          </a:xfrm>
          <a:prstGeom prst="rect">
            <a:avLst/>
          </a:prstGeom>
        </p:spPr>
        <p:txBody>
          <a:bodyPr lIns="45718" tIns="45718" rIns="45718" bIns="45718"/>
          <a:lstStyle>
            <a:lvl1pPr>
              <a:spcBef>
                <a:spcPts val="1400"/>
              </a:spcBef>
              <a:defRPr>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30.xml><?xml version="1.0" encoding="utf-8"?>
<p:sldLayout xmlns:a="http://schemas.openxmlformats.org/drawingml/2006/main" xmlns:r="http://schemas.openxmlformats.org/officeDocument/2006/relationships" xmlns:p="http://schemas.openxmlformats.org/presentationml/2006/main" type="tx">
  <p:cSld name="4_Title Slide 0">
    <p:spTree>
      <p:nvGrpSpPr>
        <p:cNvPr id="1" name=""/>
        <p:cNvGrpSpPr/>
        <p:nvPr/>
      </p:nvGrpSpPr>
      <p:grpSpPr>
        <a:xfrm>
          <a:off x="0" y="0"/>
          <a:ext cx="0" cy="0"/>
          <a:chOff x="0" y="0"/>
          <a:chExt cx="0" cy="0"/>
        </a:xfrm>
      </p:grpSpPr>
      <p:sp>
        <p:nvSpPr>
          <p:cNvPr id="3117" name="Slide Number"/>
          <p:cNvSpPr txBox="1">
            <a:spLocks noGrp="1"/>
          </p:cNvSpPr>
          <p:nvPr>
            <p:ph type="sldNum" sz="quarter" idx="2"/>
          </p:nvPr>
        </p:nvSpPr>
        <p:spPr>
          <a:xfrm>
            <a:off x="6296665" y="6218620"/>
            <a:ext cx="256537" cy="275463"/>
          </a:xfrm>
          <a:prstGeom prst="rect">
            <a:avLst/>
          </a:prstGeom>
        </p:spPr>
        <p:txBody>
          <a:bodyPr lIns="45718" tIns="45718" rIns="45718" bIns="45718"/>
          <a:lstStyle>
            <a:lvl1pPr>
              <a:spcBef>
                <a:spcPts val="1400"/>
              </a:spcBef>
              <a:defRPr>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31.xml><?xml version="1.0" encoding="utf-8"?>
<p:sldLayout xmlns:a="http://schemas.openxmlformats.org/drawingml/2006/main" xmlns:r="http://schemas.openxmlformats.org/officeDocument/2006/relationships" xmlns:p="http://schemas.openxmlformats.org/presentationml/2006/main" type="tx">
  <p:cSld name="18_Title Slide">
    <p:spTree>
      <p:nvGrpSpPr>
        <p:cNvPr id="1" name=""/>
        <p:cNvGrpSpPr/>
        <p:nvPr/>
      </p:nvGrpSpPr>
      <p:grpSpPr>
        <a:xfrm>
          <a:off x="0" y="0"/>
          <a:ext cx="0" cy="0"/>
          <a:chOff x="0" y="0"/>
          <a:chExt cx="0" cy="0"/>
        </a:xfrm>
      </p:grpSpPr>
      <p:sp>
        <p:nvSpPr>
          <p:cNvPr id="3124"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3125"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3126" name="Slide Number"/>
          <p:cNvSpPr txBox="1">
            <a:spLocks noGrp="1"/>
          </p:cNvSpPr>
          <p:nvPr>
            <p:ph type="sldNum" sz="quarter" idx="2"/>
          </p:nvPr>
        </p:nvSpPr>
        <p:spPr>
          <a:xfrm>
            <a:off x="6296665" y="6218620"/>
            <a:ext cx="256537" cy="275463"/>
          </a:xfrm>
          <a:prstGeom prst="rect">
            <a:avLst/>
          </a:prstGeom>
        </p:spPr>
        <p:txBody>
          <a:bodyPr lIns="45718" tIns="45718" rIns="45718" bIns="45718"/>
          <a:lstStyle>
            <a:lvl1pPr>
              <a:spcBef>
                <a:spcPts val="1400"/>
              </a:spcBef>
              <a:defRPr>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32.xml><?xml version="1.0" encoding="utf-8"?>
<p:sldLayout xmlns:a="http://schemas.openxmlformats.org/drawingml/2006/main" xmlns:r="http://schemas.openxmlformats.org/officeDocument/2006/relationships" xmlns:p="http://schemas.openxmlformats.org/presentationml/2006/main" type="tx">
  <p:cSld name="16_Title and Content">
    <p:spTree>
      <p:nvGrpSpPr>
        <p:cNvPr id="1" name=""/>
        <p:cNvGrpSpPr/>
        <p:nvPr/>
      </p:nvGrpSpPr>
      <p:grpSpPr>
        <a:xfrm>
          <a:off x="0" y="0"/>
          <a:ext cx="0" cy="0"/>
          <a:chOff x="0" y="0"/>
          <a:chExt cx="0" cy="0"/>
        </a:xfrm>
      </p:grpSpPr>
      <p:sp>
        <p:nvSpPr>
          <p:cNvPr id="3133" name="Rectangle 8"/>
          <p:cNvSpPr/>
          <p:nvPr/>
        </p:nvSpPr>
        <p:spPr>
          <a:xfrm>
            <a:off x="4062661" y="228599"/>
            <a:ext cx="5081342" cy="691357"/>
          </a:xfrm>
          <a:prstGeom prst="rect">
            <a:avLst/>
          </a:prstGeom>
          <a:solidFill>
            <a:srgbClr val="4472C4"/>
          </a:solidFill>
          <a:ln w="12700">
            <a:solidFill>
              <a:srgbClr val="32538F"/>
            </a:solidFill>
            <a:miter/>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3134" name="Picture 7" descr="Picture 7"/>
          <p:cNvPicPr>
            <a:picLocks noChangeAspect="1"/>
          </p:cNvPicPr>
          <p:nvPr/>
        </p:nvPicPr>
        <p:blipFill>
          <a:blip r:embed="rId2"/>
          <a:stretch>
            <a:fillRect/>
          </a:stretch>
        </p:blipFill>
        <p:spPr>
          <a:xfrm>
            <a:off x="24062" y="136526"/>
            <a:ext cx="5081343" cy="1301367"/>
          </a:xfrm>
          <a:prstGeom prst="rect">
            <a:avLst/>
          </a:prstGeom>
          <a:ln w="12700">
            <a:miter lim="400000"/>
          </a:ln>
        </p:spPr>
      </p:pic>
      <p:sp>
        <p:nvSpPr>
          <p:cNvPr id="3135" name="Slide Number"/>
          <p:cNvSpPr txBox="1">
            <a:spLocks noGrp="1"/>
          </p:cNvSpPr>
          <p:nvPr>
            <p:ph type="sldNum" sz="quarter" idx="2"/>
          </p:nvPr>
        </p:nvSpPr>
        <p:spPr>
          <a:xfrm>
            <a:off x="6296665" y="6218620"/>
            <a:ext cx="256537" cy="275463"/>
          </a:xfrm>
          <a:prstGeom prst="rect">
            <a:avLst/>
          </a:prstGeom>
        </p:spPr>
        <p:txBody>
          <a:bodyPr lIns="45718" tIns="45718" rIns="45718" bIns="45718"/>
          <a:lstStyle>
            <a:lvl1pPr>
              <a:spcBef>
                <a:spcPts val="1400"/>
              </a:spcBef>
              <a:defRPr>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33.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3142" name="Body Level One…"/>
          <p:cNvSpPr txBox="1">
            <a:spLocks noGrp="1"/>
          </p:cNvSpPr>
          <p:nvPr>
            <p:ph type="body" sz="quarter" idx="1" hasCustomPrompt="1"/>
          </p:nvPr>
        </p:nvSpPr>
        <p:spPr>
          <a:xfrm>
            <a:off x="491133" y="6087295"/>
            <a:ext cx="8161736" cy="324187"/>
          </a:xfrm>
          <a:prstGeom prst="rect">
            <a:avLst/>
          </a:prstGeom>
        </p:spPr>
        <p:txBody>
          <a:bodyPr lIns="50800" tIns="50800" rIns="50800" bIns="50800" anchor="b"/>
          <a:lstStyle>
            <a:lvl1pPr marL="0" indent="0" defTabSz="396206">
              <a:spcBef>
                <a:spcPts val="0"/>
              </a:spcBef>
              <a:buSzTx/>
              <a:buFontTx/>
              <a:buNone/>
              <a:defRPr sz="1600" b="1">
                <a:latin typeface="Helvetica Neue"/>
                <a:ea typeface="Helvetica Neue"/>
                <a:cs typeface="Helvetica Neue"/>
                <a:sym typeface="Helvetica Neue"/>
              </a:defRPr>
            </a:lvl1pPr>
            <a:lvl2pPr marL="471955" indent="-204088" defTabSz="396206">
              <a:spcBef>
                <a:spcPts val="0"/>
              </a:spcBef>
              <a:buSzPct val="123000"/>
              <a:buFontTx/>
              <a:buChar char="•"/>
              <a:defRPr sz="1600" b="1">
                <a:latin typeface="Helvetica Neue"/>
                <a:ea typeface="Helvetica Neue"/>
                <a:cs typeface="Helvetica Neue"/>
                <a:sym typeface="Helvetica Neue"/>
              </a:defRPr>
            </a:lvl2pPr>
            <a:lvl3pPr marL="739823" indent="-204087" defTabSz="396206">
              <a:spcBef>
                <a:spcPts val="0"/>
              </a:spcBef>
              <a:buSzPct val="123000"/>
              <a:buFontTx/>
              <a:defRPr sz="1600" b="1">
                <a:latin typeface="Helvetica Neue"/>
                <a:ea typeface="Helvetica Neue"/>
                <a:cs typeface="Helvetica Neue"/>
                <a:sym typeface="Helvetica Neue"/>
              </a:defRPr>
            </a:lvl3pPr>
            <a:lvl4pPr marL="1007691" indent="-204088" defTabSz="396206">
              <a:spcBef>
                <a:spcPts val="0"/>
              </a:spcBef>
              <a:buSzPct val="123000"/>
              <a:buFontTx/>
              <a:buChar char="•"/>
              <a:defRPr sz="1600" b="1">
                <a:latin typeface="Helvetica Neue"/>
                <a:ea typeface="Helvetica Neue"/>
                <a:cs typeface="Helvetica Neue"/>
                <a:sym typeface="Helvetica Neue"/>
              </a:defRPr>
            </a:lvl4pPr>
            <a:lvl5pPr marL="1275557" indent="-204088" defTabSz="396206">
              <a:spcBef>
                <a:spcPts val="0"/>
              </a:spcBef>
              <a:buSzPct val="123000"/>
              <a:buFontTx/>
              <a:buChar char="•"/>
              <a:defRPr sz="1600" b="1">
                <a:latin typeface="Helvetica Neue"/>
                <a:ea typeface="Helvetica Neue"/>
                <a:cs typeface="Helvetica Neue"/>
                <a:sym typeface="Helvetica Neue"/>
              </a:defRPr>
            </a:lvl5pPr>
          </a:lstStyle>
          <a:p>
            <a:r>
              <a:t>Author and Date</a:t>
            </a:r>
          </a:p>
          <a:p>
            <a:pPr lvl="1"/>
            <a:endParaRPr/>
          </a:p>
          <a:p>
            <a:pPr lvl="2"/>
            <a:endParaRPr/>
          </a:p>
          <a:p>
            <a:pPr lvl="3"/>
            <a:endParaRPr/>
          </a:p>
          <a:p>
            <a:pPr lvl="4"/>
            <a:endParaRPr/>
          </a:p>
        </p:txBody>
      </p:sp>
      <p:sp>
        <p:nvSpPr>
          <p:cNvPr id="3143" name="Presentation Title"/>
          <p:cNvSpPr txBox="1">
            <a:spLocks noGrp="1"/>
          </p:cNvSpPr>
          <p:nvPr>
            <p:ph type="title" hasCustomPrompt="1"/>
          </p:nvPr>
        </p:nvSpPr>
        <p:spPr>
          <a:xfrm>
            <a:off x="491133" y="1303733"/>
            <a:ext cx="8162619" cy="2321720"/>
          </a:xfrm>
          <a:prstGeom prst="rect">
            <a:avLst/>
          </a:prstGeom>
        </p:spPr>
        <p:txBody>
          <a:bodyPr lIns="50800" tIns="50800" rIns="50800" bIns="50800" anchor="b"/>
          <a:lstStyle>
            <a:lvl1pPr algn="l" defTabSz="1219062">
              <a:lnSpc>
                <a:spcPct val="80000"/>
              </a:lnSpc>
              <a:defRPr sz="5700" b="1" spc="-115">
                <a:latin typeface="Helvetica Neue"/>
                <a:ea typeface="Helvetica Neue"/>
                <a:cs typeface="Helvetica Neue"/>
                <a:sym typeface="Helvetica Neue"/>
              </a:defRPr>
            </a:lvl1pPr>
          </a:lstStyle>
          <a:p>
            <a:r>
              <a:t>Presentation Title</a:t>
            </a:r>
          </a:p>
        </p:txBody>
      </p:sp>
      <p:sp>
        <p:nvSpPr>
          <p:cNvPr id="3144" name="Body Level One…"/>
          <p:cNvSpPr txBox="1">
            <a:spLocks noGrp="1"/>
          </p:cNvSpPr>
          <p:nvPr>
            <p:ph type="body" sz="quarter" idx="21" hasCustomPrompt="1"/>
          </p:nvPr>
        </p:nvSpPr>
        <p:spPr>
          <a:xfrm>
            <a:off x="491132" y="3589735"/>
            <a:ext cx="8161736" cy="1024035"/>
          </a:xfrm>
          <a:prstGeom prst="rect">
            <a:avLst/>
          </a:prstGeom>
        </p:spPr>
        <p:txBody>
          <a:bodyPr lIns="50800" tIns="50800" rIns="50800" bIns="50800"/>
          <a:lstStyle>
            <a:lvl1pPr marL="0" indent="0" defTabSz="412712">
              <a:spcBef>
                <a:spcPts val="0"/>
              </a:spcBef>
              <a:buSzTx/>
              <a:buFontTx/>
              <a:buNone/>
              <a:defRPr sz="2600" b="1">
                <a:latin typeface="Helvetica Neue"/>
                <a:ea typeface="Helvetica Neue"/>
                <a:cs typeface="Helvetica Neue"/>
                <a:sym typeface="Helvetica Neue"/>
              </a:defRPr>
            </a:lvl1pPr>
          </a:lstStyle>
          <a:p>
            <a:r>
              <a:t>Presentation Subtitle</a:t>
            </a:r>
          </a:p>
        </p:txBody>
      </p:sp>
      <p:sp>
        <p:nvSpPr>
          <p:cNvPr id="3145" name="Slide Number"/>
          <p:cNvSpPr txBox="1">
            <a:spLocks noGrp="1"/>
          </p:cNvSpPr>
          <p:nvPr>
            <p:ph type="sldNum" sz="quarter" idx="2"/>
          </p:nvPr>
        </p:nvSpPr>
        <p:spPr>
          <a:xfrm>
            <a:off x="4457701"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34.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3152" name="Image"/>
          <p:cNvSpPr>
            <a:spLocks noGrp="1"/>
          </p:cNvSpPr>
          <p:nvPr>
            <p:ph type="pic" idx="21"/>
          </p:nvPr>
        </p:nvSpPr>
        <p:spPr>
          <a:xfrm>
            <a:off x="-264914" y="-643987"/>
            <a:ext cx="12540693" cy="7510920"/>
          </a:xfrm>
          <a:prstGeom prst="rect">
            <a:avLst/>
          </a:prstGeom>
        </p:spPr>
        <p:txBody>
          <a:bodyPr lIns="91439" tIns="45719" rIns="91439" bIns="45719">
            <a:noAutofit/>
          </a:bodyPr>
          <a:lstStyle/>
          <a:p>
            <a:endParaRPr/>
          </a:p>
        </p:txBody>
      </p:sp>
      <p:sp>
        <p:nvSpPr>
          <p:cNvPr id="3153" name="Presentation Title"/>
          <p:cNvSpPr txBox="1">
            <a:spLocks noGrp="1"/>
          </p:cNvSpPr>
          <p:nvPr>
            <p:ph type="title" hasCustomPrompt="1"/>
          </p:nvPr>
        </p:nvSpPr>
        <p:spPr>
          <a:xfrm>
            <a:off x="491134" y="3643312"/>
            <a:ext cx="8161736" cy="2321723"/>
          </a:xfrm>
          <a:prstGeom prst="rect">
            <a:avLst/>
          </a:prstGeom>
        </p:spPr>
        <p:txBody>
          <a:bodyPr lIns="50800" tIns="50800" rIns="50800" bIns="50800" anchor="b"/>
          <a:lstStyle>
            <a:lvl1pPr algn="l" defTabSz="1219062">
              <a:lnSpc>
                <a:spcPct val="80000"/>
              </a:lnSpc>
              <a:defRPr sz="5700" b="1" spc="-115">
                <a:latin typeface="Helvetica Neue"/>
                <a:ea typeface="Helvetica Neue"/>
                <a:cs typeface="Helvetica Neue"/>
                <a:sym typeface="Helvetica Neue"/>
              </a:defRPr>
            </a:lvl1pPr>
          </a:lstStyle>
          <a:p>
            <a:r>
              <a:t>Presentation Title</a:t>
            </a:r>
          </a:p>
        </p:txBody>
      </p:sp>
      <p:sp>
        <p:nvSpPr>
          <p:cNvPr id="3154" name="Body Level One…"/>
          <p:cNvSpPr txBox="1">
            <a:spLocks noGrp="1"/>
          </p:cNvSpPr>
          <p:nvPr>
            <p:ph type="body" sz="quarter" idx="1" hasCustomPrompt="1"/>
          </p:nvPr>
        </p:nvSpPr>
        <p:spPr>
          <a:xfrm>
            <a:off x="491134" y="5929312"/>
            <a:ext cx="8161736" cy="484998"/>
          </a:xfrm>
          <a:prstGeom prst="rect">
            <a:avLst/>
          </a:prstGeom>
        </p:spPr>
        <p:txBody>
          <a:bodyPr lIns="50800" tIns="50800" rIns="50800" bIns="50800"/>
          <a:lstStyle>
            <a:lvl1pPr marL="0" indent="0" defTabSz="412712">
              <a:spcBef>
                <a:spcPts val="0"/>
              </a:spcBef>
              <a:buSzTx/>
              <a:buFontTx/>
              <a:buNone/>
              <a:defRPr sz="2600" b="1">
                <a:latin typeface="Helvetica Neue"/>
                <a:ea typeface="Helvetica Neue"/>
                <a:cs typeface="Helvetica Neue"/>
                <a:sym typeface="Helvetica Neue"/>
              </a:defRPr>
            </a:lvl1pPr>
            <a:lvl2pPr marL="0" indent="0" defTabSz="412712">
              <a:spcBef>
                <a:spcPts val="0"/>
              </a:spcBef>
              <a:buSzTx/>
              <a:buFontTx/>
              <a:buNone/>
              <a:defRPr sz="2600" b="1">
                <a:latin typeface="Helvetica Neue"/>
                <a:ea typeface="Helvetica Neue"/>
                <a:cs typeface="Helvetica Neue"/>
                <a:sym typeface="Helvetica Neue"/>
              </a:defRPr>
            </a:lvl2pPr>
            <a:lvl3pPr marL="0" indent="0" defTabSz="412712">
              <a:spcBef>
                <a:spcPts val="0"/>
              </a:spcBef>
              <a:buSzTx/>
              <a:buFontTx/>
              <a:buNone/>
              <a:defRPr sz="2600" b="1">
                <a:latin typeface="Helvetica Neue"/>
                <a:ea typeface="Helvetica Neue"/>
                <a:cs typeface="Helvetica Neue"/>
                <a:sym typeface="Helvetica Neue"/>
              </a:defRPr>
            </a:lvl3pPr>
            <a:lvl4pPr marL="0" indent="0" defTabSz="412712">
              <a:spcBef>
                <a:spcPts val="0"/>
              </a:spcBef>
              <a:buSzTx/>
              <a:buFontTx/>
              <a:buNone/>
              <a:defRPr sz="2600" b="1">
                <a:latin typeface="Helvetica Neue"/>
                <a:ea typeface="Helvetica Neue"/>
                <a:cs typeface="Helvetica Neue"/>
                <a:sym typeface="Helvetica Neue"/>
              </a:defRPr>
            </a:lvl4pPr>
            <a:lvl5pPr marL="0" indent="0" defTabSz="412712">
              <a:spcBef>
                <a:spcPts val="0"/>
              </a:spcBef>
              <a:buSzTx/>
              <a:buFontTx/>
              <a:buNone/>
              <a:defRPr sz="2600" b="1">
                <a:latin typeface="Helvetica Neue"/>
                <a:ea typeface="Helvetica Neue"/>
                <a:cs typeface="Helvetica Neue"/>
                <a:sym typeface="Helvetica Neue"/>
              </a:defRPr>
            </a:lvl5pPr>
          </a:lstStyle>
          <a:p>
            <a:r>
              <a:t>Presentation Subtitle</a:t>
            </a:r>
          </a:p>
          <a:p>
            <a:pPr lvl="1"/>
            <a:endParaRPr/>
          </a:p>
          <a:p>
            <a:pPr lvl="2"/>
            <a:endParaRPr/>
          </a:p>
          <a:p>
            <a:pPr lvl="3"/>
            <a:endParaRPr/>
          </a:p>
          <a:p>
            <a:pPr lvl="4"/>
            <a:endParaRPr/>
          </a:p>
        </p:txBody>
      </p:sp>
      <p:sp>
        <p:nvSpPr>
          <p:cNvPr id="3155" name="Author and Date"/>
          <p:cNvSpPr txBox="1">
            <a:spLocks noGrp="1"/>
          </p:cNvSpPr>
          <p:nvPr>
            <p:ph type="body" sz="quarter" idx="22" hasCustomPrompt="1"/>
          </p:nvPr>
        </p:nvSpPr>
        <p:spPr>
          <a:xfrm>
            <a:off x="491132" y="401836"/>
            <a:ext cx="8161736" cy="324187"/>
          </a:xfrm>
          <a:prstGeom prst="rect">
            <a:avLst/>
          </a:prstGeom>
        </p:spPr>
        <p:txBody>
          <a:bodyPr lIns="50800" tIns="50800" rIns="50800" bIns="50800"/>
          <a:lstStyle>
            <a:lvl1pPr marL="0" indent="0" defTabSz="392241">
              <a:spcBef>
                <a:spcPts val="0"/>
              </a:spcBef>
              <a:buSzTx/>
              <a:buFontTx/>
              <a:buNone/>
              <a:defRPr sz="1500" b="1">
                <a:latin typeface="Helvetica Neue"/>
                <a:ea typeface="Helvetica Neue"/>
                <a:cs typeface="Helvetica Neue"/>
                <a:sym typeface="Helvetica Neue"/>
              </a:defRPr>
            </a:lvl1pPr>
          </a:lstStyle>
          <a:p>
            <a:r>
              <a:t>Author and Date</a:t>
            </a:r>
          </a:p>
        </p:txBody>
      </p:sp>
      <p:sp>
        <p:nvSpPr>
          <p:cNvPr id="3156" name="Slide Number"/>
          <p:cNvSpPr txBox="1">
            <a:spLocks noGrp="1"/>
          </p:cNvSpPr>
          <p:nvPr>
            <p:ph type="sldNum" sz="quarter" idx="2"/>
          </p:nvPr>
        </p:nvSpPr>
        <p:spPr>
          <a:xfrm>
            <a:off x="4455271"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35.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163" name="910457886_1434x1669.jpeg"/>
          <p:cNvSpPr>
            <a:spLocks noGrp="1"/>
          </p:cNvSpPr>
          <p:nvPr>
            <p:ph type="pic" idx="21"/>
          </p:nvPr>
        </p:nvSpPr>
        <p:spPr>
          <a:xfrm>
            <a:off x="3740013" y="348255"/>
            <a:ext cx="5304239" cy="6173483"/>
          </a:xfrm>
          <a:prstGeom prst="rect">
            <a:avLst/>
          </a:prstGeom>
        </p:spPr>
        <p:txBody>
          <a:bodyPr lIns="91439" tIns="45719" rIns="91439" bIns="45719">
            <a:noAutofit/>
          </a:bodyPr>
          <a:lstStyle/>
          <a:p>
            <a:endParaRPr/>
          </a:p>
        </p:txBody>
      </p:sp>
      <p:sp>
        <p:nvSpPr>
          <p:cNvPr id="3164" name="Body Level One…"/>
          <p:cNvSpPr txBox="1">
            <a:spLocks noGrp="1"/>
          </p:cNvSpPr>
          <p:nvPr>
            <p:ph type="body" sz="quarter" idx="1" hasCustomPrompt="1"/>
          </p:nvPr>
        </p:nvSpPr>
        <p:spPr>
          <a:xfrm>
            <a:off x="491134" y="3518296"/>
            <a:ext cx="3589736" cy="2843839"/>
          </a:xfrm>
          <a:prstGeom prst="rect">
            <a:avLst/>
          </a:prstGeom>
        </p:spPr>
        <p:txBody>
          <a:bodyPr lIns="50800" tIns="50800" rIns="50800" bIns="50800"/>
          <a:lstStyle>
            <a:lvl1pPr marL="0" indent="0" defTabSz="412712">
              <a:spcBef>
                <a:spcPts val="0"/>
              </a:spcBef>
              <a:buSzTx/>
              <a:buFontTx/>
              <a:buNone/>
              <a:defRPr sz="2600" b="1">
                <a:latin typeface="Helvetica Neue"/>
                <a:ea typeface="Helvetica Neue"/>
                <a:cs typeface="Helvetica Neue"/>
                <a:sym typeface="Helvetica Neue"/>
              </a:defRPr>
            </a:lvl1pPr>
            <a:lvl2pPr marL="0" indent="0" defTabSz="412712">
              <a:spcBef>
                <a:spcPts val="0"/>
              </a:spcBef>
              <a:buSzTx/>
              <a:buFontTx/>
              <a:buNone/>
              <a:defRPr sz="2600" b="1">
                <a:latin typeface="Helvetica Neue"/>
                <a:ea typeface="Helvetica Neue"/>
                <a:cs typeface="Helvetica Neue"/>
                <a:sym typeface="Helvetica Neue"/>
              </a:defRPr>
            </a:lvl2pPr>
            <a:lvl3pPr marL="0" indent="0" defTabSz="412712">
              <a:spcBef>
                <a:spcPts val="0"/>
              </a:spcBef>
              <a:buSzTx/>
              <a:buFontTx/>
              <a:buNone/>
              <a:defRPr sz="2600" b="1">
                <a:latin typeface="Helvetica Neue"/>
                <a:ea typeface="Helvetica Neue"/>
                <a:cs typeface="Helvetica Neue"/>
                <a:sym typeface="Helvetica Neue"/>
              </a:defRPr>
            </a:lvl3pPr>
            <a:lvl4pPr marL="0" indent="0" defTabSz="412712">
              <a:spcBef>
                <a:spcPts val="0"/>
              </a:spcBef>
              <a:buSzTx/>
              <a:buFontTx/>
              <a:buNone/>
              <a:defRPr sz="2600" b="1">
                <a:latin typeface="Helvetica Neue"/>
                <a:ea typeface="Helvetica Neue"/>
                <a:cs typeface="Helvetica Neue"/>
                <a:sym typeface="Helvetica Neue"/>
              </a:defRPr>
            </a:lvl4pPr>
            <a:lvl5pPr marL="0" indent="0" defTabSz="412712">
              <a:spcBef>
                <a:spcPts val="0"/>
              </a:spcBef>
              <a:buSzTx/>
              <a:buFontTx/>
              <a:buNone/>
              <a:defRPr sz="2600" b="1">
                <a:latin typeface="Helvetica Neue"/>
                <a:ea typeface="Helvetica Neue"/>
                <a:cs typeface="Helvetica Neue"/>
                <a:sym typeface="Helvetica Neue"/>
              </a:defRPr>
            </a:lvl5pPr>
          </a:lstStyle>
          <a:p>
            <a:r>
              <a:t>Slide Subtitle</a:t>
            </a:r>
          </a:p>
          <a:p>
            <a:pPr lvl="1"/>
            <a:endParaRPr/>
          </a:p>
          <a:p>
            <a:pPr lvl="2"/>
            <a:endParaRPr/>
          </a:p>
          <a:p>
            <a:pPr lvl="3"/>
            <a:endParaRPr/>
          </a:p>
          <a:p>
            <a:pPr lvl="4"/>
            <a:endParaRPr/>
          </a:p>
        </p:txBody>
      </p:sp>
      <p:sp>
        <p:nvSpPr>
          <p:cNvPr id="3165" name="Slide Title"/>
          <p:cNvSpPr txBox="1">
            <a:spLocks noGrp="1"/>
          </p:cNvSpPr>
          <p:nvPr>
            <p:ph type="title" hasCustomPrompt="1"/>
          </p:nvPr>
        </p:nvSpPr>
        <p:spPr>
          <a:xfrm>
            <a:off x="491134" y="486938"/>
            <a:ext cx="3589736" cy="3084941"/>
          </a:xfrm>
          <a:prstGeom prst="rect">
            <a:avLst/>
          </a:prstGeom>
        </p:spPr>
        <p:txBody>
          <a:bodyPr lIns="50800" tIns="50800" rIns="50800" bIns="50800" anchor="b"/>
          <a:lstStyle>
            <a:lvl1pPr algn="l" defTabSz="1219062">
              <a:lnSpc>
                <a:spcPct val="80000"/>
              </a:lnSpc>
              <a:defRPr sz="4200" b="1" spc="-84">
                <a:latin typeface="Helvetica Neue"/>
                <a:ea typeface="Helvetica Neue"/>
                <a:cs typeface="Helvetica Neue"/>
                <a:sym typeface="Helvetica Neue"/>
              </a:defRPr>
            </a:lvl1pPr>
          </a:lstStyle>
          <a:p>
            <a:r>
              <a:t>Slide Title</a:t>
            </a:r>
          </a:p>
        </p:txBody>
      </p:sp>
      <p:sp>
        <p:nvSpPr>
          <p:cNvPr id="3166"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36.xml><?xml version="1.0" encoding="utf-8"?>
<p:sldLayout xmlns:a="http://schemas.openxmlformats.org/drawingml/2006/main" xmlns:r="http://schemas.openxmlformats.org/officeDocument/2006/relationships" xmlns:p="http://schemas.openxmlformats.org/presentationml/2006/main" type="tx">
  <p:cSld name="4_Title &amp; Bullets">
    <p:spTree>
      <p:nvGrpSpPr>
        <p:cNvPr id="1" name=""/>
        <p:cNvGrpSpPr/>
        <p:nvPr/>
      </p:nvGrpSpPr>
      <p:grpSpPr>
        <a:xfrm>
          <a:off x="0" y="0"/>
          <a:ext cx="0" cy="0"/>
          <a:chOff x="0" y="0"/>
          <a:chExt cx="0" cy="0"/>
        </a:xfrm>
      </p:grpSpPr>
      <p:sp>
        <p:nvSpPr>
          <p:cNvPr id="3173" name="Body Level One…"/>
          <p:cNvSpPr txBox="1">
            <a:spLocks noGrp="1"/>
          </p:cNvSpPr>
          <p:nvPr>
            <p:ph type="body" idx="1" hasCustomPrompt="1"/>
          </p:nvPr>
        </p:nvSpPr>
        <p:spPr>
          <a:xfrm>
            <a:off x="491134" y="2080616"/>
            <a:ext cx="8161736" cy="4286254"/>
          </a:xfrm>
          <a:prstGeom prst="rect">
            <a:avLst/>
          </a:prstGeom>
        </p:spPr>
        <p:txBody>
          <a:bodyPr lIns="50800" tIns="50800" rIns="50800" bIns="50800"/>
          <a:lstStyle>
            <a:lvl1pPr marL="267867" indent="-267867" defTabSz="1219062">
              <a:lnSpc>
                <a:spcPct val="90000"/>
              </a:lnSpc>
              <a:spcBef>
                <a:spcPts val="2200"/>
              </a:spcBef>
              <a:buSzPct val="123000"/>
              <a:buFontTx/>
              <a:defRPr sz="2100">
                <a:latin typeface="Helvetica Neue"/>
                <a:ea typeface="Helvetica Neue"/>
                <a:cs typeface="Helvetica Neue"/>
                <a:sym typeface="Helvetica Neue"/>
              </a:defRPr>
            </a:lvl1pPr>
            <a:lvl2pPr marL="535734" indent="-267867" defTabSz="1219062">
              <a:lnSpc>
                <a:spcPct val="90000"/>
              </a:lnSpc>
              <a:spcBef>
                <a:spcPts val="2200"/>
              </a:spcBef>
              <a:buSzPct val="123000"/>
              <a:buFontTx/>
              <a:buChar char="•"/>
              <a:defRPr sz="2100">
                <a:latin typeface="Helvetica Neue"/>
                <a:ea typeface="Helvetica Neue"/>
                <a:cs typeface="Helvetica Neue"/>
                <a:sym typeface="Helvetica Neue"/>
              </a:defRPr>
            </a:lvl2pPr>
            <a:lvl3pPr marL="803602" indent="-267866" defTabSz="1219062">
              <a:lnSpc>
                <a:spcPct val="90000"/>
              </a:lnSpc>
              <a:spcBef>
                <a:spcPts val="2200"/>
              </a:spcBef>
              <a:buSzPct val="123000"/>
              <a:buFontTx/>
              <a:defRPr sz="2100">
                <a:latin typeface="Helvetica Neue"/>
                <a:ea typeface="Helvetica Neue"/>
                <a:cs typeface="Helvetica Neue"/>
                <a:sym typeface="Helvetica Neue"/>
              </a:defRPr>
            </a:lvl3pPr>
            <a:lvl4pPr marL="1071468" indent="-267866" defTabSz="1219062">
              <a:lnSpc>
                <a:spcPct val="90000"/>
              </a:lnSpc>
              <a:spcBef>
                <a:spcPts val="2200"/>
              </a:spcBef>
              <a:buSzPct val="123000"/>
              <a:buFontTx/>
              <a:buChar char="•"/>
              <a:defRPr sz="2100">
                <a:latin typeface="Helvetica Neue"/>
                <a:ea typeface="Helvetica Neue"/>
                <a:cs typeface="Helvetica Neue"/>
                <a:sym typeface="Helvetica Neue"/>
              </a:defRPr>
            </a:lvl4pPr>
            <a:lvl5pPr marL="1339337" indent="-267866" defTabSz="1219062">
              <a:lnSpc>
                <a:spcPct val="90000"/>
              </a:lnSpc>
              <a:spcBef>
                <a:spcPts val="2200"/>
              </a:spcBef>
              <a:buSzPct val="123000"/>
              <a:buFontTx/>
              <a:buChar char="•"/>
              <a:defRPr sz="2100">
                <a:latin typeface="Helvetica Neue"/>
                <a:ea typeface="Helvetica Neue"/>
                <a:cs typeface="Helvetica Neue"/>
                <a:sym typeface="Helvetica Neue"/>
              </a:defRPr>
            </a:lvl5pPr>
          </a:lstStyle>
          <a:p>
            <a:r>
              <a:t>Slide bullet text</a:t>
            </a:r>
          </a:p>
          <a:p>
            <a:pPr lvl="1"/>
            <a:endParaRPr/>
          </a:p>
          <a:p>
            <a:pPr lvl="2"/>
            <a:endParaRPr/>
          </a:p>
          <a:p>
            <a:pPr lvl="3"/>
            <a:endParaRPr/>
          </a:p>
          <a:p>
            <a:pPr lvl="4"/>
            <a:endParaRPr/>
          </a:p>
        </p:txBody>
      </p:sp>
      <p:sp>
        <p:nvSpPr>
          <p:cNvPr id="3174" name="Slide Subtitle"/>
          <p:cNvSpPr txBox="1">
            <a:spLocks noGrp="1"/>
          </p:cNvSpPr>
          <p:nvPr>
            <p:ph type="body" sz="quarter" idx="21" hasCustomPrompt="1"/>
          </p:nvPr>
        </p:nvSpPr>
        <p:spPr>
          <a:xfrm>
            <a:off x="491132" y="993500"/>
            <a:ext cx="8161736" cy="472363"/>
          </a:xfrm>
          <a:prstGeom prst="rect">
            <a:avLst/>
          </a:prstGeom>
        </p:spPr>
        <p:txBody>
          <a:bodyPr lIns="50800" tIns="50800" rIns="50800" bIns="50800"/>
          <a:lstStyle>
            <a:lvl1pPr marL="0" indent="0" defTabSz="379696">
              <a:spcBef>
                <a:spcPts val="0"/>
              </a:spcBef>
              <a:buSzTx/>
              <a:buFontTx/>
              <a:buNone/>
              <a:defRPr sz="2300" b="1">
                <a:latin typeface="Helvetica Neue"/>
                <a:ea typeface="Helvetica Neue"/>
                <a:cs typeface="Helvetica Neue"/>
                <a:sym typeface="Helvetica Neue"/>
              </a:defRPr>
            </a:lvl1pPr>
          </a:lstStyle>
          <a:p>
            <a:r>
              <a:t>Slide Subtitle</a:t>
            </a:r>
          </a:p>
        </p:txBody>
      </p:sp>
      <p:sp>
        <p:nvSpPr>
          <p:cNvPr id="3175" name="Slide Title"/>
          <p:cNvSpPr txBox="1">
            <a:spLocks noGrp="1"/>
          </p:cNvSpPr>
          <p:nvPr>
            <p:ph type="title" hasCustomPrompt="1"/>
          </p:nvPr>
        </p:nvSpPr>
        <p:spPr>
          <a:xfrm>
            <a:off x="491134" y="309560"/>
            <a:ext cx="8161736" cy="714380"/>
          </a:xfrm>
          <a:prstGeom prst="rect">
            <a:avLst/>
          </a:prstGeom>
        </p:spPr>
        <p:txBody>
          <a:bodyPr lIns="50800" tIns="50800" rIns="50800" bIns="50800" anchor="t"/>
          <a:lstStyle>
            <a:lvl1pPr algn="l" defTabSz="1219062">
              <a:lnSpc>
                <a:spcPct val="80000"/>
              </a:lnSpc>
              <a:defRPr sz="4200" b="1" spc="-84">
                <a:latin typeface="Helvetica Neue"/>
                <a:ea typeface="Helvetica Neue"/>
                <a:cs typeface="Helvetica Neue"/>
                <a:sym typeface="Helvetica Neue"/>
              </a:defRPr>
            </a:lvl1pPr>
          </a:lstStyle>
          <a:p>
            <a:r>
              <a:t>Slide Title</a:t>
            </a:r>
          </a:p>
        </p:txBody>
      </p:sp>
      <p:sp>
        <p:nvSpPr>
          <p:cNvPr id="3176"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37.xml><?xml version="1.0" encoding="utf-8"?>
<p:sldLayout xmlns:a="http://schemas.openxmlformats.org/drawingml/2006/main" xmlns:r="http://schemas.openxmlformats.org/officeDocument/2006/relationships" xmlns:p="http://schemas.openxmlformats.org/presentationml/2006/main" type="tx">
  <p:cSld name="4_Bullets">
    <p:spTree>
      <p:nvGrpSpPr>
        <p:cNvPr id="1" name=""/>
        <p:cNvGrpSpPr/>
        <p:nvPr/>
      </p:nvGrpSpPr>
      <p:grpSpPr>
        <a:xfrm>
          <a:off x="0" y="0"/>
          <a:ext cx="0" cy="0"/>
          <a:chOff x="0" y="0"/>
          <a:chExt cx="0" cy="0"/>
        </a:xfrm>
      </p:grpSpPr>
      <p:sp>
        <p:nvSpPr>
          <p:cNvPr id="3183" name="Body Level One…"/>
          <p:cNvSpPr txBox="1">
            <a:spLocks noGrp="1"/>
          </p:cNvSpPr>
          <p:nvPr>
            <p:ph type="body" idx="1" hasCustomPrompt="1"/>
          </p:nvPr>
        </p:nvSpPr>
        <p:spPr>
          <a:xfrm>
            <a:off x="491134" y="2080616"/>
            <a:ext cx="8161736" cy="4286254"/>
          </a:xfrm>
          <a:prstGeom prst="rect">
            <a:avLst/>
          </a:prstGeom>
        </p:spPr>
        <p:txBody>
          <a:bodyPr lIns="50800" tIns="50800" rIns="50800" bIns="50800" numCol="2" spcCol="589358"/>
          <a:lstStyle>
            <a:lvl1pPr marL="267867" indent="-267867" defTabSz="1219062">
              <a:lnSpc>
                <a:spcPct val="90000"/>
              </a:lnSpc>
              <a:spcBef>
                <a:spcPts val="2200"/>
              </a:spcBef>
              <a:buSzPct val="123000"/>
              <a:buFontTx/>
              <a:defRPr sz="2100">
                <a:latin typeface="Helvetica Neue"/>
                <a:ea typeface="Helvetica Neue"/>
                <a:cs typeface="Helvetica Neue"/>
                <a:sym typeface="Helvetica Neue"/>
              </a:defRPr>
            </a:lvl1pPr>
            <a:lvl2pPr marL="535734" indent="-267867" defTabSz="1219062">
              <a:lnSpc>
                <a:spcPct val="90000"/>
              </a:lnSpc>
              <a:spcBef>
                <a:spcPts val="2200"/>
              </a:spcBef>
              <a:buSzPct val="123000"/>
              <a:buFontTx/>
              <a:buChar char="•"/>
              <a:defRPr sz="2100">
                <a:latin typeface="Helvetica Neue"/>
                <a:ea typeface="Helvetica Neue"/>
                <a:cs typeface="Helvetica Neue"/>
                <a:sym typeface="Helvetica Neue"/>
              </a:defRPr>
            </a:lvl2pPr>
            <a:lvl3pPr marL="803602" indent="-267866" defTabSz="1219062">
              <a:lnSpc>
                <a:spcPct val="90000"/>
              </a:lnSpc>
              <a:spcBef>
                <a:spcPts val="2200"/>
              </a:spcBef>
              <a:buSzPct val="123000"/>
              <a:buFontTx/>
              <a:defRPr sz="2100">
                <a:latin typeface="Helvetica Neue"/>
                <a:ea typeface="Helvetica Neue"/>
                <a:cs typeface="Helvetica Neue"/>
                <a:sym typeface="Helvetica Neue"/>
              </a:defRPr>
            </a:lvl3pPr>
            <a:lvl4pPr marL="1071468" indent="-267866" defTabSz="1219062">
              <a:lnSpc>
                <a:spcPct val="90000"/>
              </a:lnSpc>
              <a:spcBef>
                <a:spcPts val="2200"/>
              </a:spcBef>
              <a:buSzPct val="123000"/>
              <a:buFontTx/>
              <a:buChar char="•"/>
              <a:defRPr sz="2100">
                <a:latin typeface="Helvetica Neue"/>
                <a:ea typeface="Helvetica Neue"/>
                <a:cs typeface="Helvetica Neue"/>
                <a:sym typeface="Helvetica Neue"/>
              </a:defRPr>
            </a:lvl4pPr>
            <a:lvl5pPr marL="1339337" indent="-267866" defTabSz="1219062">
              <a:lnSpc>
                <a:spcPct val="90000"/>
              </a:lnSpc>
              <a:spcBef>
                <a:spcPts val="2200"/>
              </a:spcBef>
              <a:buSzPct val="123000"/>
              <a:buFontTx/>
              <a:buChar char="•"/>
              <a:defRPr sz="2100">
                <a:latin typeface="Helvetica Neue"/>
                <a:ea typeface="Helvetica Neue"/>
                <a:cs typeface="Helvetica Neue"/>
                <a:sym typeface="Helvetica Neue"/>
              </a:defRPr>
            </a:lvl5pPr>
          </a:lstStyle>
          <a:p>
            <a:r>
              <a:t>Slide bullet text</a:t>
            </a:r>
          </a:p>
          <a:p>
            <a:pPr lvl="1"/>
            <a:endParaRPr/>
          </a:p>
          <a:p>
            <a:pPr lvl="2"/>
            <a:endParaRPr/>
          </a:p>
          <a:p>
            <a:pPr lvl="3"/>
            <a:endParaRPr/>
          </a:p>
          <a:p>
            <a:pPr lvl="4"/>
            <a:endParaRPr/>
          </a:p>
        </p:txBody>
      </p:sp>
      <p:sp>
        <p:nvSpPr>
          <p:cNvPr id="3184"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38.xml><?xml version="1.0" encoding="utf-8"?>
<p:sldLayout xmlns:a="http://schemas.openxmlformats.org/drawingml/2006/main" xmlns:r="http://schemas.openxmlformats.org/officeDocument/2006/relationships" xmlns:p="http://schemas.openxmlformats.org/presentationml/2006/main" type="tx">
  <p:cSld name="4_Title, Bullets &amp; Photo">
    <p:spTree>
      <p:nvGrpSpPr>
        <p:cNvPr id="1" name=""/>
        <p:cNvGrpSpPr/>
        <p:nvPr/>
      </p:nvGrpSpPr>
      <p:grpSpPr>
        <a:xfrm>
          <a:off x="0" y="0"/>
          <a:ext cx="0" cy="0"/>
          <a:chOff x="0" y="0"/>
          <a:chExt cx="0" cy="0"/>
        </a:xfrm>
      </p:grpSpPr>
      <p:sp>
        <p:nvSpPr>
          <p:cNvPr id="3191" name="660384004_1290x1720.jpeg"/>
          <p:cNvSpPr>
            <a:spLocks noGrp="1"/>
          </p:cNvSpPr>
          <p:nvPr>
            <p:ph type="pic" idx="21"/>
          </p:nvPr>
        </p:nvSpPr>
        <p:spPr>
          <a:xfrm>
            <a:off x="4339828" y="419695"/>
            <a:ext cx="4534052" cy="6045402"/>
          </a:xfrm>
          <a:prstGeom prst="rect">
            <a:avLst/>
          </a:prstGeom>
        </p:spPr>
        <p:txBody>
          <a:bodyPr lIns="91439" tIns="45719" rIns="91439" bIns="45719">
            <a:noAutofit/>
          </a:bodyPr>
          <a:lstStyle/>
          <a:p>
            <a:endParaRPr/>
          </a:p>
        </p:txBody>
      </p:sp>
      <p:sp>
        <p:nvSpPr>
          <p:cNvPr id="3192" name="Slide Title"/>
          <p:cNvSpPr txBox="1">
            <a:spLocks noGrp="1"/>
          </p:cNvSpPr>
          <p:nvPr>
            <p:ph type="title" hasCustomPrompt="1"/>
          </p:nvPr>
        </p:nvSpPr>
        <p:spPr>
          <a:xfrm>
            <a:off x="491134" y="312537"/>
            <a:ext cx="3589736" cy="714380"/>
          </a:xfrm>
          <a:prstGeom prst="rect">
            <a:avLst/>
          </a:prstGeom>
        </p:spPr>
        <p:txBody>
          <a:bodyPr lIns="50800" tIns="50800" rIns="50800" bIns="50800" anchor="t"/>
          <a:lstStyle>
            <a:lvl1pPr algn="l" defTabSz="1219062">
              <a:lnSpc>
                <a:spcPct val="80000"/>
              </a:lnSpc>
              <a:defRPr sz="4200" b="1" spc="-84">
                <a:latin typeface="Helvetica Neue"/>
                <a:ea typeface="Helvetica Neue"/>
                <a:cs typeface="Helvetica Neue"/>
                <a:sym typeface="Helvetica Neue"/>
              </a:defRPr>
            </a:lvl1pPr>
          </a:lstStyle>
          <a:p>
            <a:r>
              <a:t>Slide Title</a:t>
            </a:r>
          </a:p>
        </p:txBody>
      </p:sp>
      <p:sp>
        <p:nvSpPr>
          <p:cNvPr id="3193" name="Body Level One…"/>
          <p:cNvSpPr txBox="1">
            <a:spLocks noGrp="1"/>
          </p:cNvSpPr>
          <p:nvPr>
            <p:ph type="body" sz="quarter" idx="1" hasCustomPrompt="1"/>
          </p:nvPr>
        </p:nvSpPr>
        <p:spPr>
          <a:xfrm>
            <a:off x="491134" y="993500"/>
            <a:ext cx="3589736" cy="472363"/>
          </a:xfrm>
          <a:prstGeom prst="rect">
            <a:avLst/>
          </a:prstGeom>
        </p:spPr>
        <p:txBody>
          <a:bodyPr lIns="50800" tIns="50800" rIns="50800" bIns="50800"/>
          <a:lstStyle>
            <a:lvl1pPr marL="0" indent="0" defTabSz="412712">
              <a:spcBef>
                <a:spcPts val="0"/>
              </a:spcBef>
              <a:buSzTx/>
              <a:buFontTx/>
              <a:buNone/>
              <a:defRPr sz="2600" b="1">
                <a:latin typeface="Helvetica Neue"/>
                <a:ea typeface="Helvetica Neue"/>
                <a:cs typeface="Helvetica Neue"/>
                <a:sym typeface="Helvetica Neue"/>
              </a:defRPr>
            </a:lvl1pPr>
            <a:lvl2pPr marL="599512" indent="-331645" defTabSz="412712">
              <a:spcBef>
                <a:spcPts val="0"/>
              </a:spcBef>
              <a:buSzPct val="123000"/>
              <a:buFontTx/>
              <a:buChar char="•"/>
              <a:defRPr sz="2600" b="1">
                <a:latin typeface="Helvetica Neue"/>
                <a:ea typeface="Helvetica Neue"/>
                <a:cs typeface="Helvetica Neue"/>
                <a:sym typeface="Helvetica Neue"/>
              </a:defRPr>
            </a:lvl2pPr>
            <a:lvl3pPr marL="867379" indent="-331644" defTabSz="412712">
              <a:spcBef>
                <a:spcPts val="0"/>
              </a:spcBef>
              <a:buSzPct val="123000"/>
              <a:buFontTx/>
              <a:defRPr sz="2600" b="1">
                <a:latin typeface="Helvetica Neue"/>
                <a:ea typeface="Helvetica Neue"/>
                <a:cs typeface="Helvetica Neue"/>
                <a:sym typeface="Helvetica Neue"/>
              </a:defRPr>
            </a:lvl3pPr>
            <a:lvl4pPr marL="1135246" indent="-331644" defTabSz="412712">
              <a:spcBef>
                <a:spcPts val="0"/>
              </a:spcBef>
              <a:buSzPct val="123000"/>
              <a:buFontTx/>
              <a:buChar char="•"/>
              <a:defRPr sz="2600" b="1">
                <a:latin typeface="Helvetica Neue"/>
                <a:ea typeface="Helvetica Neue"/>
                <a:cs typeface="Helvetica Neue"/>
                <a:sym typeface="Helvetica Neue"/>
              </a:defRPr>
            </a:lvl4pPr>
            <a:lvl5pPr marL="1403116" indent="-331644" defTabSz="412712">
              <a:spcBef>
                <a:spcPts val="0"/>
              </a:spcBef>
              <a:buSzPct val="123000"/>
              <a:buFontTx/>
              <a:buChar char="•"/>
              <a:defRPr sz="2600" b="1">
                <a:latin typeface="Helvetica Neue"/>
                <a:ea typeface="Helvetica Neue"/>
                <a:cs typeface="Helvetica Neue"/>
                <a:sym typeface="Helvetica Neue"/>
              </a:defRPr>
            </a:lvl5pPr>
          </a:lstStyle>
          <a:p>
            <a:r>
              <a:t>Slide Subtitle</a:t>
            </a:r>
          </a:p>
          <a:p>
            <a:pPr lvl="1"/>
            <a:endParaRPr/>
          </a:p>
          <a:p>
            <a:pPr lvl="2"/>
            <a:endParaRPr/>
          </a:p>
          <a:p>
            <a:pPr lvl="3"/>
            <a:endParaRPr/>
          </a:p>
          <a:p>
            <a:pPr lvl="4"/>
            <a:endParaRPr/>
          </a:p>
        </p:txBody>
      </p:sp>
      <p:sp>
        <p:nvSpPr>
          <p:cNvPr id="3194" name="Body Level One…"/>
          <p:cNvSpPr txBox="1">
            <a:spLocks noGrp="1"/>
          </p:cNvSpPr>
          <p:nvPr>
            <p:ph type="body" sz="half" idx="22" hasCustomPrompt="1"/>
          </p:nvPr>
        </p:nvSpPr>
        <p:spPr>
          <a:xfrm>
            <a:off x="491132" y="2447012"/>
            <a:ext cx="3589739" cy="3932695"/>
          </a:xfrm>
          <a:prstGeom prst="rect">
            <a:avLst/>
          </a:prstGeom>
        </p:spPr>
        <p:txBody>
          <a:bodyPr lIns="50800" tIns="50800" rIns="50800" bIns="50800"/>
          <a:lstStyle>
            <a:lvl1pPr marL="267867" indent="-267867" defTabSz="1219062">
              <a:lnSpc>
                <a:spcPct val="90000"/>
              </a:lnSpc>
              <a:spcBef>
                <a:spcPts val="2200"/>
              </a:spcBef>
              <a:buSzPct val="123000"/>
              <a:buFontTx/>
              <a:defRPr sz="2100">
                <a:latin typeface="Helvetica Neue"/>
                <a:ea typeface="Helvetica Neue"/>
                <a:cs typeface="Helvetica Neue"/>
                <a:sym typeface="Helvetica Neue"/>
              </a:defRPr>
            </a:lvl1pPr>
          </a:lstStyle>
          <a:p>
            <a:r>
              <a:t>Slide bullet text</a:t>
            </a:r>
          </a:p>
        </p:txBody>
      </p:sp>
      <p:sp>
        <p:nvSpPr>
          <p:cNvPr id="3195"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3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3202" name="Section Title"/>
          <p:cNvSpPr txBox="1">
            <a:spLocks noGrp="1"/>
          </p:cNvSpPr>
          <p:nvPr>
            <p:ph type="title" hasCustomPrompt="1"/>
          </p:nvPr>
        </p:nvSpPr>
        <p:spPr>
          <a:xfrm>
            <a:off x="491134" y="2268141"/>
            <a:ext cx="8161736" cy="2321719"/>
          </a:xfrm>
          <a:prstGeom prst="rect">
            <a:avLst/>
          </a:prstGeom>
        </p:spPr>
        <p:txBody>
          <a:bodyPr lIns="50800" tIns="50800" rIns="50800" bIns="50800"/>
          <a:lstStyle>
            <a:lvl1pPr algn="l" defTabSz="1219062">
              <a:lnSpc>
                <a:spcPct val="80000"/>
              </a:lnSpc>
              <a:defRPr sz="5700" spc="-115">
                <a:latin typeface="Helvetica Neue Medium"/>
                <a:ea typeface="Helvetica Neue Medium"/>
                <a:cs typeface="Helvetica Neue Medium"/>
                <a:sym typeface="Helvetica Neue Medium"/>
              </a:defRPr>
            </a:lvl1pPr>
          </a:lstStyle>
          <a:p>
            <a:r>
              <a:t>Section Title</a:t>
            </a:r>
          </a:p>
        </p:txBody>
      </p:sp>
      <p:sp>
        <p:nvSpPr>
          <p:cNvPr id="3203"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40.xml><?xml version="1.0" encoding="utf-8"?>
<p:sldLayout xmlns:a="http://schemas.openxmlformats.org/drawingml/2006/main" xmlns:r="http://schemas.openxmlformats.org/officeDocument/2006/relationships" xmlns:p="http://schemas.openxmlformats.org/presentationml/2006/main" type="tx">
  <p:cSld name="10_Title Only">
    <p:spTree>
      <p:nvGrpSpPr>
        <p:cNvPr id="1" name=""/>
        <p:cNvGrpSpPr/>
        <p:nvPr/>
      </p:nvGrpSpPr>
      <p:grpSpPr>
        <a:xfrm>
          <a:off x="0" y="0"/>
          <a:ext cx="0" cy="0"/>
          <a:chOff x="0" y="0"/>
          <a:chExt cx="0" cy="0"/>
        </a:xfrm>
      </p:grpSpPr>
      <p:sp>
        <p:nvSpPr>
          <p:cNvPr id="3210" name="Slide Title"/>
          <p:cNvSpPr txBox="1">
            <a:spLocks noGrp="1"/>
          </p:cNvSpPr>
          <p:nvPr>
            <p:ph type="title" hasCustomPrompt="1"/>
          </p:nvPr>
        </p:nvSpPr>
        <p:spPr>
          <a:xfrm>
            <a:off x="491134" y="309560"/>
            <a:ext cx="8161736" cy="714380"/>
          </a:xfrm>
          <a:prstGeom prst="rect">
            <a:avLst/>
          </a:prstGeom>
        </p:spPr>
        <p:txBody>
          <a:bodyPr lIns="50800" tIns="50800" rIns="50800" bIns="50800" anchor="t"/>
          <a:lstStyle>
            <a:lvl1pPr algn="l" defTabSz="1219062">
              <a:lnSpc>
                <a:spcPct val="80000"/>
              </a:lnSpc>
              <a:defRPr sz="4200" b="1" spc="-84">
                <a:latin typeface="Helvetica Neue"/>
                <a:ea typeface="Helvetica Neue"/>
                <a:cs typeface="Helvetica Neue"/>
                <a:sym typeface="Helvetica Neue"/>
              </a:defRPr>
            </a:lvl1pPr>
          </a:lstStyle>
          <a:p>
            <a:r>
              <a:t>Slide Title</a:t>
            </a:r>
          </a:p>
        </p:txBody>
      </p:sp>
      <p:sp>
        <p:nvSpPr>
          <p:cNvPr id="3211" name="Body Level One…"/>
          <p:cNvSpPr txBox="1">
            <a:spLocks noGrp="1"/>
          </p:cNvSpPr>
          <p:nvPr>
            <p:ph type="body" sz="quarter" idx="1" hasCustomPrompt="1"/>
          </p:nvPr>
        </p:nvSpPr>
        <p:spPr>
          <a:xfrm>
            <a:off x="491133" y="993500"/>
            <a:ext cx="8161736" cy="472363"/>
          </a:xfrm>
          <a:prstGeom prst="rect">
            <a:avLst/>
          </a:prstGeom>
        </p:spPr>
        <p:txBody>
          <a:bodyPr lIns="50800" tIns="50800" rIns="50800" bIns="50800"/>
          <a:lstStyle>
            <a:lvl1pPr marL="0" indent="0" defTabSz="412712">
              <a:spcBef>
                <a:spcPts val="0"/>
              </a:spcBef>
              <a:buSzTx/>
              <a:buFontTx/>
              <a:buNone/>
              <a:defRPr sz="2600" b="1">
                <a:latin typeface="Helvetica Neue"/>
                <a:ea typeface="Helvetica Neue"/>
                <a:cs typeface="Helvetica Neue"/>
                <a:sym typeface="Helvetica Neue"/>
              </a:defRPr>
            </a:lvl1pPr>
            <a:lvl2pPr marL="599512" indent="-331645" defTabSz="412712">
              <a:spcBef>
                <a:spcPts val="0"/>
              </a:spcBef>
              <a:buSzPct val="123000"/>
              <a:buFontTx/>
              <a:buChar char="•"/>
              <a:defRPr sz="2600" b="1">
                <a:latin typeface="Helvetica Neue"/>
                <a:ea typeface="Helvetica Neue"/>
                <a:cs typeface="Helvetica Neue"/>
                <a:sym typeface="Helvetica Neue"/>
              </a:defRPr>
            </a:lvl2pPr>
            <a:lvl3pPr marL="867379" indent="-331644" defTabSz="412712">
              <a:spcBef>
                <a:spcPts val="0"/>
              </a:spcBef>
              <a:buSzPct val="123000"/>
              <a:buFontTx/>
              <a:defRPr sz="2600" b="1">
                <a:latin typeface="Helvetica Neue"/>
                <a:ea typeface="Helvetica Neue"/>
                <a:cs typeface="Helvetica Neue"/>
                <a:sym typeface="Helvetica Neue"/>
              </a:defRPr>
            </a:lvl3pPr>
            <a:lvl4pPr marL="1135246" indent="-331644" defTabSz="412712">
              <a:spcBef>
                <a:spcPts val="0"/>
              </a:spcBef>
              <a:buSzPct val="123000"/>
              <a:buFontTx/>
              <a:buChar char="•"/>
              <a:defRPr sz="2600" b="1">
                <a:latin typeface="Helvetica Neue"/>
                <a:ea typeface="Helvetica Neue"/>
                <a:cs typeface="Helvetica Neue"/>
                <a:sym typeface="Helvetica Neue"/>
              </a:defRPr>
            </a:lvl4pPr>
            <a:lvl5pPr marL="1403116" indent="-331644" defTabSz="412712">
              <a:spcBef>
                <a:spcPts val="0"/>
              </a:spcBef>
              <a:buSzPct val="123000"/>
              <a:buFontTx/>
              <a:buChar char="•"/>
              <a:defRPr sz="2600" b="1">
                <a:latin typeface="Helvetica Neue"/>
                <a:ea typeface="Helvetica Neue"/>
                <a:cs typeface="Helvetica Neue"/>
                <a:sym typeface="Helvetica Neue"/>
              </a:defRPr>
            </a:lvl5pPr>
          </a:lstStyle>
          <a:p>
            <a:r>
              <a:t>Slide Subtitle</a:t>
            </a:r>
          </a:p>
          <a:p>
            <a:pPr lvl="1"/>
            <a:endParaRPr/>
          </a:p>
          <a:p>
            <a:pPr lvl="2"/>
            <a:endParaRPr/>
          </a:p>
          <a:p>
            <a:pPr lvl="3"/>
            <a:endParaRPr/>
          </a:p>
          <a:p>
            <a:pPr lvl="4"/>
            <a:endParaRPr/>
          </a:p>
        </p:txBody>
      </p:sp>
      <p:sp>
        <p:nvSpPr>
          <p:cNvPr id="3212"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4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3219" name="Agenda Title"/>
          <p:cNvSpPr txBox="1">
            <a:spLocks noGrp="1"/>
          </p:cNvSpPr>
          <p:nvPr>
            <p:ph type="title" hasCustomPrompt="1"/>
          </p:nvPr>
        </p:nvSpPr>
        <p:spPr>
          <a:xfrm>
            <a:off x="491134" y="312537"/>
            <a:ext cx="8161736" cy="714380"/>
          </a:xfrm>
          <a:prstGeom prst="rect">
            <a:avLst/>
          </a:prstGeom>
        </p:spPr>
        <p:txBody>
          <a:bodyPr lIns="50800" tIns="50800" rIns="50800" bIns="50800" anchor="t"/>
          <a:lstStyle>
            <a:lvl1pPr algn="l" defTabSz="1219062">
              <a:lnSpc>
                <a:spcPct val="80000"/>
              </a:lnSpc>
              <a:defRPr sz="4200" b="1" spc="-84">
                <a:latin typeface="Helvetica Neue"/>
                <a:ea typeface="Helvetica Neue"/>
                <a:cs typeface="Helvetica Neue"/>
                <a:sym typeface="Helvetica Neue"/>
              </a:defRPr>
            </a:lvl1pPr>
          </a:lstStyle>
          <a:p>
            <a:r>
              <a:t>Agenda Title</a:t>
            </a:r>
          </a:p>
        </p:txBody>
      </p:sp>
      <p:sp>
        <p:nvSpPr>
          <p:cNvPr id="3220" name="Body Level One…"/>
          <p:cNvSpPr txBox="1">
            <a:spLocks noGrp="1"/>
          </p:cNvSpPr>
          <p:nvPr>
            <p:ph type="body" sz="quarter" idx="1" hasCustomPrompt="1"/>
          </p:nvPr>
        </p:nvSpPr>
        <p:spPr>
          <a:xfrm>
            <a:off x="491133" y="991195"/>
            <a:ext cx="8161736" cy="472365"/>
          </a:xfrm>
          <a:prstGeom prst="rect">
            <a:avLst/>
          </a:prstGeom>
        </p:spPr>
        <p:txBody>
          <a:bodyPr lIns="50800" tIns="50800" rIns="50800" bIns="50800"/>
          <a:lstStyle>
            <a:lvl1pPr marL="0" indent="0" defTabSz="412712">
              <a:spcBef>
                <a:spcPts val="0"/>
              </a:spcBef>
              <a:buSzTx/>
              <a:buFontTx/>
              <a:buNone/>
              <a:defRPr sz="2600" b="1">
                <a:latin typeface="Helvetica Neue"/>
                <a:ea typeface="Helvetica Neue"/>
                <a:cs typeface="Helvetica Neue"/>
                <a:sym typeface="Helvetica Neue"/>
              </a:defRPr>
            </a:lvl1pPr>
            <a:lvl2pPr marL="599512" indent="-331645" defTabSz="412712">
              <a:spcBef>
                <a:spcPts val="0"/>
              </a:spcBef>
              <a:buSzPct val="123000"/>
              <a:buFontTx/>
              <a:buChar char="•"/>
              <a:defRPr sz="2600" b="1">
                <a:latin typeface="Helvetica Neue"/>
                <a:ea typeface="Helvetica Neue"/>
                <a:cs typeface="Helvetica Neue"/>
                <a:sym typeface="Helvetica Neue"/>
              </a:defRPr>
            </a:lvl2pPr>
            <a:lvl3pPr marL="867379" indent="-331644" defTabSz="412712">
              <a:spcBef>
                <a:spcPts val="0"/>
              </a:spcBef>
              <a:buSzPct val="123000"/>
              <a:buFontTx/>
              <a:defRPr sz="2600" b="1">
                <a:latin typeface="Helvetica Neue"/>
                <a:ea typeface="Helvetica Neue"/>
                <a:cs typeface="Helvetica Neue"/>
                <a:sym typeface="Helvetica Neue"/>
              </a:defRPr>
            </a:lvl3pPr>
            <a:lvl4pPr marL="1135246" indent="-331644" defTabSz="412712">
              <a:spcBef>
                <a:spcPts val="0"/>
              </a:spcBef>
              <a:buSzPct val="123000"/>
              <a:buFontTx/>
              <a:buChar char="•"/>
              <a:defRPr sz="2600" b="1">
                <a:latin typeface="Helvetica Neue"/>
                <a:ea typeface="Helvetica Neue"/>
                <a:cs typeface="Helvetica Neue"/>
                <a:sym typeface="Helvetica Neue"/>
              </a:defRPr>
            </a:lvl4pPr>
            <a:lvl5pPr marL="1403116" indent="-331644" defTabSz="412712">
              <a:spcBef>
                <a:spcPts val="0"/>
              </a:spcBef>
              <a:buSzPct val="123000"/>
              <a:buFontTx/>
              <a:buChar char="•"/>
              <a:defRPr sz="2600" b="1">
                <a:latin typeface="Helvetica Neue"/>
                <a:ea typeface="Helvetica Neue"/>
                <a:cs typeface="Helvetica Neue"/>
                <a:sym typeface="Helvetica Neue"/>
              </a:defRPr>
            </a:lvl5pPr>
          </a:lstStyle>
          <a:p>
            <a:r>
              <a:t>Agenda Subtitle</a:t>
            </a:r>
          </a:p>
          <a:p>
            <a:pPr lvl="1"/>
            <a:endParaRPr/>
          </a:p>
          <a:p>
            <a:pPr lvl="2"/>
            <a:endParaRPr/>
          </a:p>
          <a:p>
            <a:pPr lvl="3"/>
            <a:endParaRPr/>
          </a:p>
          <a:p>
            <a:pPr lvl="4"/>
            <a:endParaRPr/>
          </a:p>
        </p:txBody>
      </p:sp>
      <p:sp>
        <p:nvSpPr>
          <p:cNvPr id="3221" name="Body Level One…"/>
          <p:cNvSpPr txBox="1">
            <a:spLocks noGrp="1"/>
          </p:cNvSpPr>
          <p:nvPr>
            <p:ph type="body" idx="21" hasCustomPrompt="1"/>
          </p:nvPr>
        </p:nvSpPr>
        <p:spPr>
          <a:xfrm>
            <a:off x="491132" y="2080615"/>
            <a:ext cx="8161736" cy="4286256"/>
          </a:xfrm>
          <a:prstGeom prst="rect">
            <a:avLst/>
          </a:prstGeom>
        </p:spPr>
        <p:txBody>
          <a:bodyPr lIns="50800" tIns="50800" rIns="50800" bIns="50800"/>
          <a:lstStyle>
            <a:lvl1pPr marL="0" indent="0" defTabSz="1219062">
              <a:lnSpc>
                <a:spcPct val="90000"/>
              </a:lnSpc>
              <a:spcBef>
                <a:spcPts val="900"/>
              </a:spcBef>
              <a:buSzTx/>
              <a:buFontTx/>
              <a:buNone/>
              <a:defRPr sz="2600" spc="-100">
                <a:latin typeface="Helvetica Neue"/>
                <a:ea typeface="Helvetica Neue"/>
                <a:cs typeface="Helvetica Neue"/>
                <a:sym typeface="Helvetica Neue"/>
              </a:defRPr>
            </a:lvl1pPr>
          </a:lstStyle>
          <a:p>
            <a:r>
              <a:t>Agenda Topics</a:t>
            </a:r>
          </a:p>
        </p:txBody>
      </p:sp>
      <p:sp>
        <p:nvSpPr>
          <p:cNvPr id="3222"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4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3229" name="Body Level One…"/>
          <p:cNvSpPr txBox="1">
            <a:spLocks noGrp="1"/>
          </p:cNvSpPr>
          <p:nvPr>
            <p:ph type="body" sz="half" idx="1" hasCustomPrompt="1"/>
          </p:nvPr>
        </p:nvSpPr>
        <p:spPr>
          <a:xfrm>
            <a:off x="491134" y="2509241"/>
            <a:ext cx="8161736" cy="1840634"/>
          </a:xfrm>
          <a:prstGeom prst="rect">
            <a:avLst/>
          </a:prstGeom>
        </p:spPr>
        <p:txBody>
          <a:bodyPr lIns="50800" tIns="50800" rIns="50800" bIns="50800" anchor="ctr"/>
          <a:lstStyle>
            <a:lvl1pPr marL="0" indent="0" algn="ctr" defTabSz="1219062">
              <a:lnSpc>
                <a:spcPct val="80000"/>
              </a:lnSpc>
              <a:spcBef>
                <a:spcPts val="0"/>
              </a:spcBef>
              <a:buSzTx/>
              <a:buFontTx/>
              <a:buNone/>
              <a:defRPr sz="5700" spc="-115">
                <a:latin typeface="Helvetica Neue Medium"/>
                <a:ea typeface="Helvetica Neue Medium"/>
                <a:cs typeface="Helvetica Neue Medium"/>
                <a:sym typeface="Helvetica Neue Medium"/>
              </a:defRPr>
            </a:lvl1pPr>
            <a:lvl2pPr marL="0" indent="0" algn="ctr" defTabSz="1219062">
              <a:lnSpc>
                <a:spcPct val="80000"/>
              </a:lnSpc>
              <a:spcBef>
                <a:spcPts val="0"/>
              </a:spcBef>
              <a:buSzTx/>
              <a:buFontTx/>
              <a:buNone/>
              <a:defRPr sz="5700" spc="-115">
                <a:latin typeface="Helvetica Neue Medium"/>
                <a:ea typeface="Helvetica Neue Medium"/>
                <a:cs typeface="Helvetica Neue Medium"/>
                <a:sym typeface="Helvetica Neue Medium"/>
              </a:defRPr>
            </a:lvl2pPr>
            <a:lvl3pPr marL="0" indent="0" algn="ctr" defTabSz="1219062">
              <a:lnSpc>
                <a:spcPct val="80000"/>
              </a:lnSpc>
              <a:spcBef>
                <a:spcPts val="0"/>
              </a:spcBef>
              <a:buSzTx/>
              <a:buFontTx/>
              <a:buNone/>
              <a:defRPr sz="5700" spc="-115">
                <a:latin typeface="Helvetica Neue Medium"/>
                <a:ea typeface="Helvetica Neue Medium"/>
                <a:cs typeface="Helvetica Neue Medium"/>
                <a:sym typeface="Helvetica Neue Medium"/>
              </a:defRPr>
            </a:lvl3pPr>
            <a:lvl4pPr marL="0" indent="0" algn="ctr" defTabSz="1219062">
              <a:lnSpc>
                <a:spcPct val="80000"/>
              </a:lnSpc>
              <a:spcBef>
                <a:spcPts val="0"/>
              </a:spcBef>
              <a:buSzTx/>
              <a:buFontTx/>
              <a:buNone/>
              <a:defRPr sz="5700" spc="-115">
                <a:latin typeface="Helvetica Neue Medium"/>
                <a:ea typeface="Helvetica Neue Medium"/>
                <a:cs typeface="Helvetica Neue Medium"/>
                <a:sym typeface="Helvetica Neue Medium"/>
              </a:defRPr>
            </a:lvl4pPr>
            <a:lvl5pPr marL="0" indent="0" algn="ctr" defTabSz="1219062">
              <a:lnSpc>
                <a:spcPct val="80000"/>
              </a:lnSpc>
              <a:spcBef>
                <a:spcPts val="0"/>
              </a:spcBef>
              <a:buSzTx/>
              <a:buFontTx/>
              <a:buNone/>
              <a:defRPr sz="5700" spc="-115">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3230"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4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3237" name="Body Level One…"/>
          <p:cNvSpPr txBox="1">
            <a:spLocks noGrp="1"/>
          </p:cNvSpPr>
          <p:nvPr>
            <p:ph type="body" sz="quarter" idx="1" hasCustomPrompt="1"/>
          </p:nvPr>
        </p:nvSpPr>
        <p:spPr>
          <a:xfrm>
            <a:off x="491134" y="4366392"/>
            <a:ext cx="8161736" cy="472363"/>
          </a:xfrm>
          <a:prstGeom prst="rect">
            <a:avLst/>
          </a:prstGeom>
        </p:spPr>
        <p:txBody>
          <a:bodyPr lIns="50800" tIns="50800" rIns="50800" bIns="50800"/>
          <a:lstStyle>
            <a:lvl1pPr marL="0" indent="0" algn="ctr" defTabSz="1219062">
              <a:spcBef>
                <a:spcPts val="0"/>
              </a:spcBef>
              <a:buSzTx/>
              <a:buFontTx/>
              <a:buNone/>
              <a:defRPr sz="2600" b="1">
                <a:latin typeface="Helvetica Neue"/>
                <a:ea typeface="Helvetica Neue"/>
                <a:cs typeface="Helvetica Neue"/>
                <a:sym typeface="Helvetica Neue"/>
              </a:defRPr>
            </a:lvl1pPr>
            <a:lvl2pPr marL="599512" indent="-331645" algn="ctr" defTabSz="1219062">
              <a:spcBef>
                <a:spcPts val="0"/>
              </a:spcBef>
              <a:buSzPct val="123000"/>
              <a:buFontTx/>
              <a:buChar char="•"/>
              <a:defRPr sz="2600" b="1">
                <a:latin typeface="Helvetica Neue"/>
                <a:ea typeface="Helvetica Neue"/>
                <a:cs typeface="Helvetica Neue"/>
                <a:sym typeface="Helvetica Neue"/>
              </a:defRPr>
            </a:lvl2pPr>
            <a:lvl3pPr marL="867379" indent="-331644" algn="ctr" defTabSz="1219062">
              <a:spcBef>
                <a:spcPts val="0"/>
              </a:spcBef>
              <a:buSzPct val="123000"/>
              <a:buFontTx/>
              <a:defRPr sz="2600" b="1">
                <a:latin typeface="Helvetica Neue"/>
                <a:ea typeface="Helvetica Neue"/>
                <a:cs typeface="Helvetica Neue"/>
                <a:sym typeface="Helvetica Neue"/>
              </a:defRPr>
            </a:lvl3pPr>
            <a:lvl4pPr marL="1135246" indent="-331644" algn="ctr" defTabSz="1219062">
              <a:spcBef>
                <a:spcPts val="0"/>
              </a:spcBef>
              <a:buSzPct val="123000"/>
              <a:buFontTx/>
              <a:buChar char="•"/>
              <a:defRPr sz="2600" b="1">
                <a:latin typeface="Helvetica Neue"/>
                <a:ea typeface="Helvetica Neue"/>
                <a:cs typeface="Helvetica Neue"/>
                <a:sym typeface="Helvetica Neue"/>
              </a:defRPr>
            </a:lvl4pPr>
            <a:lvl5pPr marL="1403116" indent="-331644" algn="ctr" defTabSz="1219062">
              <a:spcBef>
                <a:spcPts val="0"/>
              </a:spcBef>
              <a:buSzPct val="123000"/>
              <a:buFontTx/>
              <a:buChar char="•"/>
              <a:defRPr sz="2600" b="1">
                <a:latin typeface="Helvetica Neue"/>
                <a:ea typeface="Helvetica Neue"/>
                <a:cs typeface="Helvetica Neue"/>
                <a:sym typeface="Helvetica Neue"/>
              </a:defRPr>
            </a:lvl5pPr>
          </a:lstStyle>
          <a:p>
            <a:r>
              <a:t>Fact information</a:t>
            </a:r>
          </a:p>
          <a:p>
            <a:pPr lvl="1"/>
            <a:endParaRPr/>
          </a:p>
          <a:p>
            <a:pPr lvl="2"/>
            <a:endParaRPr/>
          </a:p>
          <a:p>
            <a:pPr lvl="3"/>
            <a:endParaRPr/>
          </a:p>
          <a:p>
            <a:pPr lvl="4"/>
            <a:endParaRPr/>
          </a:p>
        </p:txBody>
      </p:sp>
      <p:sp>
        <p:nvSpPr>
          <p:cNvPr id="3238" name="Body Level One…"/>
          <p:cNvSpPr txBox="1">
            <a:spLocks noGrp="1"/>
          </p:cNvSpPr>
          <p:nvPr>
            <p:ph type="body" idx="21" hasCustomPrompt="1"/>
          </p:nvPr>
        </p:nvSpPr>
        <p:spPr>
          <a:xfrm>
            <a:off x="491132" y="702468"/>
            <a:ext cx="8161736" cy="3663925"/>
          </a:xfrm>
          <a:prstGeom prst="rect">
            <a:avLst/>
          </a:prstGeom>
        </p:spPr>
        <p:txBody>
          <a:bodyPr lIns="50800" tIns="50800" rIns="50800" bIns="50800" anchor="b"/>
          <a:lstStyle/>
          <a:p>
            <a:pPr marL="0" lvl="4" indent="3689250" algn="ctr" defTabSz="524196">
              <a:lnSpc>
                <a:spcPct val="80000"/>
              </a:lnSpc>
              <a:spcBef>
                <a:spcPts val="0"/>
              </a:spcBef>
              <a:buSzTx/>
              <a:buFontTx/>
              <a:buNone/>
              <a:defRPr sz="5200" b="1" spc="-100">
                <a:latin typeface="Helvetica Neue"/>
                <a:ea typeface="Helvetica Neue"/>
                <a:cs typeface="Helvetica Neue"/>
                <a:sym typeface="Helvetica Neue"/>
              </a:defRPr>
            </a:pPr>
            <a:r>
              <a:t>100%
</a:t>
            </a:r>
          </a:p>
        </p:txBody>
      </p:sp>
      <p:sp>
        <p:nvSpPr>
          <p:cNvPr id="3239"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44.xml><?xml version="1.0" encoding="utf-8"?>
<p:sldLayout xmlns:a="http://schemas.openxmlformats.org/drawingml/2006/main" xmlns:r="http://schemas.openxmlformats.org/officeDocument/2006/relationships" xmlns:p="http://schemas.openxmlformats.org/presentationml/2006/main" type="tx">
  <p:cSld name="4_Quote">
    <p:spTree>
      <p:nvGrpSpPr>
        <p:cNvPr id="1" name=""/>
        <p:cNvGrpSpPr/>
        <p:nvPr/>
      </p:nvGrpSpPr>
      <p:grpSpPr>
        <a:xfrm>
          <a:off x="0" y="0"/>
          <a:ext cx="0" cy="0"/>
          <a:chOff x="0" y="0"/>
          <a:chExt cx="0" cy="0"/>
        </a:xfrm>
      </p:grpSpPr>
      <p:sp>
        <p:nvSpPr>
          <p:cNvPr id="3246" name="Body Level One…"/>
          <p:cNvSpPr txBox="1">
            <a:spLocks noGrp="1"/>
          </p:cNvSpPr>
          <p:nvPr>
            <p:ph type="body" sz="half" idx="1" hasCustomPrompt="1"/>
          </p:nvPr>
        </p:nvSpPr>
        <p:spPr>
          <a:xfrm>
            <a:off x="517922" y="2616398"/>
            <a:ext cx="8108161" cy="1634135"/>
          </a:xfrm>
          <a:prstGeom prst="rect">
            <a:avLst/>
          </a:prstGeom>
        </p:spPr>
        <p:txBody>
          <a:bodyPr lIns="50800" tIns="50800" rIns="50800" bIns="50800" anchor="ctr"/>
          <a:lstStyle>
            <a:lvl1pPr marL="1" indent="80357" defTabSz="1219062">
              <a:lnSpc>
                <a:spcPct val="90000"/>
              </a:lnSpc>
              <a:spcBef>
                <a:spcPts val="0"/>
              </a:spcBef>
              <a:buSzTx/>
              <a:buFontTx/>
              <a:buNone/>
              <a:defRPr sz="4200" spc="-84">
                <a:latin typeface="Helvetica Neue Medium"/>
                <a:ea typeface="Helvetica Neue Medium"/>
                <a:cs typeface="Helvetica Neue Medium"/>
                <a:sym typeface="Helvetica Neue Medium"/>
              </a:defRPr>
            </a:lvl1pPr>
            <a:lvl2pPr marL="1" indent="80359" defTabSz="1219062">
              <a:lnSpc>
                <a:spcPct val="90000"/>
              </a:lnSpc>
              <a:spcBef>
                <a:spcPts val="0"/>
              </a:spcBef>
              <a:buSzTx/>
              <a:buFontTx/>
              <a:buNone/>
              <a:defRPr sz="4200" spc="-84">
                <a:latin typeface="Helvetica Neue Medium"/>
                <a:ea typeface="Helvetica Neue Medium"/>
                <a:cs typeface="Helvetica Neue Medium"/>
                <a:sym typeface="Helvetica Neue Medium"/>
              </a:defRPr>
            </a:lvl2pPr>
            <a:lvl3pPr marL="1" indent="80359" defTabSz="1219062">
              <a:lnSpc>
                <a:spcPct val="90000"/>
              </a:lnSpc>
              <a:spcBef>
                <a:spcPts val="0"/>
              </a:spcBef>
              <a:buSzTx/>
              <a:buFontTx/>
              <a:buNone/>
              <a:defRPr sz="4200" spc="-84">
                <a:latin typeface="Helvetica Neue Medium"/>
                <a:ea typeface="Helvetica Neue Medium"/>
                <a:cs typeface="Helvetica Neue Medium"/>
                <a:sym typeface="Helvetica Neue Medium"/>
              </a:defRPr>
            </a:lvl3pPr>
            <a:lvl4pPr marL="1" indent="80359" defTabSz="1219062">
              <a:lnSpc>
                <a:spcPct val="90000"/>
              </a:lnSpc>
              <a:spcBef>
                <a:spcPts val="0"/>
              </a:spcBef>
              <a:buSzTx/>
              <a:buFontTx/>
              <a:buNone/>
              <a:defRPr sz="4200" spc="-84">
                <a:latin typeface="Helvetica Neue Medium"/>
                <a:ea typeface="Helvetica Neue Medium"/>
                <a:cs typeface="Helvetica Neue Medium"/>
                <a:sym typeface="Helvetica Neue Medium"/>
              </a:defRPr>
            </a:lvl4pPr>
            <a:lvl5pPr marL="1" indent="80359" defTabSz="1219062">
              <a:lnSpc>
                <a:spcPct val="90000"/>
              </a:lnSpc>
              <a:spcBef>
                <a:spcPts val="0"/>
              </a:spcBef>
              <a:buSzTx/>
              <a:buFontTx/>
              <a:buNone/>
              <a:defRPr sz="4200" spc="-84">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3247" name="Attribution"/>
          <p:cNvSpPr txBox="1">
            <a:spLocks noGrp="1"/>
          </p:cNvSpPr>
          <p:nvPr>
            <p:ph type="body" sz="quarter" idx="21" hasCustomPrompt="1"/>
          </p:nvPr>
        </p:nvSpPr>
        <p:spPr>
          <a:xfrm>
            <a:off x="857249" y="4518421"/>
            <a:ext cx="7768829" cy="324186"/>
          </a:xfrm>
          <a:prstGeom prst="rect">
            <a:avLst/>
          </a:prstGeom>
        </p:spPr>
        <p:txBody>
          <a:bodyPr lIns="50800" tIns="50800" rIns="50800" bIns="50800"/>
          <a:lstStyle>
            <a:lvl1pPr marL="0" indent="0" defTabSz="392241">
              <a:spcBef>
                <a:spcPts val="0"/>
              </a:spcBef>
              <a:buSzTx/>
              <a:buFontTx/>
              <a:buNone/>
              <a:defRPr sz="1500" b="1">
                <a:latin typeface="Helvetica Neue"/>
                <a:ea typeface="Helvetica Neue"/>
                <a:cs typeface="Helvetica Neue"/>
                <a:sym typeface="Helvetica Neue"/>
              </a:defRPr>
            </a:lvl1pPr>
          </a:lstStyle>
          <a:p>
            <a:r>
              <a:t>Attribution</a:t>
            </a:r>
          </a:p>
        </p:txBody>
      </p:sp>
      <p:sp>
        <p:nvSpPr>
          <p:cNvPr id="3248"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45.xml><?xml version="1.0" encoding="utf-8"?>
<p:sldLayout xmlns:a="http://schemas.openxmlformats.org/drawingml/2006/main" xmlns:r="http://schemas.openxmlformats.org/officeDocument/2006/relationships" xmlns:p="http://schemas.openxmlformats.org/presentationml/2006/main" type="tx">
  <p:cSld name="4_Photo - 3 Up">
    <p:spTree>
      <p:nvGrpSpPr>
        <p:cNvPr id="1" name=""/>
        <p:cNvGrpSpPr/>
        <p:nvPr/>
      </p:nvGrpSpPr>
      <p:grpSpPr>
        <a:xfrm>
          <a:off x="0" y="0"/>
          <a:ext cx="0" cy="0"/>
          <a:chOff x="0" y="0"/>
          <a:chExt cx="0" cy="0"/>
        </a:xfrm>
      </p:grpSpPr>
      <p:sp>
        <p:nvSpPr>
          <p:cNvPr id="3255" name="Image"/>
          <p:cNvSpPr>
            <a:spLocks noGrp="1"/>
          </p:cNvSpPr>
          <p:nvPr>
            <p:ph type="pic" idx="21"/>
          </p:nvPr>
        </p:nvSpPr>
        <p:spPr>
          <a:xfrm>
            <a:off x="-1464471" y="483437"/>
            <a:ext cx="7850528" cy="5887897"/>
          </a:xfrm>
          <a:prstGeom prst="rect">
            <a:avLst/>
          </a:prstGeom>
        </p:spPr>
        <p:txBody>
          <a:bodyPr lIns="91439" tIns="45719" rIns="91439" bIns="45719">
            <a:noAutofit/>
          </a:bodyPr>
          <a:lstStyle/>
          <a:p>
            <a:endParaRPr/>
          </a:p>
        </p:txBody>
      </p:sp>
      <p:sp>
        <p:nvSpPr>
          <p:cNvPr id="3256" name="Image"/>
          <p:cNvSpPr>
            <a:spLocks noGrp="1"/>
          </p:cNvSpPr>
          <p:nvPr>
            <p:ph type="pic" sz="half" idx="22"/>
          </p:nvPr>
        </p:nvSpPr>
        <p:spPr>
          <a:xfrm>
            <a:off x="4638973" y="205383"/>
            <a:ext cx="4036220" cy="3228976"/>
          </a:xfrm>
          <a:prstGeom prst="rect">
            <a:avLst/>
          </a:prstGeom>
        </p:spPr>
        <p:txBody>
          <a:bodyPr lIns="91439" tIns="45719" rIns="91439" bIns="45719">
            <a:noAutofit/>
          </a:bodyPr>
          <a:lstStyle/>
          <a:p>
            <a:endParaRPr/>
          </a:p>
        </p:txBody>
      </p:sp>
      <p:sp>
        <p:nvSpPr>
          <p:cNvPr id="3257" name="Image"/>
          <p:cNvSpPr>
            <a:spLocks noGrp="1"/>
          </p:cNvSpPr>
          <p:nvPr>
            <p:ph type="pic" idx="23"/>
          </p:nvPr>
        </p:nvSpPr>
        <p:spPr>
          <a:xfrm>
            <a:off x="3504901" y="1933275"/>
            <a:ext cx="5581060" cy="6495666"/>
          </a:xfrm>
          <a:prstGeom prst="rect">
            <a:avLst/>
          </a:prstGeom>
        </p:spPr>
        <p:txBody>
          <a:bodyPr lIns="91439" tIns="45719" rIns="91439" bIns="45719">
            <a:noAutofit/>
          </a:bodyPr>
          <a:lstStyle/>
          <a:p>
            <a:endParaRPr/>
          </a:p>
        </p:txBody>
      </p:sp>
      <p:sp>
        <p:nvSpPr>
          <p:cNvPr id="3258"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46.xml><?xml version="1.0" encoding="utf-8"?>
<p:sldLayout xmlns:a="http://schemas.openxmlformats.org/drawingml/2006/main" xmlns:r="http://schemas.openxmlformats.org/officeDocument/2006/relationships" xmlns:p="http://schemas.openxmlformats.org/presentationml/2006/main" type="tx">
  <p:cSld name="4_Photo">
    <p:spTree>
      <p:nvGrpSpPr>
        <p:cNvPr id="1" name=""/>
        <p:cNvGrpSpPr/>
        <p:nvPr/>
      </p:nvGrpSpPr>
      <p:grpSpPr>
        <a:xfrm>
          <a:off x="0" y="0"/>
          <a:ext cx="0" cy="0"/>
          <a:chOff x="0" y="0"/>
          <a:chExt cx="0" cy="0"/>
        </a:xfrm>
      </p:grpSpPr>
      <p:sp>
        <p:nvSpPr>
          <p:cNvPr id="3265" name="886640052_3195x2556.jpeg"/>
          <p:cNvSpPr>
            <a:spLocks noGrp="1"/>
          </p:cNvSpPr>
          <p:nvPr>
            <p:ph type="pic" idx="21"/>
          </p:nvPr>
        </p:nvSpPr>
        <p:spPr>
          <a:xfrm>
            <a:off x="-714374" y="-741165"/>
            <a:ext cx="10144126" cy="8115304"/>
          </a:xfrm>
          <a:prstGeom prst="rect">
            <a:avLst/>
          </a:prstGeom>
        </p:spPr>
        <p:txBody>
          <a:bodyPr lIns="91439" tIns="45719" rIns="91439" bIns="45719">
            <a:noAutofit/>
          </a:bodyPr>
          <a:lstStyle/>
          <a:p>
            <a:endParaRPr/>
          </a:p>
        </p:txBody>
      </p:sp>
      <p:sp>
        <p:nvSpPr>
          <p:cNvPr id="3266" name="Slide Number"/>
          <p:cNvSpPr txBox="1">
            <a:spLocks noGrp="1"/>
          </p:cNvSpPr>
          <p:nvPr>
            <p:ph type="sldNum" sz="quarter" idx="2"/>
          </p:nvPr>
        </p:nvSpPr>
        <p:spPr>
          <a:xfrm>
            <a:off x="4457701" y="6461343"/>
            <a:ext cx="228601" cy="223745"/>
          </a:xfrm>
          <a:prstGeom prst="rect">
            <a:avLst/>
          </a:prstGeom>
        </p:spPr>
        <p:txBody>
          <a:bodyPr lIns="50800" tIns="50800" rIns="50800" bIns="50800" anchor="b"/>
          <a:lstStyle>
            <a:lvl1pPr algn="ctr" defTabSz="410727">
              <a:spcBef>
                <a:spcPts val="1400"/>
              </a:spcBef>
              <a:defRPr sz="900">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47.xml><?xml version="1.0" encoding="utf-8"?>
<p:sldLayout xmlns:a="http://schemas.openxmlformats.org/drawingml/2006/main" xmlns:r="http://schemas.openxmlformats.org/officeDocument/2006/relationships" xmlns:p="http://schemas.openxmlformats.org/presentationml/2006/main" type="tx">
  <p:cSld name="17_Blank">
    <p:spTree>
      <p:nvGrpSpPr>
        <p:cNvPr id="1" name=""/>
        <p:cNvGrpSpPr/>
        <p:nvPr/>
      </p:nvGrpSpPr>
      <p:grpSpPr>
        <a:xfrm>
          <a:off x="0" y="0"/>
          <a:ext cx="0" cy="0"/>
          <a:chOff x="0" y="0"/>
          <a:chExt cx="0" cy="0"/>
        </a:xfrm>
      </p:grpSpPr>
      <p:sp>
        <p:nvSpPr>
          <p:cNvPr id="3273" name="Slide Number"/>
          <p:cNvSpPr txBox="1">
            <a:spLocks noGrp="1"/>
          </p:cNvSpPr>
          <p:nvPr>
            <p:ph type="sldNum" sz="quarter" idx="2"/>
          </p:nvPr>
        </p:nvSpPr>
        <p:spPr>
          <a:xfrm>
            <a:off x="4455320" y="6461343"/>
            <a:ext cx="228601" cy="223745"/>
          </a:xfrm>
          <a:prstGeom prst="rect">
            <a:avLst/>
          </a:prstGeom>
        </p:spPr>
        <p:txBody>
          <a:bodyPr lIns="50800" tIns="50800" rIns="50800" bIns="50800" anchor="b"/>
          <a:lstStyle>
            <a:lvl1pPr algn="ctr" defTabSz="410727">
              <a:spcBef>
                <a:spcPts val="1400"/>
              </a:spcBef>
              <a:defRPr sz="900">
                <a:solidFill>
                  <a:srgbClr val="000000"/>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48.xml><?xml version="1.0" encoding="utf-8"?>
<p:sldLayout xmlns:a="http://schemas.openxmlformats.org/drawingml/2006/main" xmlns:r="http://schemas.openxmlformats.org/officeDocument/2006/relationships" xmlns:p="http://schemas.openxmlformats.org/presentationml/2006/main" type="tx">
  <p:cSld name="19_Title Slide">
    <p:spTree>
      <p:nvGrpSpPr>
        <p:cNvPr id="1" name=""/>
        <p:cNvGrpSpPr/>
        <p:nvPr/>
      </p:nvGrpSpPr>
      <p:grpSpPr>
        <a:xfrm>
          <a:off x="0" y="0"/>
          <a:ext cx="0" cy="0"/>
          <a:chOff x="0" y="0"/>
          <a:chExt cx="0" cy="0"/>
        </a:xfrm>
      </p:grpSpPr>
      <p:sp>
        <p:nvSpPr>
          <p:cNvPr id="3280" name="Title Text"/>
          <p:cNvSpPr txBox="1">
            <a:spLocks noGrp="1"/>
          </p:cNvSpPr>
          <p:nvPr>
            <p:ph type="title"/>
          </p:nvPr>
        </p:nvSpPr>
        <p:spPr>
          <a:xfrm>
            <a:off x="685800" y="1122362"/>
            <a:ext cx="7772400" cy="2387602"/>
          </a:xfrm>
          <a:prstGeom prst="rect">
            <a:avLst/>
          </a:prstGeom>
        </p:spPr>
        <p:txBody>
          <a:bodyPr lIns="45718" tIns="45718" rIns="45718" bIns="45718" anchor="b"/>
          <a:lstStyle>
            <a:lvl1pPr defTabSz="914306">
              <a:lnSpc>
                <a:spcPct val="90000"/>
              </a:lnSpc>
              <a:defRPr sz="6000"/>
            </a:lvl1pPr>
          </a:lstStyle>
          <a:p>
            <a:r>
              <a:t>Title Text</a:t>
            </a:r>
          </a:p>
        </p:txBody>
      </p:sp>
      <p:sp>
        <p:nvSpPr>
          <p:cNvPr id="3281" name="Body Level One…"/>
          <p:cNvSpPr txBox="1">
            <a:spLocks noGrp="1"/>
          </p:cNvSpPr>
          <p:nvPr>
            <p:ph type="body" sz="quarter" idx="1"/>
          </p:nvPr>
        </p:nvSpPr>
        <p:spPr>
          <a:xfrm>
            <a:off x="1143000" y="3602037"/>
            <a:ext cx="6858000" cy="1655766"/>
          </a:xfrm>
          <a:prstGeom prst="rect">
            <a:avLst/>
          </a:prstGeom>
        </p:spPr>
        <p:txBody>
          <a:bodyPr lIns="45718" tIns="45718" rIns="45718" bIns="45718"/>
          <a:lstStyle>
            <a:lvl1pPr marL="0" indent="0" algn="ctr" defTabSz="914306">
              <a:lnSpc>
                <a:spcPct val="90000"/>
              </a:lnSpc>
              <a:spcBef>
                <a:spcPts val="1000"/>
              </a:spcBef>
              <a:buSzTx/>
              <a:buFontTx/>
              <a:buNone/>
              <a:defRPr sz="2400"/>
            </a:lvl1pPr>
            <a:lvl2pPr marL="0" indent="0" algn="ctr" defTabSz="914306">
              <a:lnSpc>
                <a:spcPct val="90000"/>
              </a:lnSpc>
              <a:spcBef>
                <a:spcPts val="1000"/>
              </a:spcBef>
              <a:buSzTx/>
              <a:buFontTx/>
              <a:buNone/>
              <a:defRPr sz="2400"/>
            </a:lvl2pPr>
            <a:lvl3pPr marL="0" indent="0" algn="ctr" defTabSz="914306">
              <a:lnSpc>
                <a:spcPct val="90000"/>
              </a:lnSpc>
              <a:spcBef>
                <a:spcPts val="1000"/>
              </a:spcBef>
              <a:buSzTx/>
              <a:buFontTx/>
              <a:buNone/>
              <a:defRPr sz="2400"/>
            </a:lvl3pPr>
            <a:lvl4pPr marL="0" indent="0" algn="ctr" defTabSz="914306">
              <a:lnSpc>
                <a:spcPct val="90000"/>
              </a:lnSpc>
              <a:spcBef>
                <a:spcPts val="1000"/>
              </a:spcBef>
              <a:buSzTx/>
              <a:buFontTx/>
              <a:buNone/>
              <a:defRPr sz="2400"/>
            </a:lvl4pPr>
            <a:lvl5pPr marL="0" indent="0" algn="ctr" defTabSz="914306">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282" name="Slide Number"/>
          <p:cNvSpPr txBox="1">
            <a:spLocks noGrp="1"/>
          </p:cNvSpPr>
          <p:nvPr>
            <p:ph type="sldNum" sz="quarter" idx="2"/>
          </p:nvPr>
        </p:nvSpPr>
        <p:spPr>
          <a:xfrm>
            <a:off x="8258816"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49.xml><?xml version="1.0" encoding="utf-8"?>
<p:sldLayout xmlns:a="http://schemas.openxmlformats.org/drawingml/2006/main" xmlns:r="http://schemas.openxmlformats.org/officeDocument/2006/relationships" xmlns:p="http://schemas.openxmlformats.org/presentationml/2006/main" type="tx">
  <p:cSld name="17_Title and Content">
    <p:spTree>
      <p:nvGrpSpPr>
        <p:cNvPr id="1" name=""/>
        <p:cNvGrpSpPr/>
        <p:nvPr/>
      </p:nvGrpSpPr>
      <p:grpSpPr>
        <a:xfrm>
          <a:off x="0" y="0"/>
          <a:ext cx="0" cy="0"/>
          <a:chOff x="0" y="0"/>
          <a:chExt cx="0" cy="0"/>
        </a:xfrm>
      </p:grpSpPr>
      <p:sp>
        <p:nvSpPr>
          <p:cNvPr id="3289" name="Title Text"/>
          <p:cNvSpPr txBox="1">
            <a:spLocks noGrp="1"/>
          </p:cNvSpPr>
          <p:nvPr>
            <p:ph type="title"/>
          </p:nvPr>
        </p:nvSpPr>
        <p:spPr>
          <a:xfrm>
            <a:off x="628650" y="365128"/>
            <a:ext cx="7886700" cy="1325563"/>
          </a:xfrm>
          <a:prstGeom prst="rect">
            <a:avLst/>
          </a:prstGeom>
        </p:spPr>
        <p:txBody>
          <a:bodyPr lIns="45718" tIns="45718" rIns="45718" bIns="45718"/>
          <a:lstStyle>
            <a:lvl1pPr algn="l" defTabSz="914306">
              <a:lnSpc>
                <a:spcPct val="90000"/>
              </a:lnSpc>
            </a:lvl1pPr>
          </a:lstStyle>
          <a:p>
            <a:r>
              <a:t>Title Text</a:t>
            </a:r>
          </a:p>
        </p:txBody>
      </p:sp>
      <p:sp>
        <p:nvSpPr>
          <p:cNvPr id="3290" name="Body Level One…"/>
          <p:cNvSpPr txBox="1">
            <a:spLocks noGrp="1"/>
          </p:cNvSpPr>
          <p:nvPr>
            <p:ph type="body" idx="1"/>
          </p:nvPr>
        </p:nvSpPr>
        <p:spPr>
          <a:xfrm>
            <a:off x="628650" y="1825625"/>
            <a:ext cx="7886700" cy="4351338"/>
          </a:xfrm>
          <a:prstGeom prst="rect">
            <a:avLst/>
          </a:prstGeom>
        </p:spPr>
        <p:txBody>
          <a:bodyPr lIns="45718" tIns="45718" rIns="45718" bIns="45718"/>
          <a:lstStyle>
            <a:lvl1pPr marL="228575" indent="-228575" defTabSz="914306">
              <a:lnSpc>
                <a:spcPct val="90000"/>
              </a:lnSpc>
              <a:spcBef>
                <a:spcPts val="1000"/>
              </a:spcBef>
              <a:defRPr sz="2800"/>
            </a:lvl1pPr>
            <a:lvl2pPr marL="723826" indent="-266670" defTabSz="914306">
              <a:lnSpc>
                <a:spcPct val="90000"/>
              </a:lnSpc>
              <a:spcBef>
                <a:spcPts val="1000"/>
              </a:spcBef>
              <a:buChar char="•"/>
              <a:defRPr sz="2800"/>
            </a:lvl2pPr>
            <a:lvl3pPr marL="1234313" indent="-320007" defTabSz="914306">
              <a:lnSpc>
                <a:spcPct val="90000"/>
              </a:lnSpc>
              <a:spcBef>
                <a:spcPts val="1000"/>
              </a:spcBef>
              <a:defRPr sz="2800"/>
            </a:lvl3pPr>
            <a:lvl4pPr marL="1727019" indent="-355562" defTabSz="914306">
              <a:lnSpc>
                <a:spcPct val="90000"/>
              </a:lnSpc>
              <a:spcBef>
                <a:spcPts val="1000"/>
              </a:spcBef>
              <a:buChar char="•"/>
              <a:defRPr sz="2800"/>
            </a:lvl4pPr>
            <a:lvl5pPr marL="2184175" indent="-355562" defTabSz="914306">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3291" name="Slide Number"/>
          <p:cNvSpPr txBox="1">
            <a:spLocks noGrp="1"/>
          </p:cNvSpPr>
          <p:nvPr>
            <p:ph type="sldNum" sz="quarter" idx="2"/>
          </p:nvPr>
        </p:nvSpPr>
        <p:spPr>
          <a:xfrm>
            <a:off x="8258816"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50.xml><?xml version="1.0" encoding="utf-8"?>
<p:sldLayout xmlns:a="http://schemas.openxmlformats.org/drawingml/2006/main" xmlns:r="http://schemas.openxmlformats.org/officeDocument/2006/relationships" xmlns:p="http://schemas.openxmlformats.org/presentationml/2006/main" type="tx">
  <p:cSld name="9_Section Header">
    <p:spTree>
      <p:nvGrpSpPr>
        <p:cNvPr id="1" name=""/>
        <p:cNvGrpSpPr/>
        <p:nvPr/>
      </p:nvGrpSpPr>
      <p:grpSpPr>
        <a:xfrm>
          <a:off x="0" y="0"/>
          <a:ext cx="0" cy="0"/>
          <a:chOff x="0" y="0"/>
          <a:chExt cx="0" cy="0"/>
        </a:xfrm>
      </p:grpSpPr>
      <p:sp>
        <p:nvSpPr>
          <p:cNvPr id="3298" name="Title Text"/>
          <p:cNvSpPr txBox="1">
            <a:spLocks noGrp="1"/>
          </p:cNvSpPr>
          <p:nvPr>
            <p:ph type="title"/>
          </p:nvPr>
        </p:nvSpPr>
        <p:spPr>
          <a:xfrm>
            <a:off x="623887" y="1709739"/>
            <a:ext cx="7886704" cy="2852737"/>
          </a:xfrm>
          <a:prstGeom prst="rect">
            <a:avLst/>
          </a:prstGeom>
        </p:spPr>
        <p:txBody>
          <a:bodyPr lIns="45718" tIns="45718" rIns="45718" bIns="45718" anchor="b"/>
          <a:lstStyle>
            <a:lvl1pPr algn="l" defTabSz="914306">
              <a:lnSpc>
                <a:spcPct val="90000"/>
              </a:lnSpc>
              <a:defRPr sz="6000"/>
            </a:lvl1pPr>
          </a:lstStyle>
          <a:p>
            <a:r>
              <a:t>Title Text</a:t>
            </a:r>
          </a:p>
        </p:txBody>
      </p:sp>
      <p:sp>
        <p:nvSpPr>
          <p:cNvPr id="3299" name="Body Level One…"/>
          <p:cNvSpPr txBox="1">
            <a:spLocks noGrp="1"/>
          </p:cNvSpPr>
          <p:nvPr>
            <p:ph type="body" sz="quarter" idx="1"/>
          </p:nvPr>
        </p:nvSpPr>
        <p:spPr>
          <a:xfrm>
            <a:off x="623887" y="4589464"/>
            <a:ext cx="7886704" cy="1500191"/>
          </a:xfrm>
          <a:prstGeom prst="rect">
            <a:avLst/>
          </a:prstGeom>
        </p:spPr>
        <p:txBody>
          <a:bodyPr lIns="45718" tIns="45718" rIns="45718" bIns="45718"/>
          <a:lstStyle>
            <a:lvl1pPr marL="0" indent="0" defTabSz="914306">
              <a:lnSpc>
                <a:spcPct val="90000"/>
              </a:lnSpc>
              <a:spcBef>
                <a:spcPts val="1000"/>
              </a:spcBef>
              <a:buSzTx/>
              <a:buFontTx/>
              <a:buNone/>
              <a:defRPr sz="2400"/>
            </a:lvl1pPr>
            <a:lvl2pPr marL="0" indent="0" defTabSz="914306">
              <a:lnSpc>
                <a:spcPct val="90000"/>
              </a:lnSpc>
              <a:spcBef>
                <a:spcPts val="1000"/>
              </a:spcBef>
              <a:buSzTx/>
              <a:buFontTx/>
              <a:buNone/>
              <a:defRPr sz="2400"/>
            </a:lvl2pPr>
            <a:lvl3pPr marL="0" indent="0" defTabSz="914306">
              <a:lnSpc>
                <a:spcPct val="90000"/>
              </a:lnSpc>
              <a:spcBef>
                <a:spcPts val="1000"/>
              </a:spcBef>
              <a:buSzTx/>
              <a:buFontTx/>
              <a:buNone/>
              <a:defRPr sz="2400"/>
            </a:lvl3pPr>
            <a:lvl4pPr marL="0" indent="0" defTabSz="914306">
              <a:lnSpc>
                <a:spcPct val="90000"/>
              </a:lnSpc>
              <a:spcBef>
                <a:spcPts val="1000"/>
              </a:spcBef>
              <a:buSzTx/>
              <a:buFontTx/>
              <a:buNone/>
              <a:defRPr sz="2400"/>
            </a:lvl4pPr>
            <a:lvl5pPr marL="0" indent="0" defTabSz="914306">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300" name="Slide Number"/>
          <p:cNvSpPr txBox="1">
            <a:spLocks noGrp="1"/>
          </p:cNvSpPr>
          <p:nvPr>
            <p:ph type="sldNum" sz="quarter" idx="2"/>
          </p:nvPr>
        </p:nvSpPr>
        <p:spPr>
          <a:xfrm>
            <a:off x="8258816"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51.xml><?xml version="1.0" encoding="utf-8"?>
<p:sldLayout xmlns:a="http://schemas.openxmlformats.org/drawingml/2006/main" xmlns:r="http://schemas.openxmlformats.org/officeDocument/2006/relationships" xmlns:p="http://schemas.openxmlformats.org/presentationml/2006/main" type="tx">
  <p:cSld name="7_Two Content">
    <p:spTree>
      <p:nvGrpSpPr>
        <p:cNvPr id="1" name=""/>
        <p:cNvGrpSpPr/>
        <p:nvPr/>
      </p:nvGrpSpPr>
      <p:grpSpPr>
        <a:xfrm>
          <a:off x="0" y="0"/>
          <a:ext cx="0" cy="0"/>
          <a:chOff x="0" y="0"/>
          <a:chExt cx="0" cy="0"/>
        </a:xfrm>
      </p:grpSpPr>
      <p:sp>
        <p:nvSpPr>
          <p:cNvPr id="3307" name="Title Text"/>
          <p:cNvSpPr txBox="1">
            <a:spLocks noGrp="1"/>
          </p:cNvSpPr>
          <p:nvPr>
            <p:ph type="title"/>
          </p:nvPr>
        </p:nvSpPr>
        <p:spPr>
          <a:xfrm>
            <a:off x="628650" y="365128"/>
            <a:ext cx="7886700" cy="1325563"/>
          </a:xfrm>
          <a:prstGeom prst="rect">
            <a:avLst/>
          </a:prstGeom>
        </p:spPr>
        <p:txBody>
          <a:bodyPr lIns="45718" tIns="45718" rIns="45718" bIns="45718"/>
          <a:lstStyle>
            <a:lvl1pPr algn="l" defTabSz="914306">
              <a:lnSpc>
                <a:spcPct val="90000"/>
              </a:lnSpc>
            </a:lvl1pPr>
          </a:lstStyle>
          <a:p>
            <a:r>
              <a:t>Title Text</a:t>
            </a:r>
          </a:p>
        </p:txBody>
      </p:sp>
      <p:sp>
        <p:nvSpPr>
          <p:cNvPr id="3308" name="Body Level One…"/>
          <p:cNvSpPr txBox="1">
            <a:spLocks noGrp="1"/>
          </p:cNvSpPr>
          <p:nvPr>
            <p:ph type="body" sz="half" idx="1"/>
          </p:nvPr>
        </p:nvSpPr>
        <p:spPr>
          <a:xfrm>
            <a:off x="628650" y="1825625"/>
            <a:ext cx="3886200" cy="4351338"/>
          </a:xfrm>
          <a:prstGeom prst="rect">
            <a:avLst/>
          </a:prstGeom>
        </p:spPr>
        <p:txBody>
          <a:bodyPr lIns="45718" tIns="45718" rIns="45718" bIns="45718"/>
          <a:lstStyle>
            <a:lvl1pPr marL="228575" indent="-228575" defTabSz="914306">
              <a:lnSpc>
                <a:spcPct val="90000"/>
              </a:lnSpc>
              <a:spcBef>
                <a:spcPts val="1000"/>
              </a:spcBef>
              <a:defRPr sz="2800"/>
            </a:lvl1pPr>
            <a:lvl2pPr marL="723826" indent="-266670" defTabSz="914306">
              <a:lnSpc>
                <a:spcPct val="90000"/>
              </a:lnSpc>
              <a:spcBef>
                <a:spcPts val="1000"/>
              </a:spcBef>
              <a:buChar char="•"/>
              <a:defRPr sz="2800"/>
            </a:lvl2pPr>
            <a:lvl3pPr marL="1234313" indent="-320007" defTabSz="914306">
              <a:lnSpc>
                <a:spcPct val="90000"/>
              </a:lnSpc>
              <a:spcBef>
                <a:spcPts val="1000"/>
              </a:spcBef>
              <a:defRPr sz="2800"/>
            </a:lvl3pPr>
            <a:lvl4pPr marL="1727019" indent="-355562" defTabSz="914306">
              <a:lnSpc>
                <a:spcPct val="90000"/>
              </a:lnSpc>
              <a:spcBef>
                <a:spcPts val="1000"/>
              </a:spcBef>
              <a:buChar char="•"/>
              <a:defRPr sz="2800"/>
            </a:lvl4pPr>
            <a:lvl5pPr marL="2184175" indent="-355562" defTabSz="914306">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3309" name="Slide Number"/>
          <p:cNvSpPr txBox="1">
            <a:spLocks noGrp="1"/>
          </p:cNvSpPr>
          <p:nvPr>
            <p:ph type="sldNum" sz="quarter" idx="2"/>
          </p:nvPr>
        </p:nvSpPr>
        <p:spPr>
          <a:xfrm>
            <a:off x="8258816"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52.xml><?xml version="1.0" encoding="utf-8"?>
<p:sldLayout xmlns:a="http://schemas.openxmlformats.org/drawingml/2006/main" xmlns:r="http://schemas.openxmlformats.org/officeDocument/2006/relationships" xmlns:p="http://schemas.openxmlformats.org/presentationml/2006/main" type="tx">
  <p:cSld name="7_Comparison">
    <p:spTree>
      <p:nvGrpSpPr>
        <p:cNvPr id="1" name=""/>
        <p:cNvGrpSpPr/>
        <p:nvPr/>
      </p:nvGrpSpPr>
      <p:grpSpPr>
        <a:xfrm>
          <a:off x="0" y="0"/>
          <a:ext cx="0" cy="0"/>
          <a:chOff x="0" y="0"/>
          <a:chExt cx="0" cy="0"/>
        </a:xfrm>
      </p:grpSpPr>
      <p:sp>
        <p:nvSpPr>
          <p:cNvPr id="3316" name="Title Text"/>
          <p:cNvSpPr txBox="1">
            <a:spLocks noGrp="1"/>
          </p:cNvSpPr>
          <p:nvPr>
            <p:ph type="title"/>
          </p:nvPr>
        </p:nvSpPr>
        <p:spPr>
          <a:xfrm>
            <a:off x="629841" y="365128"/>
            <a:ext cx="7886704" cy="1325563"/>
          </a:xfrm>
          <a:prstGeom prst="rect">
            <a:avLst/>
          </a:prstGeom>
        </p:spPr>
        <p:txBody>
          <a:bodyPr lIns="45718" tIns="45718" rIns="45718" bIns="45718"/>
          <a:lstStyle>
            <a:lvl1pPr algn="l" defTabSz="914306">
              <a:lnSpc>
                <a:spcPct val="90000"/>
              </a:lnSpc>
            </a:lvl1pPr>
          </a:lstStyle>
          <a:p>
            <a:r>
              <a:t>Title Text</a:t>
            </a:r>
          </a:p>
        </p:txBody>
      </p:sp>
      <p:sp>
        <p:nvSpPr>
          <p:cNvPr id="3317" name="Body Level One…"/>
          <p:cNvSpPr txBox="1">
            <a:spLocks noGrp="1"/>
          </p:cNvSpPr>
          <p:nvPr>
            <p:ph type="body" sz="quarter" idx="1"/>
          </p:nvPr>
        </p:nvSpPr>
        <p:spPr>
          <a:xfrm>
            <a:off x="629841" y="1681164"/>
            <a:ext cx="3868343" cy="823916"/>
          </a:xfrm>
          <a:prstGeom prst="rect">
            <a:avLst/>
          </a:prstGeom>
        </p:spPr>
        <p:txBody>
          <a:bodyPr lIns="45718" tIns="45718" rIns="45718" bIns="45718" anchor="b"/>
          <a:lstStyle>
            <a:lvl1pPr marL="0" indent="0" defTabSz="914306">
              <a:lnSpc>
                <a:spcPct val="90000"/>
              </a:lnSpc>
              <a:spcBef>
                <a:spcPts val="1000"/>
              </a:spcBef>
              <a:buSzTx/>
              <a:buFontTx/>
              <a:buNone/>
              <a:defRPr sz="2400" b="1"/>
            </a:lvl1pPr>
            <a:lvl2pPr marL="0" indent="0" defTabSz="914306">
              <a:lnSpc>
                <a:spcPct val="90000"/>
              </a:lnSpc>
              <a:spcBef>
                <a:spcPts val="1000"/>
              </a:spcBef>
              <a:buSzTx/>
              <a:buFontTx/>
              <a:buNone/>
              <a:defRPr sz="2400" b="1"/>
            </a:lvl2pPr>
            <a:lvl3pPr marL="0" indent="0" defTabSz="914306">
              <a:lnSpc>
                <a:spcPct val="90000"/>
              </a:lnSpc>
              <a:spcBef>
                <a:spcPts val="1000"/>
              </a:spcBef>
              <a:buSzTx/>
              <a:buFontTx/>
              <a:buNone/>
              <a:defRPr sz="2400" b="1"/>
            </a:lvl3pPr>
            <a:lvl4pPr marL="0" indent="0" defTabSz="914306">
              <a:lnSpc>
                <a:spcPct val="90000"/>
              </a:lnSpc>
              <a:spcBef>
                <a:spcPts val="1000"/>
              </a:spcBef>
              <a:buSzTx/>
              <a:buFontTx/>
              <a:buNone/>
              <a:defRPr sz="2400" b="1"/>
            </a:lvl4pPr>
            <a:lvl5pPr marL="0" indent="0" defTabSz="914306">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3318" name="Text Placeholder 4"/>
          <p:cNvSpPr>
            <a:spLocks noGrp="1"/>
          </p:cNvSpPr>
          <p:nvPr>
            <p:ph type="body" sz="quarter" idx="21"/>
          </p:nvPr>
        </p:nvSpPr>
        <p:spPr>
          <a:xfrm>
            <a:off x="4629151" y="1681164"/>
            <a:ext cx="3887396" cy="823914"/>
          </a:xfrm>
          <a:prstGeom prst="rect">
            <a:avLst/>
          </a:prstGeom>
        </p:spPr>
        <p:txBody>
          <a:bodyPr lIns="45718" tIns="45718" rIns="45718" bIns="45718" anchor="b"/>
          <a:lstStyle/>
          <a:p>
            <a:endParaRPr/>
          </a:p>
        </p:txBody>
      </p:sp>
      <p:sp>
        <p:nvSpPr>
          <p:cNvPr id="3319" name="Slide Number"/>
          <p:cNvSpPr txBox="1">
            <a:spLocks noGrp="1"/>
          </p:cNvSpPr>
          <p:nvPr>
            <p:ph type="sldNum" sz="quarter" idx="2"/>
          </p:nvPr>
        </p:nvSpPr>
        <p:spPr>
          <a:xfrm>
            <a:off x="8258816"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53.xml><?xml version="1.0" encoding="utf-8"?>
<p:sldLayout xmlns:a="http://schemas.openxmlformats.org/drawingml/2006/main" xmlns:r="http://schemas.openxmlformats.org/officeDocument/2006/relationships" xmlns:p="http://schemas.openxmlformats.org/presentationml/2006/main" type="tx">
  <p:cSld name="11_Title Only">
    <p:spTree>
      <p:nvGrpSpPr>
        <p:cNvPr id="1" name=""/>
        <p:cNvGrpSpPr/>
        <p:nvPr/>
      </p:nvGrpSpPr>
      <p:grpSpPr>
        <a:xfrm>
          <a:off x="0" y="0"/>
          <a:ext cx="0" cy="0"/>
          <a:chOff x="0" y="0"/>
          <a:chExt cx="0" cy="0"/>
        </a:xfrm>
      </p:grpSpPr>
      <p:sp>
        <p:nvSpPr>
          <p:cNvPr id="3326" name="Title Text"/>
          <p:cNvSpPr txBox="1">
            <a:spLocks noGrp="1"/>
          </p:cNvSpPr>
          <p:nvPr>
            <p:ph type="title"/>
          </p:nvPr>
        </p:nvSpPr>
        <p:spPr>
          <a:xfrm>
            <a:off x="628650" y="365128"/>
            <a:ext cx="7886700" cy="1325563"/>
          </a:xfrm>
          <a:prstGeom prst="rect">
            <a:avLst/>
          </a:prstGeom>
        </p:spPr>
        <p:txBody>
          <a:bodyPr lIns="45718" tIns="45718" rIns="45718" bIns="45718"/>
          <a:lstStyle>
            <a:lvl1pPr algn="l" defTabSz="914306">
              <a:lnSpc>
                <a:spcPct val="90000"/>
              </a:lnSpc>
            </a:lvl1pPr>
          </a:lstStyle>
          <a:p>
            <a:r>
              <a:t>Title Text</a:t>
            </a:r>
          </a:p>
        </p:txBody>
      </p:sp>
      <p:sp>
        <p:nvSpPr>
          <p:cNvPr id="3327" name="Slide Number"/>
          <p:cNvSpPr txBox="1">
            <a:spLocks noGrp="1"/>
          </p:cNvSpPr>
          <p:nvPr>
            <p:ph type="sldNum" sz="quarter" idx="2"/>
          </p:nvPr>
        </p:nvSpPr>
        <p:spPr>
          <a:xfrm>
            <a:off x="8258816"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54.xml><?xml version="1.0" encoding="utf-8"?>
<p:sldLayout xmlns:a="http://schemas.openxmlformats.org/drawingml/2006/main" xmlns:r="http://schemas.openxmlformats.org/officeDocument/2006/relationships" xmlns:p="http://schemas.openxmlformats.org/presentationml/2006/main" type="tx">
  <p:cSld name="18_Blank">
    <p:spTree>
      <p:nvGrpSpPr>
        <p:cNvPr id="1" name=""/>
        <p:cNvGrpSpPr/>
        <p:nvPr/>
      </p:nvGrpSpPr>
      <p:grpSpPr>
        <a:xfrm>
          <a:off x="0" y="0"/>
          <a:ext cx="0" cy="0"/>
          <a:chOff x="0" y="0"/>
          <a:chExt cx="0" cy="0"/>
        </a:xfrm>
      </p:grpSpPr>
      <p:sp>
        <p:nvSpPr>
          <p:cNvPr id="3334" name="Slide Number"/>
          <p:cNvSpPr txBox="1">
            <a:spLocks noGrp="1"/>
          </p:cNvSpPr>
          <p:nvPr>
            <p:ph type="sldNum" sz="quarter" idx="2"/>
          </p:nvPr>
        </p:nvSpPr>
        <p:spPr>
          <a:xfrm>
            <a:off x="8258816"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55.xml><?xml version="1.0" encoding="utf-8"?>
<p:sldLayout xmlns:a="http://schemas.openxmlformats.org/drawingml/2006/main" xmlns:r="http://schemas.openxmlformats.org/officeDocument/2006/relationships" xmlns:p="http://schemas.openxmlformats.org/presentationml/2006/main" type="tx">
  <p:cSld name="8_Content with Caption">
    <p:spTree>
      <p:nvGrpSpPr>
        <p:cNvPr id="1" name=""/>
        <p:cNvGrpSpPr/>
        <p:nvPr/>
      </p:nvGrpSpPr>
      <p:grpSpPr>
        <a:xfrm>
          <a:off x="0" y="0"/>
          <a:ext cx="0" cy="0"/>
          <a:chOff x="0" y="0"/>
          <a:chExt cx="0" cy="0"/>
        </a:xfrm>
      </p:grpSpPr>
      <p:sp>
        <p:nvSpPr>
          <p:cNvPr id="3341"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06">
              <a:lnSpc>
                <a:spcPct val="90000"/>
              </a:lnSpc>
              <a:defRPr sz="3200"/>
            </a:lvl1pPr>
          </a:lstStyle>
          <a:p>
            <a:r>
              <a:t>Title Text</a:t>
            </a:r>
          </a:p>
        </p:txBody>
      </p:sp>
      <p:sp>
        <p:nvSpPr>
          <p:cNvPr id="3342" name="Body Level One…"/>
          <p:cNvSpPr txBox="1">
            <a:spLocks noGrp="1"/>
          </p:cNvSpPr>
          <p:nvPr>
            <p:ph type="body" sz="half" idx="1"/>
          </p:nvPr>
        </p:nvSpPr>
        <p:spPr>
          <a:xfrm>
            <a:off x="3887392" y="987428"/>
            <a:ext cx="4629154" cy="4873627"/>
          </a:xfrm>
          <a:prstGeom prst="rect">
            <a:avLst/>
          </a:prstGeom>
        </p:spPr>
        <p:txBody>
          <a:bodyPr lIns="45718" tIns="45718" rIns="45718" bIns="45718"/>
          <a:lstStyle>
            <a:lvl1pPr marL="228575" indent="-228575" defTabSz="914306">
              <a:lnSpc>
                <a:spcPct val="90000"/>
              </a:lnSpc>
              <a:spcBef>
                <a:spcPts val="1000"/>
              </a:spcBef>
            </a:lvl1pPr>
            <a:lvl2pPr marL="718382" indent="-261229" defTabSz="914306">
              <a:lnSpc>
                <a:spcPct val="90000"/>
              </a:lnSpc>
              <a:spcBef>
                <a:spcPts val="1000"/>
              </a:spcBef>
              <a:buChar char="•"/>
            </a:lvl2pPr>
            <a:lvl3pPr marL="1219075" indent="-304768" defTabSz="914306">
              <a:lnSpc>
                <a:spcPct val="90000"/>
              </a:lnSpc>
              <a:spcBef>
                <a:spcPts val="1000"/>
              </a:spcBef>
            </a:lvl3pPr>
            <a:lvl4pPr marL="1737180" indent="-365720" defTabSz="914306">
              <a:lnSpc>
                <a:spcPct val="90000"/>
              </a:lnSpc>
              <a:spcBef>
                <a:spcPts val="1000"/>
              </a:spcBef>
              <a:buChar char="•"/>
            </a:lvl4pPr>
            <a:lvl5pPr marL="2194335" indent="-365721" defTabSz="914306">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3343" name="Text Placeholder 3"/>
          <p:cNvSpPr>
            <a:spLocks noGrp="1"/>
          </p:cNvSpPr>
          <p:nvPr>
            <p:ph type="body" sz="quarter" idx="21"/>
          </p:nvPr>
        </p:nvSpPr>
        <p:spPr>
          <a:xfrm>
            <a:off x="629838" y="2057400"/>
            <a:ext cx="2949184" cy="3811588"/>
          </a:xfrm>
          <a:prstGeom prst="rect">
            <a:avLst/>
          </a:prstGeom>
        </p:spPr>
        <p:txBody>
          <a:bodyPr lIns="45718" tIns="45718" rIns="45718" bIns="45718"/>
          <a:lstStyle/>
          <a:p>
            <a:endParaRPr/>
          </a:p>
        </p:txBody>
      </p:sp>
      <p:sp>
        <p:nvSpPr>
          <p:cNvPr id="3344" name="Slide Number"/>
          <p:cNvSpPr txBox="1">
            <a:spLocks noGrp="1"/>
          </p:cNvSpPr>
          <p:nvPr>
            <p:ph type="sldNum" sz="quarter" idx="2"/>
          </p:nvPr>
        </p:nvSpPr>
        <p:spPr>
          <a:xfrm>
            <a:off x="8258816"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56.xml><?xml version="1.0" encoding="utf-8"?>
<p:sldLayout xmlns:a="http://schemas.openxmlformats.org/drawingml/2006/main" xmlns:r="http://schemas.openxmlformats.org/officeDocument/2006/relationships" xmlns:p="http://schemas.openxmlformats.org/presentationml/2006/main" type="tx">
  <p:cSld name="9_Picture with Caption">
    <p:spTree>
      <p:nvGrpSpPr>
        <p:cNvPr id="1" name=""/>
        <p:cNvGrpSpPr/>
        <p:nvPr/>
      </p:nvGrpSpPr>
      <p:grpSpPr>
        <a:xfrm>
          <a:off x="0" y="0"/>
          <a:ext cx="0" cy="0"/>
          <a:chOff x="0" y="0"/>
          <a:chExt cx="0" cy="0"/>
        </a:xfrm>
      </p:grpSpPr>
      <p:sp>
        <p:nvSpPr>
          <p:cNvPr id="3351"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06">
              <a:lnSpc>
                <a:spcPct val="90000"/>
              </a:lnSpc>
              <a:defRPr sz="3200"/>
            </a:lvl1pPr>
          </a:lstStyle>
          <a:p>
            <a:r>
              <a:t>Title Text</a:t>
            </a:r>
          </a:p>
        </p:txBody>
      </p:sp>
      <p:sp>
        <p:nvSpPr>
          <p:cNvPr id="3352" name="Picture Placeholder 2"/>
          <p:cNvSpPr>
            <a:spLocks noGrp="1"/>
          </p:cNvSpPr>
          <p:nvPr>
            <p:ph type="pic" sz="half" idx="21"/>
          </p:nvPr>
        </p:nvSpPr>
        <p:spPr>
          <a:xfrm>
            <a:off x="3887392" y="987428"/>
            <a:ext cx="4629154" cy="4873627"/>
          </a:xfrm>
          <a:prstGeom prst="rect">
            <a:avLst/>
          </a:prstGeom>
        </p:spPr>
        <p:txBody>
          <a:bodyPr lIns="91439" tIns="45719" rIns="91439" bIns="45719">
            <a:noAutofit/>
          </a:bodyPr>
          <a:lstStyle/>
          <a:p>
            <a:endParaRPr/>
          </a:p>
        </p:txBody>
      </p:sp>
      <p:sp>
        <p:nvSpPr>
          <p:cNvPr id="3353" name="Body Level One…"/>
          <p:cNvSpPr txBox="1">
            <a:spLocks noGrp="1"/>
          </p:cNvSpPr>
          <p:nvPr>
            <p:ph type="body" sz="quarter" idx="1"/>
          </p:nvPr>
        </p:nvSpPr>
        <p:spPr>
          <a:xfrm>
            <a:off x="629841" y="2057400"/>
            <a:ext cx="2949178" cy="3811588"/>
          </a:xfrm>
          <a:prstGeom prst="rect">
            <a:avLst/>
          </a:prstGeom>
        </p:spPr>
        <p:txBody>
          <a:bodyPr lIns="45718" tIns="45718" rIns="45718" bIns="45718"/>
          <a:lstStyle>
            <a:lvl1pPr marL="0" indent="0" defTabSz="914306">
              <a:lnSpc>
                <a:spcPct val="90000"/>
              </a:lnSpc>
              <a:spcBef>
                <a:spcPts val="1000"/>
              </a:spcBef>
              <a:buSzTx/>
              <a:buFontTx/>
              <a:buNone/>
              <a:defRPr sz="1600"/>
            </a:lvl1pPr>
            <a:lvl2pPr marL="0" indent="0" defTabSz="914306">
              <a:lnSpc>
                <a:spcPct val="90000"/>
              </a:lnSpc>
              <a:spcBef>
                <a:spcPts val="1000"/>
              </a:spcBef>
              <a:buSzTx/>
              <a:buFontTx/>
              <a:buNone/>
              <a:defRPr sz="1600"/>
            </a:lvl2pPr>
            <a:lvl3pPr marL="0" indent="0" defTabSz="914306">
              <a:lnSpc>
                <a:spcPct val="90000"/>
              </a:lnSpc>
              <a:spcBef>
                <a:spcPts val="1000"/>
              </a:spcBef>
              <a:buSzTx/>
              <a:buFontTx/>
              <a:buNone/>
              <a:defRPr sz="1600"/>
            </a:lvl3pPr>
            <a:lvl4pPr marL="0" indent="0" defTabSz="914306">
              <a:lnSpc>
                <a:spcPct val="90000"/>
              </a:lnSpc>
              <a:spcBef>
                <a:spcPts val="1000"/>
              </a:spcBef>
              <a:buSzTx/>
              <a:buFontTx/>
              <a:buNone/>
              <a:defRPr sz="1600"/>
            </a:lvl4pPr>
            <a:lvl5pPr marL="0" indent="0" defTabSz="914306">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3354" name="Slide Number"/>
          <p:cNvSpPr txBox="1">
            <a:spLocks noGrp="1"/>
          </p:cNvSpPr>
          <p:nvPr>
            <p:ph type="sldNum" sz="quarter" idx="2"/>
          </p:nvPr>
        </p:nvSpPr>
        <p:spPr>
          <a:xfrm>
            <a:off x="8258816"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57.xml><?xml version="1.0" encoding="utf-8"?>
<p:sldLayout xmlns:a="http://schemas.openxmlformats.org/drawingml/2006/main" xmlns:r="http://schemas.openxmlformats.org/officeDocument/2006/relationships" xmlns:p="http://schemas.openxmlformats.org/presentationml/2006/main" type="tx">
  <p:cSld name="20_Title Slide">
    <p:spTree>
      <p:nvGrpSpPr>
        <p:cNvPr id="1" name=""/>
        <p:cNvGrpSpPr/>
        <p:nvPr/>
      </p:nvGrpSpPr>
      <p:grpSpPr>
        <a:xfrm>
          <a:off x="0" y="0"/>
          <a:ext cx="0" cy="0"/>
          <a:chOff x="0" y="0"/>
          <a:chExt cx="0" cy="0"/>
        </a:xfrm>
      </p:grpSpPr>
      <p:pic>
        <p:nvPicPr>
          <p:cNvPr id="3361" name="Picture 3" descr="Picture 3"/>
          <p:cNvPicPr>
            <a:picLocks noChangeAspect="1"/>
          </p:cNvPicPr>
          <p:nvPr/>
        </p:nvPicPr>
        <p:blipFill>
          <a:blip r:embed="rId2"/>
          <a:stretch>
            <a:fillRect/>
          </a:stretch>
        </p:blipFill>
        <p:spPr>
          <a:xfrm>
            <a:off x="124644" y="257429"/>
            <a:ext cx="3345065" cy="907143"/>
          </a:xfrm>
          <a:prstGeom prst="rect">
            <a:avLst/>
          </a:prstGeom>
          <a:ln w="12700">
            <a:miter lim="400000"/>
          </a:ln>
        </p:spPr>
      </p:pic>
      <p:sp>
        <p:nvSpPr>
          <p:cNvPr id="3362" name="Title Text"/>
          <p:cNvSpPr txBox="1">
            <a:spLocks noGrp="1"/>
          </p:cNvSpPr>
          <p:nvPr>
            <p:ph type="title"/>
          </p:nvPr>
        </p:nvSpPr>
        <p:spPr>
          <a:xfrm>
            <a:off x="685800" y="2130425"/>
            <a:ext cx="7772400" cy="1470026"/>
          </a:xfrm>
          <a:prstGeom prst="rect">
            <a:avLst/>
          </a:prstGeom>
        </p:spPr>
        <p:txBody>
          <a:bodyPr lIns="45718" tIns="45718" rIns="45718" bIns="45718" anchor="t"/>
          <a:lstStyle>
            <a:lvl1pPr defTabSz="914353">
              <a:defRPr>
                <a:solidFill>
                  <a:srgbClr val="DFDEF6"/>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3363" name="Body Level One…"/>
          <p:cNvSpPr txBox="1">
            <a:spLocks noGrp="1"/>
          </p:cNvSpPr>
          <p:nvPr>
            <p:ph type="body" sz="quarter" idx="1"/>
          </p:nvPr>
        </p:nvSpPr>
        <p:spPr>
          <a:xfrm>
            <a:off x="1371600" y="3886200"/>
            <a:ext cx="6400800" cy="1752600"/>
          </a:xfrm>
          <a:prstGeom prst="rect">
            <a:avLst/>
          </a:prstGeom>
        </p:spPr>
        <p:txBody>
          <a:bodyPr lIns="45718" tIns="45718" rIns="45718" bIns="45718"/>
          <a:lstStyle>
            <a:lvl1pPr marL="0" indent="0" algn="ctr" defTabSz="914353">
              <a:buSzTx/>
              <a:buFontTx/>
              <a:buNone/>
              <a:defRPr>
                <a:solidFill>
                  <a:srgbClr val="FFFFFF"/>
                </a:solidFill>
                <a:effectLst>
                  <a:outerShdw blurRad="38100" dist="38100" dir="2700000" rotWithShape="0">
                    <a:srgbClr val="000000"/>
                  </a:outerShdw>
                </a:effectLst>
                <a:latin typeface="Arial"/>
                <a:ea typeface="Arial"/>
                <a:cs typeface="Arial"/>
                <a:sym typeface="Arial"/>
              </a:defRPr>
            </a:lvl1pPr>
            <a:lvl2pPr marL="0" indent="0" algn="ctr" defTabSz="914353">
              <a:buSzTx/>
              <a:buFontTx/>
              <a:buNone/>
              <a:defRPr>
                <a:solidFill>
                  <a:srgbClr val="FFFFFF"/>
                </a:solidFill>
                <a:effectLst>
                  <a:outerShdw blurRad="38100" dist="38100" dir="2700000" rotWithShape="0">
                    <a:srgbClr val="000000"/>
                  </a:outerShdw>
                </a:effectLst>
                <a:latin typeface="Arial"/>
                <a:ea typeface="Arial"/>
                <a:cs typeface="Arial"/>
                <a:sym typeface="Arial"/>
              </a:defRPr>
            </a:lvl2pPr>
            <a:lvl3pPr marL="0" indent="0" algn="ctr" defTabSz="914353">
              <a:buSzTx/>
              <a:buFontTx/>
              <a:buNone/>
              <a:defRPr>
                <a:solidFill>
                  <a:srgbClr val="FFFFFF"/>
                </a:solidFill>
                <a:effectLst>
                  <a:outerShdw blurRad="38100" dist="38100" dir="2700000" rotWithShape="0">
                    <a:srgbClr val="000000"/>
                  </a:outerShdw>
                </a:effectLst>
                <a:latin typeface="Arial"/>
                <a:ea typeface="Arial"/>
                <a:cs typeface="Arial"/>
                <a:sym typeface="Arial"/>
              </a:defRPr>
            </a:lvl3pPr>
            <a:lvl4pPr marL="0" indent="0" algn="ctr" defTabSz="914353">
              <a:buSzTx/>
              <a:buFontTx/>
              <a:buNone/>
              <a:defRPr>
                <a:solidFill>
                  <a:srgbClr val="FFFFFF"/>
                </a:solidFill>
                <a:effectLst>
                  <a:outerShdw blurRad="38100" dist="38100" dir="2700000" rotWithShape="0">
                    <a:srgbClr val="000000"/>
                  </a:outerShdw>
                </a:effectLst>
                <a:latin typeface="Arial"/>
                <a:ea typeface="Arial"/>
                <a:cs typeface="Arial"/>
                <a:sym typeface="Arial"/>
              </a:defRPr>
            </a:lvl4pPr>
            <a:lvl5pPr marL="0" indent="0" algn="ctr" defTabSz="914353">
              <a:buSzTx/>
              <a:buFontTx/>
              <a:buNone/>
              <a:defRPr>
                <a:solidFill>
                  <a:srgbClr val="FFFFFF"/>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3364" name="Slide Number"/>
          <p:cNvSpPr txBox="1">
            <a:spLocks noGrp="1"/>
          </p:cNvSpPr>
          <p:nvPr>
            <p:ph type="sldNum" sz="quarter" idx="2"/>
          </p:nvPr>
        </p:nvSpPr>
        <p:spPr>
          <a:xfrm>
            <a:off x="7453633" y="6243637"/>
            <a:ext cx="332737" cy="348426"/>
          </a:xfrm>
          <a:prstGeom prst="rect">
            <a:avLst/>
          </a:prstGeom>
        </p:spPr>
        <p:txBody>
          <a:bodyPr lIns="45718" tIns="45718" rIns="45718" bIns="45718" anchor="t"/>
          <a:lstStyle>
            <a:lvl1pPr algn="ctr">
              <a:spcBef>
                <a:spcPts val="1400"/>
              </a:spcBef>
              <a:defRPr sz="1800">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58.xml><?xml version="1.0" encoding="utf-8"?>
<p:sldLayout xmlns:a="http://schemas.openxmlformats.org/drawingml/2006/main" xmlns:r="http://schemas.openxmlformats.org/officeDocument/2006/relationships" xmlns:p="http://schemas.openxmlformats.org/presentationml/2006/main" type="tx">
  <p:cSld name="19_Blank">
    <p:spTree>
      <p:nvGrpSpPr>
        <p:cNvPr id="1" name=""/>
        <p:cNvGrpSpPr/>
        <p:nvPr/>
      </p:nvGrpSpPr>
      <p:grpSpPr>
        <a:xfrm>
          <a:off x="0" y="0"/>
          <a:ext cx="0" cy="0"/>
          <a:chOff x="0" y="0"/>
          <a:chExt cx="0" cy="0"/>
        </a:xfrm>
      </p:grpSpPr>
      <p:pic>
        <p:nvPicPr>
          <p:cNvPr id="3371" name="Picture 3" descr="Picture 3"/>
          <p:cNvPicPr>
            <a:picLocks noChangeAspect="1"/>
          </p:cNvPicPr>
          <p:nvPr/>
        </p:nvPicPr>
        <p:blipFill>
          <a:blip r:embed="rId2"/>
          <a:stretch>
            <a:fillRect/>
          </a:stretch>
        </p:blipFill>
        <p:spPr>
          <a:xfrm>
            <a:off x="124644" y="257429"/>
            <a:ext cx="3345065" cy="907143"/>
          </a:xfrm>
          <a:prstGeom prst="rect">
            <a:avLst/>
          </a:prstGeom>
          <a:ln w="12700">
            <a:miter lim="400000"/>
          </a:ln>
        </p:spPr>
      </p:pic>
      <p:sp>
        <p:nvSpPr>
          <p:cNvPr id="3372" name="Slide Number"/>
          <p:cNvSpPr txBox="1">
            <a:spLocks noGrp="1"/>
          </p:cNvSpPr>
          <p:nvPr>
            <p:ph type="sldNum" sz="quarter" idx="2"/>
          </p:nvPr>
        </p:nvSpPr>
        <p:spPr>
          <a:xfrm>
            <a:off x="6296665" y="6218620"/>
            <a:ext cx="256537" cy="275463"/>
          </a:xfrm>
          <a:prstGeom prst="rect">
            <a:avLst/>
          </a:prstGeom>
        </p:spPr>
        <p:txBody>
          <a:bodyPr lIns="45718" tIns="45718" rIns="45718" bIns="45718"/>
          <a:lstStyle>
            <a:lvl1pPr>
              <a:spcBef>
                <a:spcPts val="1400"/>
              </a:spcBef>
              <a:defRPr>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59.xml><?xml version="1.0" encoding="utf-8"?>
<p:sldLayout xmlns:a="http://schemas.openxmlformats.org/drawingml/2006/main" xmlns:r="http://schemas.openxmlformats.org/officeDocument/2006/relationships" xmlns:p="http://schemas.openxmlformats.org/presentationml/2006/main" type="tx">
  <p:cSld name="21_Title Slide">
    <p:spTree>
      <p:nvGrpSpPr>
        <p:cNvPr id="1" name=""/>
        <p:cNvGrpSpPr/>
        <p:nvPr/>
      </p:nvGrpSpPr>
      <p:grpSpPr>
        <a:xfrm>
          <a:off x="0" y="0"/>
          <a:ext cx="0" cy="0"/>
          <a:chOff x="0" y="0"/>
          <a:chExt cx="0" cy="0"/>
        </a:xfrm>
      </p:grpSpPr>
      <p:sp>
        <p:nvSpPr>
          <p:cNvPr id="3379" name="Slide Number"/>
          <p:cNvSpPr txBox="1">
            <a:spLocks noGrp="1"/>
          </p:cNvSpPr>
          <p:nvPr>
            <p:ph type="sldNum" sz="quarter" idx="2"/>
          </p:nvPr>
        </p:nvSpPr>
        <p:spPr>
          <a:xfrm>
            <a:off x="6296665" y="6218620"/>
            <a:ext cx="256537" cy="275463"/>
          </a:xfrm>
          <a:prstGeom prst="rect">
            <a:avLst/>
          </a:prstGeom>
        </p:spPr>
        <p:txBody>
          <a:bodyPr lIns="45718" tIns="45718" rIns="45718" bIns="45718"/>
          <a:lstStyle>
            <a:lvl1pPr>
              <a:spcBef>
                <a:spcPts val="1400"/>
              </a:spcBef>
              <a:defRPr>
                <a:solidFill>
                  <a:srgbClr val="FFFFFF"/>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60.xml><?xml version="1.0" encoding="utf-8"?>
<p:sldLayout xmlns:a="http://schemas.openxmlformats.org/drawingml/2006/main" xmlns:r="http://schemas.openxmlformats.org/officeDocument/2006/relationships" xmlns:p="http://schemas.openxmlformats.org/presentationml/2006/main" type="tx">
  <p:cSld name="22_Title Slide">
    <p:spTree>
      <p:nvGrpSpPr>
        <p:cNvPr id="1" name=""/>
        <p:cNvGrpSpPr/>
        <p:nvPr/>
      </p:nvGrpSpPr>
      <p:grpSpPr>
        <a:xfrm>
          <a:off x="0" y="0"/>
          <a:ext cx="0" cy="0"/>
          <a:chOff x="0" y="0"/>
          <a:chExt cx="0" cy="0"/>
        </a:xfrm>
      </p:grpSpPr>
      <p:sp>
        <p:nvSpPr>
          <p:cNvPr id="3386" name="Title Text"/>
          <p:cNvSpPr txBox="1">
            <a:spLocks noGrp="1"/>
          </p:cNvSpPr>
          <p:nvPr>
            <p:ph type="title"/>
          </p:nvPr>
        </p:nvSpPr>
        <p:spPr>
          <a:xfrm>
            <a:off x="685800" y="1122362"/>
            <a:ext cx="7772400" cy="2387602"/>
          </a:xfrm>
          <a:prstGeom prst="rect">
            <a:avLst/>
          </a:prstGeom>
        </p:spPr>
        <p:txBody>
          <a:bodyPr lIns="45718" tIns="45718" rIns="45718" bIns="45718" anchor="b"/>
          <a:lstStyle>
            <a:lvl1pPr defTabSz="914353">
              <a:lnSpc>
                <a:spcPct val="90000"/>
              </a:lnSpc>
              <a:defRPr sz="6000"/>
            </a:lvl1pPr>
          </a:lstStyle>
          <a:p>
            <a:r>
              <a:t>Title Text</a:t>
            </a:r>
          </a:p>
        </p:txBody>
      </p:sp>
      <p:sp>
        <p:nvSpPr>
          <p:cNvPr id="3387" name="Body Level One…"/>
          <p:cNvSpPr txBox="1">
            <a:spLocks noGrp="1"/>
          </p:cNvSpPr>
          <p:nvPr>
            <p:ph type="body" sz="quarter" idx="1"/>
          </p:nvPr>
        </p:nvSpPr>
        <p:spPr>
          <a:xfrm>
            <a:off x="1143000" y="3602037"/>
            <a:ext cx="6858000" cy="1655767"/>
          </a:xfrm>
          <a:prstGeom prst="rect">
            <a:avLst/>
          </a:prstGeom>
        </p:spPr>
        <p:txBody>
          <a:bodyPr lIns="45718" tIns="45718" rIns="45718" bIns="45718"/>
          <a:lstStyle>
            <a:lvl1pPr marL="0" indent="0" algn="ctr" defTabSz="914353">
              <a:lnSpc>
                <a:spcPct val="90000"/>
              </a:lnSpc>
              <a:spcBef>
                <a:spcPts val="1000"/>
              </a:spcBef>
              <a:buSzTx/>
              <a:buFontTx/>
              <a:buNone/>
              <a:defRPr sz="2400"/>
            </a:lvl1pPr>
            <a:lvl2pPr marL="0" indent="0" algn="ctr" defTabSz="914353">
              <a:lnSpc>
                <a:spcPct val="90000"/>
              </a:lnSpc>
              <a:spcBef>
                <a:spcPts val="1000"/>
              </a:spcBef>
              <a:buSzTx/>
              <a:buFontTx/>
              <a:buNone/>
              <a:defRPr sz="2400"/>
            </a:lvl2pPr>
            <a:lvl3pPr marL="0" indent="0" algn="ctr" defTabSz="914353">
              <a:lnSpc>
                <a:spcPct val="90000"/>
              </a:lnSpc>
              <a:spcBef>
                <a:spcPts val="1000"/>
              </a:spcBef>
              <a:buSzTx/>
              <a:buFontTx/>
              <a:buNone/>
              <a:defRPr sz="2400"/>
            </a:lvl3pPr>
            <a:lvl4pPr marL="0" indent="0" algn="ctr" defTabSz="914353">
              <a:lnSpc>
                <a:spcPct val="90000"/>
              </a:lnSpc>
              <a:spcBef>
                <a:spcPts val="1000"/>
              </a:spcBef>
              <a:buSzTx/>
              <a:buFontTx/>
              <a:buNone/>
              <a:defRPr sz="2400"/>
            </a:lvl4pPr>
            <a:lvl5pPr marL="0" indent="0" algn="ctr"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388" name="Slide Number"/>
          <p:cNvSpPr txBox="1">
            <a:spLocks noGrp="1"/>
          </p:cNvSpPr>
          <p:nvPr>
            <p:ph type="sldNum" sz="quarter" idx="2"/>
          </p:nvPr>
        </p:nvSpPr>
        <p:spPr>
          <a:xfrm>
            <a:off x="8258817"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61.xml><?xml version="1.0" encoding="utf-8"?>
<p:sldLayout xmlns:a="http://schemas.openxmlformats.org/drawingml/2006/main" xmlns:r="http://schemas.openxmlformats.org/officeDocument/2006/relationships" xmlns:p="http://schemas.openxmlformats.org/presentationml/2006/main" type="tx">
  <p:cSld name="20_Blank">
    <p:spTree>
      <p:nvGrpSpPr>
        <p:cNvPr id="1" name=""/>
        <p:cNvGrpSpPr/>
        <p:nvPr/>
      </p:nvGrpSpPr>
      <p:grpSpPr>
        <a:xfrm>
          <a:off x="0" y="0"/>
          <a:ext cx="0" cy="0"/>
          <a:chOff x="0" y="0"/>
          <a:chExt cx="0" cy="0"/>
        </a:xfrm>
      </p:grpSpPr>
      <p:sp>
        <p:nvSpPr>
          <p:cNvPr id="3395" name="Slide Number"/>
          <p:cNvSpPr txBox="1">
            <a:spLocks noGrp="1"/>
          </p:cNvSpPr>
          <p:nvPr>
            <p:ph type="sldNum" sz="quarter" idx="2"/>
          </p:nvPr>
        </p:nvSpPr>
        <p:spPr>
          <a:xfrm>
            <a:off x="8258817"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62.xml><?xml version="1.0" encoding="utf-8"?>
<p:sldLayout xmlns:a="http://schemas.openxmlformats.org/drawingml/2006/main" xmlns:r="http://schemas.openxmlformats.org/officeDocument/2006/relationships" xmlns:p="http://schemas.openxmlformats.org/presentationml/2006/main" type="tx">
  <p:cSld name="10_Picture with Caption">
    <p:spTree>
      <p:nvGrpSpPr>
        <p:cNvPr id="1" name=""/>
        <p:cNvGrpSpPr/>
        <p:nvPr/>
      </p:nvGrpSpPr>
      <p:grpSpPr>
        <a:xfrm>
          <a:off x="0" y="0"/>
          <a:ext cx="0" cy="0"/>
          <a:chOff x="0" y="0"/>
          <a:chExt cx="0" cy="0"/>
        </a:xfrm>
      </p:grpSpPr>
      <p:sp>
        <p:nvSpPr>
          <p:cNvPr id="3402"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vl1pPr>
          </a:lstStyle>
          <a:p>
            <a:r>
              <a:t>Title Text</a:t>
            </a:r>
          </a:p>
        </p:txBody>
      </p:sp>
      <p:sp>
        <p:nvSpPr>
          <p:cNvPr id="3403" name="Picture Placeholder 2"/>
          <p:cNvSpPr>
            <a:spLocks noGrp="1"/>
          </p:cNvSpPr>
          <p:nvPr>
            <p:ph type="pic" sz="half" idx="21"/>
          </p:nvPr>
        </p:nvSpPr>
        <p:spPr>
          <a:xfrm>
            <a:off x="3887392" y="987425"/>
            <a:ext cx="4629155" cy="4873629"/>
          </a:xfrm>
          <a:prstGeom prst="rect">
            <a:avLst/>
          </a:prstGeom>
        </p:spPr>
        <p:txBody>
          <a:bodyPr lIns="91439" tIns="45719" rIns="91439" bIns="45719">
            <a:noAutofit/>
          </a:bodyPr>
          <a:lstStyle/>
          <a:p>
            <a:endParaRPr/>
          </a:p>
        </p:txBody>
      </p:sp>
      <p:sp>
        <p:nvSpPr>
          <p:cNvPr id="3404" name="Body Level One…"/>
          <p:cNvSpPr txBox="1">
            <a:spLocks noGrp="1"/>
          </p:cNvSpPr>
          <p:nvPr>
            <p:ph type="body" sz="quarter" idx="1"/>
          </p:nvPr>
        </p:nvSpPr>
        <p:spPr>
          <a:xfrm>
            <a:off x="629841" y="2057400"/>
            <a:ext cx="2949178" cy="3811588"/>
          </a:xfrm>
          <a:prstGeom prst="rect">
            <a:avLst/>
          </a:prstGeom>
        </p:spPr>
        <p:txBody>
          <a:bodyPr lIns="45718" tIns="45718" rIns="45718" bIns="45718"/>
          <a:lstStyle>
            <a:lvl1pPr marL="0" indent="0" defTabSz="914353">
              <a:lnSpc>
                <a:spcPct val="90000"/>
              </a:lnSpc>
              <a:spcBef>
                <a:spcPts val="1000"/>
              </a:spcBef>
              <a:buSzTx/>
              <a:buFontTx/>
              <a:buNone/>
              <a:defRPr sz="1600"/>
            </a:lvl1pPr>
            <a:lvl2pPr marL="0" indent="0" defTabSz="914353">
              <a:lnSpc>
                <a:spcPct val="90000"/>
              </a:lnSpc>
              <a:spcBef>
                <a:spcPts val="1000"/>
              </a:spcBef>
              <a:buSzTx/>
              <a:buFontTx/>
              <a:buNone/>
              <a:defRPr sz="1600"/>
            </a:lvl2pPr>
            <a:lvl3pPr marL="0" indent="0" defTabSz="914353">
              <a:lnSpc>
                <a:spcPct val="90000"/>
              </a:lnSpc>
              <a:spcBef>
                <a:spcPts val="1000"/>
              </a:spcBef>
              <a:buSzTx/>
              <a:buFontTx/>
              <a:buNone/>
              <a:defRPr sz="1600"/>
            </a:lvl3pPr>
            <a:lvl4pPr marL="0" indent="0" defTabSz="914353">
              <a:lnSpc>
                <a:spcPct val="90000"/>
              </a:lnSpc>
              <a:spcBef>
                <a:spcPts val="1000"/>
              </a:spcBef>
              <a:buSzTx/>
              <a:buFontTx/>
              <a:buNone/>
              <a:defRPr sz="1600"/>
            </a:lvl4pPr>
            <a:lvl5pPr marL="0" indent="0" defTabSz="914353">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3405" name="Slide Number"/>
          <p:cNvSpPr txBox="1">
            <a:spLocks noGrp="1"/>
          </p:cNvSpPr>
          <p:nvPr>
            <p:ph type="sldNum" sz="quarter" idx="2"/>
          </p:nvPr>
        </p:nvSpPr>
        <p:spPr>
          <a:xfrm>
            <a:off x="8258817" y="6401183"/>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363.xml><?xml version="1.0" encoding="utf-8"?>
<p:sldLayout xmlns:a="http://schemas.openxmlformats.org/drawingml/2006/main" xmlns:r="http://schemas.openxmlformats.org/officeDocument/2006/relationships" xmlns:p="http://schemas.openxmlformats.org/presentationml/2006/main" type="tx">
  <p:cSld name="5_Title Slide 0">
    <p:spTree>
      <p:nvGrpSpPr>
        <p:cNvPr id="1" name=""/>
        <p:cNvGrpSpPr/>
        <p:nvPr/>
      </p:nvGrpSpPr>
      <p:grpSpPr>
        <a:xfrm>
          <a:off x="0" y="0"/>
          <a:ext cx="0" cy="0"/>
          <a:chOff x="0" y="0"/>
          <a:chExt cx="0" cy="0"/>
        </a:xfrm>
      </p:grpSpPr>
      <p:sp>
        <p:nvSpPr>
          <p:cNvPr id="3412" name="Title Text"/>
          <p:cNvSpPr txBox="1">
            <a:spLocks noGrp="1"/>
          </p:cNvSpPr>
          <p:nvPr>
            <p:ph type="title"/>
          </p:nvPr>
        </p:nvSpPr>
        <p:spPr>
          <a:xfrm>
            <a:off x="685800" y="2130425"/>
            <a:ext cx="7772400" cy="1470026"/>
          </a:xfrm>
          <a:prstGeom prst="rect">
            <a:avLst/>
          </a:prstGeom>
        </p:spPr>
        <p:txBody>
          <a:bodyPr lIns="45718" tIns="45718" rIns="45718" bIns="45718" anchor="t"/>
          <a:lstStyle>
            <a:lvl1pPr defTabSz="914353">
              <a:defRPr>
                <a:solidFill>
                  <a:srgbClr val="DFDEF6"/>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3413" name="Body Level One…"/>
          <p:cNvSpPr txBox="1">
            <a:spLocks noGrp="1"/>
          </p:cNvSpPr>
          <p:nvPr>
            <p:ph type="body" sz="quarter" idx="1"/>
          </p:nvPr>
        </p:nvSpPr>
        <p:spPr>
          <a:xfrm>
            <a:off x="1371600" y="3886200"/>
            <a:ext cx="6400800" cy="1752600"/>
          </a:xfrm>
          <a:prstGeom prst="rect">
            <a:avLst/>
          </a:prstGeom>
        </p:spPr>
        <p:txBody>
          <a:bodyPr lIns="45718" tIns="45718" rIns="45718" bIns="45718"/>
          <a:lstStyle>
            <a:lvl1pPr marL="0" indent="0" algn="ctr" defTabSz="914353">
              <a:buSzTx/>
              <a:buFontTx/>
              <a:buNone/>
              <a:defRPr>
                <a:solidFill>
                  <a:srgbClr val="FFFFFF"/>
                </a:solidFill>
                <a:effectLst>
                  <a:outerShdw blurRad="38100" dist="38100" dir="2700000" rotWithShape="0">
                    <a:srgbClr val="000000"/>
                  </a:outerShdw>
                </a:effectLst>
                <a:latin typeface="Arial"/>
                <a:ea typeface="Arial"/>
                <a:cs typeface="Arial"/>
                <a:sym typeface="Arial"/>
              </a:defRPr>
            </a:lvl1pPr>
            <a:lvl2pPr marL="0" indent="0" algn="ctr" defTabSz="914353">
              <a:buSzTx/>
              <a:buFontTx/>
              <a:buNone/>
              <a:defRPr>
                <a:solidFill>
                  <a:srgbClr val="FFFFFF"/>
                </a:solidFill>
                <a:effectLst>
                  <a:outerShdw blurRad="38100" dist="38100" dir="2700000" rotWithShape="0">
                    <a:srgbClr val="000000"/>
                  </a:outerShdw>
                </a:effectLst>
                <a:latin typeface="Arial"/>
                <a:ea typeface="Arial"/>
                <a:cs typeface="Arial"/>
                <a:sym typeface="Arial"/>
              </a:defRPr>
            </a:lvl2pPr>
            <a:lvl3pPr marL="0" indent="0" algn="ctr" defTabSz="914353">
              <a:buSzTx/>
              <a:buFontTx/>
              <a:buNone/>
              <a:defRPr>
                <a:solidFill>
                  <a:srgbClr val="FFFFFF"/>
                </a:solidFill>
                <a:effectLst>
                  <a:outerShdw blurRad="38100" dist="38100" dir="2700000" rotWithShape="0">
                    <a:srgbClr val="000000"/>
                  </a:outerShdw>
                </a:effectLst>
                <a:latin typeface="Arial"/>
                <a:ea typeface="Arial"/>
                <a:cs typeface="Arial"/>
                <a:sym typeface="Arial"/>
              </a:defRPr>
            </a:lvl3pPr>
            <a:lvl4pPr marL="0" indent="0" algn="ctr" defTabSz="914353">
              <a:buSzTx/>
              <a:buFontTx/>
              <a:buNone/>
              <a:defRPr>
                <a:solidFill>
                  <a:srgbClr val="FFFFFF"/>
                </a:solidFill>
                <a:effectLst>
                  <a:outerShdw blurRad="38100" dist="38100" dir="2700000" rotWithShape="0">
                    <a:srgbClr val="000000"/>
                  </a:outerShdw>
                </a:effectLst>
                <a:latin typeface="Arial"/>
                <a:ea typeface="Arial"/>
                <a:cs typeface="Arial"/>
                <a:sym typeface="Arial"/>
              </a:defRPr>
            </a:lvl4pPr>
            <a:lvl5pPr marL="0" indent="0" algn="ctr" defTabSz="914353">
              <a:buSzTx/>
              <a:buFontTx/>
              <a:buNone/>
              <a:defRPr>
                <a:solidFill>
                  <a:srgbClr val="FFFFFF"/>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3414" name="Slide Number"/>
          <p:cNvSpPr txBox="1">
            <a:spLocks noGrp="1"/>
          </p:cNvSpPr>
          <p:nvPr>
            <p:ph type="sldNum" sz="quarter" idx="2"/>
          </p:nvPr>
        </p:nvSpPr>
        <p:spPr>
          <a:xfrm>
            <a:off x="6553200" y="6243637"/>
            <a:ext cx="443167" cy="459737"/>
          </a:xfrm>
          <a:prstGeom prst="rect">
            <a:avLst/>
          </a:prstGeom>
        </p:spPr>
        <p:txBody>
          <a:bodyPr lIns="45718" tIns="45718" rIns="45718" bIns="45718" anchor="t"/>
          <a:lstStyle>
            <a:lvl1pPr algn="l">
              <a:spcBef>
                <a:spcPts val="1400"/>
              </a:spcBef>
              <a:defRPr sz="2400">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64.xml><?xml version="1.0" encoding="utf-8"?>
<p:sldLayout xmlns:a="http://schemas.openxmlformats.org/drawingml/2006/main" xmlns:r="http://schemas.openxmlformats.org/officeDocument/2006/relationships" xmlns:p="http://schemas.openxmlformats.org/presentationml/2006/main" type="tx">
  <p:cSld name="10_Section Header">
    <p:spTree>
      <p:nvGrpSpPr>
        <p:cNvPr id="1" name=""/>
        <p:cNvGrpSpPr/>
        <p:nvPr/>
      </p:nvGrpSpPr>
      <p:grpSpPr>
        <a:xfrm>
          <a:off x="0" y="0"/>
          <a:ext cx="0" cy="0"/>
          <a:chOff x="0" y="0"/>
          <a:chExt cx="0" cy="0"/>
        </a:xfrm>
      </p:grpSpPr>
      <p:pic>
        <p:nvPicPr>
          <p:cNvPr id="3421"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3422" name="Title Text"/>
          <p:cNvSpPr txBox="1">
            <a:spLocks noGrp="1"/>
          </p:cNvSpPr>
          <p:nvPr>
            <p:ph type="title"/>
          </p:nvPr>
        </p:nvSpPr>
        <p:spPr>
          <a:xfrm>
            <a:off x="722312" y="4406901"/>
            <a:ext cx="7772404" cy="1362078"/>
          </a:xfrm>
          <a:prstGeom prst="rect">
            <a:avLst/>
          </a:prstGeom>
        </p:spPr>
        <p:txBody>
          <a:bodyPr lIns="45718" tIns="45718" rIns="45718" bIns="45718" anchor="t"/>
          <a:lstStyle>
            <a:lvl1pPr algn="l" defTabSz="914353">
              <a:defRPr sz="4000" b="1" cap="all">
                <a:solidFill>
                  <a:srgbClr val="DFDEF6"/>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3423" name="Body Level One…"/>
          <p:cNvSpPr txBox="1">
            <a:spLocks noGrp="1"/>
          </p:cNvSpPr>
          <p:nvPr>
            <p:ph type="body" sz="quarter" idx="1"/>
          </p:nvPr>
        </p:nvSpPr>
        <p:spPr>
          <a:xfrm>
            <a:off x="722312" y="2906713"/>
            <a:ext cx="7772404" cy="1500193"/>
          </a:xfrm>
          <a:prstGeom prst="rect">
            <a:avLst/>
          </a:prstGeom>
        </p:spPr>
        <p:txBody>
          <a:bodyPr lIns="45718" tIns="45718" rIns="45718" bIns="45718" anchor="b"/>
          <a:lstStyle>
            <a:lvl1pPr marL="0" indent="0" defTabSz="914353">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1pPr>
            <a:lvl2pPr marL="0" indent="0" defTabSz="914353">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2pPr>
            <a:lvl3pPr marL="0" indent="0" defTabSz="914353">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3pPr>
            <a:lvl4pPr marL="0" indent="0" defTabSz="914353">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4pPr>
            <a:lvl5pPr marL="0" indent="0" defTabSz="914353">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3424" name="Slide Number"/>
          <p:cNvSpPr txBox="1">
            <a:spLocks noGrp="1"/>
          </p:cNvSpPr>
          <p:nvPr>
            <p:ph type="sldNum" sz="quarter" idx="2"/>
          </p:nvPr>
        </p:nvSpPr>
        <p:spPr>
          <a:xfrm>
            <a:off x="6553200" y="6243637"/>
            <a:ext cx="443167" cy="459737"/>
          </a:xfrm>
          <a:prstGeom prst="rect">
            <a:avLst/>
          </a:prstGeom>
        </p:spPr>
        <p:txBody>
          <a:bodyPr lIns="45718" tIns="45718" rIns="45718" bIns="45718" anchor="t"/>
          <a:lstStyle>
            <a:lvl1pPr algn="l">
              <a:spcBef>
                <a:spcPts val="1400"/>
              </a:spcBef>
              <a:defRPr sz="2400">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65.xml><?xml version="1.0" encoding="utf-8"?>
<p:sldLayout xmlns:a="http://schemas.openxmlformats.org/drawingml/2006/main" xmlns:r="http://schemas.openxmlformats.org/officeDocument/2006/relationships" xmlns:p="http://schemas.openxmlformats.org/presentationml/2006/main" type="tx">
  <p:cSld name="1_Blank 0">
    <p:spTree>
      <p:nvGrpSpPr>
        <p:cNvPr id="1" name=""/>
        <p:cNvGrpSpPr/>
        <p:nvPr/>
      </p:nvGrpSpPr>
      <p:grpSpPr>
        <a:xfrm>
          <a:off x="0" y="0"/>
          <a:ext cx="0" cy="0"/>
          <a:chOff x="0" y="0"/>
          <a:chExt cx="0" cy="0"/>
        </a:xfrm>
      </p:grpSpPr>
      <p:sp>
        <p:nvSpPr>
          <p:cNvPr id="3431" name="Slide Number"/>
          <p:cNvSpPr txBox="1">
            <a:spLocks noGrp="1"/>
          </p:cNvSpPr>
          <p:nvPr>
            <p:ph type="sldNum" sz="quarter" idx="2"/>
          </p:nvPr>
        </p:nvSpPr>
        <p:spPr>
          <a:xfrm>
            <a:off x="6279551" y="6221733"/>
            <a:ext cx="273653" cy="269237"/>
          </a:xfrm>
          <a:prstGeom prst="rect">
            <a:avLst/>
          </a:prstGeom>
        </p:spPr>
        <p:txBody>
          <a:bodyPr lIns="45718" tIns="45718" rIns="45718" bIns="45718"/>
          <a:lstStyle>
            <a:lvl1pPr>
              <a:spcBef>
                <a:spcPts val="700"/>
              </a:spcBef>
              <a:defRPr>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66.xml><?xml version="1.0" encoding="utf-8"?>
<p:sldLayout xmlns:a="http://schemas.openxmlformats.org/drawingml/2006/main" xmlns:r="http://schemas.openxmlformats.org/officeDocument/2006/relationships" xmlns:p="http://schemas.openxmlformats.org/presentationml/2006/main" type="tx">
  <p:cSld name="6_Title Slide 0">
    <p:bg>
      <p:bgPr>
        <a:solidFill>
          <a:srgbClr val="C41E4C"/>
        </a:solidFill>
        <a:effectLst/>
      </p:bgPr>
    </p:bg>
    <p:spTree>
      <p:nvGrpSpPr>
        <p:cNvPr id="1" name=""/>
        <p:cNvGrpSpPr/>
        <p:nvPr/>
      </p:nvGrpSpPr>
      <p:grpSpPr>
        <a:xfrm>
          <a:off x="0" y="0"/>
          <a:ext cx="0" cy="0"/>
          <a:chOff x="0" y="0"/>
          <a:chExt cx="0" cy="0"/>
        </a:xfrm>
      </p:grpSpPr>
      <p:sp>
        <p:nvSpPr>
          <p:cNvPr id="3438" name="Slide Number"/>
          <p:cNvSpPr txBox="1">
            <a:spLocks noGrp="1"/>
          </p:cNvSpPr>
          <p:nvPr>
            <p:ph type="sldNum" sz="quarter" idx="2"/>
          </p:nvPr>
        </p:nvSpPr>
        <p:spPr>
          <a:xfrm>
            <a:off x="6279551" y="6221733"/>
            <a:ext cx="273653" cy="269237"/>
          </a:xfrm>
          <a:prstGeom prst="rect">
            <a:avLst/>
          </a:prstGeom>
        </p:spPr>
        <p:txBody>
          <a:bodyPr lIns="45718" tIns="45718" rIns="45718" bIns="45718"/>
          <a:lstStyle>
            <a:lvl1pPr>
              <a:spcBef>
                <a:spcPts val="700"/>
              </a:spcBef>
              <a:defRPr>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67.xml><?xml version="1.0" encoding="utf-8"?>
<p:sldLayout xmlns:a="http://schemas.openxmlformats.org/drawingml/2006/main" xmlns:r="http://schemas.openxmlformats.org/officeDocument/2006/relationships" xmlns:p="http://schemas.openxmlformats.org/presentationml/2006/main" type="tx">
  <p:cSld name="1_Default 0">
    <p:spTree>
      <p:nvGrpSpPr>
        <p:cNvPr id="1" name=""/>
        <p:cNvGrpSpPr/>
        <p:nvPr/>
      </p:nvGrpSpPr>
      <p:grpSpPr>
        <a:xfrm>
          <a:off x="0" y="0"/>
          <a:ext cx="0" cy="0"/>
          <a:chOff x="0" y="0"/>
          <a:chExt cx="0" cy="0"/>
        </a:xfrm>
      </p:grpSpPr>
      <p:sp>
        <p:nvSpPr>
          <p:cNvPr id="3445" name="Slide Number"/>
          <p:cNvSpPr txBox="1">
            <a:spLocks noGrp="1"/>
          </p:cNvSpPr>
          <p:nvPr>
            <p:ph type="sldNum" sz="quarter" idx="2"/>
          </p:nvPr>
        </p:nvSpPr>
        <p:spPr>
          <a:xfrm>
            <a:off x="1" y="1"/>
            <a:ext cx="443167" cy="459737"/>
          </a:xfrm>
          <a:prstGeom prst="rect">
            <a:avLst/>
          </a:prstGeom>
        </p:spPr>
        <p:txBody>
          <a:bodyPr lIns="45718" tIns="45718" rIns="45718" bIns="45718" anchor="t"/>
          <a:lstStyle>
            <a:lvl1pPr algn="l">
              <a:spcBef>
                <a:spcPts val="1400"/>
              </a:spcBef>
              <a:defRPr sz="2400">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68.xml><?xml version="1.0" encoding="utf-8"?>
<p:sldLayout xmlns:a="http://schemas.openxmlformats.org/drawingml/2006/main" xmlns:r="http://schemas.openxmlformats.org/officeDocument/2006/relationships" xmlns:p="http://schemas.openxmlformats.org/presentationml/2006/main" type="tx">
  <p:cSld name="8_Title - Center">
    <p:spTree>
      <p:nvGrpSpPr>
        <p:cNvPr id="1" name=""/>
        <p:cNvGrpSpPr/>
        <p:nvPr/>
      </p:nvGrpSpPr>
      <p:grpSpPr>
        <a:xfrm>
          <a:off x="0" y="0"/>
          <a:ext cx="0" cy="0"/>
          <a:chOff x="0" y="0"/>
          <a:chExt cx="0" cy="0"/>
        </a:xfrm>
      </p:grpSpPr>
      <p:pic>
        <p:nvPicPr>
          <p:cNvPr id="3452"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3453" name="Title Text"/>
          <p:cNvSpPr txBox="1">
            <a:spLocks noGrp="1"/>
          </p:cNvSpPr>
          <p:nvPr>
            <p:ph type="title"/>
          </p:nvPr>
        </p:nvSpPr>
        <p:spPr>
          <a:xfrm>
            <a:off x="892967" y="2268140"/>
            <a:ext cx="7358068" cy="2321720"/>
          </a:xfrm>
          <a:prstGeom prst="rect">
            <a:avLst/>
          </a:prstGeom>
        </p:spPr>
        <p:txBody>
          <a:bodyPr lIns="45718" tIns="45718" rIns="45718" bIns="45718" anchor="t"/>
          <a:lstStyle>
            <a:lvl1pPr defTabSz="914353">
              <a:defRPr>
                <a:solidFill>
                  <a:srgbClr val="000E18"/>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3454"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69.xml><?xml version="1.0" encoding="utf-8"?>
<p:sldLayout xmlns:a="http://schemas.openxmlformats.org/drawingml/2006/main" xmlns:r="http://schemas.openxmlformats.org/officeDocument/2006/relationships" xmlns:p="http://schemas.openxmlformats.org/presentationml/2006/main" type="tx">
  <p:cSld name="7_Photo - Horizontal">
    <p:spTree>
      <p:nvGrpSpPr>
        <p:cNvPr id="1" name=""/>
        <p:cNvGrpSpPr/>
        <p:nvPr/>
      </p:nvGrpSpPr>
      <p:grpSpPr>
        <a:xfrm>
          <a:off x="0" y="0"/>
          <a:ext cx="0" cy="0"/>
          <a:chOff x="0" y="0"/>
          <a:chExt cx="0" cy="0"/>
        </a:xfrm>
      </p:grpSpPr>
      <p:pic>
        <p:nvPicPr>
          <p:cNvPr id="3461"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3462" name="Shape 20"/>
          <p:cNvSpPr>
            <a:spLocks noGrp="1"/>
          </p:cNvSpPr>
          <p:nvPr>
            <p:ph type="pic" idx="21"/>
          </p:nvPr>
        </p:nvSpPr>
        <p:spPr>
          <a:xfrm>
            <a:off x="1129604" y="446485"/>
            <a:ext cx="6875862" cy="4161234"/>
          </a:xfrm>
          <a:prstGeom prst="rect">
            <a:avLst/>
          </a:prstGeom>
        </p:spPr>
        <p:txBody>
          <a:bodyPr lIns="91439" tIns="45719" rIns="91439" bIns="45719">
            <a:noAutofit/>
          </a:bodyPr>
          <a:lstStyle/>
          <a:p>
            <a:endParaRPr/>
          </a:p>
        </p:txBody>
      </p:sp>
      <p:sp>
        <p:nvSpPr>
          <p:cNvPr id="3463" name="Title Text"/>
          <p:cNvSpPr txBox="1">
            <a:spLocks noGrp="1"/>
          </p:cNvSpPr>
          <p:nvPr>
            <p:ph type="title"/>
          </p:nvPr>
        </p:nvSpPr>
        <p:spPr>
          <a:xfrm>
            <a:off x="892970" y="4723805"/>
            <a:ext cx="7358065" cy="1000131"/>
          </a:xfrm>
          <a:prstGeom prst="rect">
            <a:avLst/>
          </a:prstGeom>
        </p:spPr>
        <p:txBody>
          <a:bodyPr lIns="45718" tIns="45718" rIns="45718" bIns="45718" anchor="b"/>
          <a:lstStyle>
            <a:lvl1pPr defTabSz="914353">
              <a:defRPr>
                <a:solidFill>
                  <a:srgbClr val="DFDEF6"/>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3464" name="Body Level One…"/>
          <p:cNvSpPr txBox="1">
            <a:spLocks noGrp="1"/>
          </p:cNvSpPr>
          <p:nvPr>
            <p:ph type="body" sz="quarter" idx="1"/>
          </p:nvPr>
        </p:nvSpPr>
        <p:spPr>
          <a:xfrm>
            <a:off x="892970" y="5759648"/>
            <a:ext cx="7358065" cy="794748"/>
          </a:xfrm>
          <a:prstGeom prst="rect">
            <a:avLst/>
          </a:prstGeom>
        </p:spPr>
        <p:txBody>
          <a:bodyPr lIns="45718" tIns="45718" rIns="45718" bIns="45718"/>
          <a:lstStyle>
            <a:lvl1pPr marL="0" indent="0" algn="ctr" defTabSz="914353">
              <a:spcBef>
                <a:spcPts val="0"/>
              </a:spcBef>
              <a:buSzTx/>
              <a:buFontTx/>
              <a:buNone/>
              <a:defRPr sz="2200">
                <a:solidFill>
                  <a:srgbClr val="FFFFFF"/>
                </a:solidFill>
                <a:effectLst>
                  <a:outerShdw blurRad="38100" dist="38100" dir="2700000" rotWithShape="0">
                    <a:srgbClr val="000000"/>
                  </a:outerShdw>
                </a:effectLst>
                <a:latin typeface="Arial"/>
                <a:ea typeface="Arial"/>
                <a:cs typeface="Arial"/>
                <a:sym typeface="Arial"/>
              </a:defRPr>
            </a:lvl1pPr>
            <a:lvl2pPr marL="0" indent="0" algn="ctr" defTabSz="914353">
              <a:spcBef>
                <a:spcPts val="0"/>
              </a:spcBef>
              <a:buSzTx/>
              <a:buFontTx/>
              <a:buNone/>
              <a:defRPr sz="2200">
                <a:solidFill>
                  <a:srgbClr val="FFFFFF"/>
                </a:solidFill>
                <a:effectLst>
                  <a:outerShdw blurRad="38100" dist="38100" dir="2700000" rotWithShape="0">
                    <a:srgbClr val="000000"/>
                  </a:outerShdw>
                </a:effectLst>
                <a:latin typeface="Arial"/>
                <a:ea typeface="Arial"/>
                <a:cs typeface="Arial"/>
                <a:sym typeface="Arial"/>
              </a:defRPr>
            </a:lvl2pPr>
            <a:lvl3pPr marL="0" indent="0" algn="ctr" defTabSz="914353">
              <a:spcBef>
                <a:spcPts val="0"/>
              </a:spcBef>
              <a:buSzTx/>
              <a:buFontTx/>
              <a:buNone/>
              <a:defRPr sz="2200">
                <a:solidFill>
                  <a:srgbClr val="FFFFFF"/>
                </a:solidFill>
                <a:effectLst>
                  <a:outerShdw blurRad="38100" dist="38100" dir="2700000" rotWithShape="0">
                    <a:srgbClr val="000000"/>
                  </a:outerShdw>
                </a:effectLst>
                <a:latin typeface="Arial"/>
                <a:ea typeface="Arial"/>
                <a:cs typeface="Arial"/>
                <a:sym typeface="Arial"/>
              </a:defRPr>
            </a:lvl3pPr>
            <a:lvl4pPr marL="0" indent="0" algn="ctr" defTabSz="914353">
              <a:spcBef>
                <a:spcPts val="0"/>
              </a:spcBef>
              <a:buSzTx/>
              <a:buFontTx/>
              <a:buNone/>
              <a:defRPr sz="2200">
                <a:solidFill>
                  <a:srgbClr val="FFFFFF"/>
                </a:solidFill>
                <a:effectLst>
                  <a:outerShdw blurRad="38100" dist="38100" dir="2700000" rotWithShape="0">
                    <a:srgbClr val="000000"/>
                  </a:outerShdw>
                </a:effectLst>
                <a:latin typeface="Arial"/>
                <a:ea typeface="Arial"/>
                <a:cs typeface="Arial"/>
                <a:sym typeface="Arial"/>
              </a:defRPr>
            </a:lvl4pPr>
            <a:lvl5pPr marL="0" indent="0" algn="ctr" defTabSz="914353">
              <a:spcBef>
                <a:spcPts val="0"/>
              </a:spcBef>
              <a:buSzTx/>
              <a:buFontTx/>
              <a:buNone/>
              <a:defRPr sz="2200">
                <a:solidFill>
                  <a:srgbClr val="FFFFFF"/>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3465" name="Slide Number"/>
          <p:cNvSpPr txBox="1">
            <a:spLocks noGrp="1"/>
          </p:cNvSpPr>
          <p:nvPr>
            <p:ph type="sldNum" sz="quarter" idx="2"/>
          </p:nvPr>
        </p:nvSpPr>
        <p:spPr>
          <a:xfrm>
            <a:off x="4428876" y="6500812"/>
            <a:ext cx="443167" cy="459737"/>
          </a:xfrm>
          <a:prstGeom prst="rect">
            <a:avLst/>
          </a:prstGeom>
        </p:spPr>
        <p:txBody>
          <a:bodyPr lIns="45718" tIns="45718" rIns="45718" bIns="45718" anchor="t"/>
          <a:lstStyle>
            <a:lvl1pPr algn="l">
              <a:spcBef>
                <a:spcPts val="1400"/>
              </a:spcBef>
              <a:defRPr sz="2400">
                <a:solidFill>
                  <a:srgbClr val="000000"/>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70.xml><?xml version="1.0" encoding="utf-8"?>
<p:sldLayout xmlns:a="http://schemas.openxmlformats.org/drawingml/2006/main" xmlns:r="http://schemas.openxmlformats.org/officeDocument/2006/relationships" xmlns:p="http://schemas.openxmlformats.org/presentationml/2006/main" type="tx">
  <p:cSld name="65_Custom Layout">
    <p:spTree>
      <p:nvGrpSpPr>
        <p:cNvPr id="1" name=""/>
        <p:cNvGrpSpPr/>
        <p:nvPr/>
      </p:nvGrpSpPr>
      <p:grpSpPr>
        <a:xfrm>
          <a:off x="0" y="0"/>
          <a:ext cx="0" cy="0"/>
          <a:chOff x="0" y="0"/>
          <a:chExt cx="0" cy="0"/>
        </a:xfrm>
      </p:grpSpPr>
      <p:grpSp>
        <p:nvGrpSpPr>
          <p:cNvPr id="3474" name="Group"/>
          <p:cNvGrpSpPr/>
          <p:nvPr/>
        </p:nvGrpSpPr>
        <p:grpSpPr>
          <a:xfrm>
            <a:off x="-5" y="-9630"/>
            <a:ext cx="3206825" cy="6877261"/>
            <a:chOff x="0" y="-1"/>
            <a:chExt cx="3206823" cy="6877260"/>
          </a:xfrm>
        </p:grpSpPr>
        <p:sp>
          <p:nvSpPr>
            <p:cNvPr id="3472" name="Rectangle"/>
            <p:cNvSpPr/>
            <p:nvPr/>
          </p:nvSpPr>
          <p:spPr>
            <a:xfrm rot="10800000">
              <a:off x="2508107" y="-2"/>
              <a:ext cx="698718" cy="6877261"/>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473" name="Rectangle"/>
            <p:cNvSpPr/>
            <p:nvPr/>
          </p:nvSpPr>
          <p:spPr>
            <a:xfrm rot="10800000">
              <a:off x="0" y="-2"/>
              <a:ext cx="2508109" cy="6877261"/>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475" name="Image"/>
          <p:cNvSpPr>
            <a:spLocks noGrp="1"/>
          </p:cNvSpPr>
          <p:nvPr>
            <p:ph type="pic" sz="half" idx="21"/>
          </p:nvPr>
        </p:nvSpPr>
        <p:spPr>
          <a:xfrm>
            <a:off x="557212" y="1400175"/>
            <a:ext cx="3343279" cy="4086229"/>
          </a:xfrm>
          <a:prstGeom prst="rect">
            <a:avLst/>
          </a:prstGeom>
        </p:spPr>
        <p:txBody>
          <a:bodyPr lIns="91439" tIns="45719" rIns="91439" bIns="45719">
            <a:noAutofit/>
          </a:bodyPr>
          <a:lstStyle/>
          <a:p>
            <a:endParaRPr/>
          </a:p>
        </p:txBody>
      </p:sp>
      <p:sp>
        <p:nvSpPr>
          <p:cNvPr id="3476" name="Image"/>
          <p:cNvSpPr>
            <a:spLocks noGrp="1"/>
          </p:cNvSpPr>
          <p:nvPr>
            <p:ph type="pic" sz="quarter" idx="22"/>
          </p:nvPr>
        </p:nvSpPr>
        <p:spPr>
          <a:xfrm>
            <a:off x="6799257" y="2851443"/>
            <a:ext cx="1649425" cy="1396096"/>
          </a:xfrm>
          <a:prstGeom prst="rect">
            <a:avLst/>
          </a:prstGeom>
        </p:spPr>
        <p:txBody>
          <a:bodyPr lIns="91439" tIns="45719" rIns="91439" bIns="45719">
            <a:noAutofit/>
          </a:bodyPr>
          <a:lstStyle/>
          <a:p>
            <a:endParaRPr/>
          </a:p>
        </p:txBody>
      </p:sp>
      <p:sp>
        <p:nvSpPr>
          <p:cNvPr id="3477"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71.xml><?xml version="1.0" encoding="utf-8"?>
<p:sldLayout xmlns:a="http://schemas.openxmlformats.org/drawingml/2006/main" xmlns:r="http://schemas.openxmlformats.org/officeDocument/2006/relationships" xmlns:p="http://schemas.openxmlformats.org/presentationml/2006/main" type="tx">
  <p:cSld name="66_Custom Layout">
    <p:spTree>
      <p:nvGrpSpPr>
        <p:cNvPr id="1" name=""/>
        <p:cNvGrpSpPr/>
        <p:nvPr/>
      </p:nvGrpSpPr>
      <p:grpSpPr>
        <a:xfrm>
          <a:off x="0" y="0"/>
          <a:ext cx="0" cy="0"/>
          <a:chOff x="0" y="0"/>
          <a:chExt cx="0" cy="0"/>
        </a:xfrm>
      </p:grpSpPr>
      <p:grpSp>
        <p:nvGrpSpPr>
          <p:cNvPr id="3486" name="Group"/>
          <p:cNvGrpSpPr/>
          <p:nvPr/>
        </p:nvGrpSpPr>
        <p:grpSpPr>
          <a:xfrm>
            <a:off x="-7" y="-27109"/>
            <a:ext cx="9155385" cy="6938486"/>
            <a:chOff x="0" y="0"/>
            <a:chExt cx="9155384" cy="6938485"/>
          </a:xfrm>
        </p:grpSpPr>
        <p:sp>
          <p:nvSpPr>
            <p:cNvPr id="3484" name="Rectangle"/>
            <p:cNvSpPr/>
            <p:nvPr/>
          </p:nvSpPr>
          <p:spPr>
            <a:xfrm rot="10800000">
              <a:off x="7096652" y="-1"/>
              <a:ext cx="2058731" cy="6938486"/>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485" name="Rectangle"/>
            <p:cNvSpPr/>
            <p:nvPr/>
          </p:nvSpPr>
          <p:spPr>
            <a:xfrm>
              <a:off x="-1" y="14706"/>
              <a:ext cx="598722" cy="6899204"/>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487" name="Image"/>
          <p:cNvSpPr>
            <a:spLocks noGrp="1"/>
          </p:cNvSpPr>
          <p:nvPr>
            <p:ph type="pic" sz="half" idx="21"/>
          </p:nvPr>
        </p:nvSpPr>
        <p:spPr>
          <a:xfrm>
            <a:off x="4848223" y="1385887"/>
            <a:ext cx="3738565" cy="3521870"/>
          </a:xfrm>
          <a:prstGeom prst="rect">
            <a:avLst/>
          </a:prstGeom>
        </p:spPr>
        <p:txBody>
          <a:bodyPr lIns="91439" tIns="45719" rIns="91439" bIns="45719">
            <a:noAutofit/>
          </a:bodyPr>
          <a:lstStyle/>
          <a:p>
            <a:endParaRPr/>
          </a:p>
        </p:txBody>
      </p:sp>
      <p:sp>
        <p:nvSpPr>
          <p:cNvPr id="3488"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72.xml><?xml version="1.0" encoding="utf-8"?>
<p:sldLayout xmlns:a="http://schemas.openxmlformats.org/drawingml/2006/main" xmlns:r="http://schemas.openxmlformats.org/officeDocument/2006/relationships" xmlns:p="http://schemas.openxmlformats.org/presentationml/2006/main" type="tx">
  <p:cSld name="67_Custom Layout">
    <p:spTree>
      <p:nvGrpSpPr>
        <p:cNvPr id="1" name=""/>
        <p:cNvGrpSpPr/>
        <p:nvPr/>
      </p:nvGrpSpPr>
      <p:grpSpPr>
        <a:xfrm>
          <a:off x="0" y="0"/>
          <a:ext cx="0" cy="0"/>
          <a:chOff x="0" y="0"/>
          <a:chExt cx="0" cy="0"/>
        </a:xfrm>
      </p:grpSpPr>
      <p:sp>
        <p:nvSpPr>
          <p:cNvPr id="3495" name="Rectangle"/>
          <p:cNvSpPr/>
          <p:nvPr/>
        </p:nvSpPr>
        <p:spPr>
          <a:xfrm>
            <a:off x="-1" y="294679"/>
            <a:ext cx="9144001" cy="2057402"/>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496" name="Image"/>
          <p:cNvSpPr>
            <a:spLocks noGrp="1"/>
          </p:cNvSpPr>
          <p:nvPr>
            <p:ph type="pic" sz="half" idx="21"/>
          </p:nvPr>
        </p:nvSpPr>
        <p:spPr>
          <a:xfrm>
            <a:off x="816588" y="1543050"/>
            <a:ext cx="6662534" cy="2586042"/>
          </a:xfrm>
          <a:prstGeom prst="rect">
            <a:avLst/>
          </a:prstGeom>
        </p:spPr>
        <p:txBody>
          <a:bodyPr lIns="91439" tIns="45719" rIns="91439" bIns="45719">
            <a:noAutofit/>
          </a:bodyPr>
          <a:lstStyle/>
          <a:p>
            <a:endParaRPr/>
          </a:p>
        </p:txBody>
      </p:sp>
      <p:sp>
        <p:nvSpPr>
          <p:cNvPr id="3497"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73.xml><?xml version="1.0" encoding="utf-8"?>
<p:sldLayout xmlns:a="http://schemas.openxmlformats.org/drawingml/2006/main" xmlns:r="http://schemas.openxmlformats.org/officeDocument/2006/relationships" xmlns:p="http://schemas.openxmlformats.org/presentationml/2006/main" type="tx">
  <p:cSld name="68_Custom Layout">
    <p:spTree>
      <p:nvGrpSpPr>
        <p:cNvPr id="1" name=""/>
        <p:cNvGrpSpPr/>
        <p:nvPr/>
      </p:nvGrpSpPr>
      <p:grpSpPr>
        <a:xfrm>
          <a:off x="0" y="0"/>
          <a:ext cx="0" cy="0"/>
          <a:chOff x="0" y="0"/>
          <a:chExt cx="0" cy="0"/>
        </a:xfrm>
      </p:grpSpPr>
      <p:grpSp>
        <p:nvGrpSpPr>
          <p:cNvPr id="3506" name="Group"/>
          <p:cNvGrpSpPr/>
          <p:nvPr/>
        </p:nvGrpSpPr>
        <p:grpSpPr>
          <a:xfrm>
            <a:off x="-8049" y="-7414"/>
            <a:ext cx="9158720" cy="6882798"/>
            <a:chOff x="0" y="0"/>
            <a:chExt cx="9158718" cy="6882796"/>
          </a:xfrm>
        </p:grpSpPr>
        <p:sp>
          <p:nvSpPr>
            <p:cNvPr id="3504" name="Rectangle"/>
            <p:cNvSpPr/>
            <p:nvPr/>
          </p:nvSpPr>
          <p:spPr>
            <a:xfrm rot="10800000">
              <a:off x="149843" y="345"/>
              <a:ext cx="9008876" cy="2570455"/>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505" name="Rectangle"/>
            <p:cNvSpPr/>
            <p:nvPr/>
          </p:nvSpPr>
          <p:spPr>
            <a:xfrm rot="10800000">
              <a:off x="0" y="-1"/>
              <a:ext cx="1722550" cy="6882798"/>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507" name="Image"/>
          <p:cNvSpPr>
            <a:spLocks noGrp="1"/>
          </p:cNvSpPr>
          <p:nvPr>
            <p:ph type="pic" sz="quarter" idx="21"/>
          </p:nvPr>
        </p:nvSpPr>
        <p:spPr>
          <a:xfrm>
            <a:off x="585787" y="1900234"/>
            <a:ext cx="2286002" cy="2771782"/>
          </a:xfrm>
          <a:prstGeom prst="rect">
            <a:avLst/>
          </a:prstGeom>
        </p:spPr>
        <p:txBody>
          <a:bodyPr lIns="91439" tIns="45719" rIns="91439" bIns="45719">
            <a:noAutofit/>
          </a:bodyPr>
          <a:lstStyle/>
          <a:p>
            <a:endParaRPr/>
          </a:p>
        </p:txBody>
      </p:sp>
      <p:sp>
        <p:nvSpPr>
          <p:cNvPr id="3508" name="Image"/>
          <p:cNvSpPr>
            <a:spLocks noGrp="1"/>
          </p:cNvSpPr>
          <p:nvPr>
            <p:ph type="pic" sz="quarter" idx="22"/>
          </p:nvPr>
        </p:nvSpPr>
        <p:spPr>
          <a:xfrm>
            <a:off x="6285117" y="1379677"/>
            <a:ext cx="2286007" cy="2771778"/>
          </a:xfrm>
          <a:prstGeom prst="rect">
            <a:avLst/>
          </a:prstGeom>
        </p:spPr>
        <p:txBody>
          <a:bodyPr lIns="91439" tIns="45719" rIns="91439" bIns="45719">
            <a:noAutofit/>
          </a:bodyPr>
          <a:lstStyle/>
          <a:p>
            <a:endParaRPr/>
          </a:p>
        </p:txBody>
      </p:sp>
      <p:sp>
        <p:nvSpPr>
          <p:cNvPr id="350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74.xml><?xml version="1.0" encoding="utf-8"?>
<p:sldLayout xmlns:a="http://schemas.openxmlformats.org/drawingml/2006/main" xmlns:r="http://schemas.openxmlformats.org/officeDocument/2006/relationships" xmlns:p="http://schemas.openxmlformats.org/presentationml/2006/main" type="tx">
  <p:cSld name="69_Custom Layout">
    <p:spTree>
      <p:nvGrpSpPr>
        <p:cNvPr id="1" name=""/>
        <p:cNvGrpSpPr/>
        <p:nvPr/>
      </p:nvGrpSpPr>
      <p:grpSpPr>
        <a:xfrm>
          <a:off x="0" y="0"/>
          <a:ext cx="0" cy="0"/>
          <a:chOff x="0" y="0"/>
          <a:chExt cx="0" cy="0"/>
        </a:xfrm>
      </p:grpSpPr>
      <p:sp>
        <p:nvSpPr>
          <p:cNvPr id="3516" name="Rectangle"/>
          <p:cNvSpPr/>
          <p:nvPr/>
        </p:nvSpPr>
        <p:spPr>
          <a:xfrm>
            <a:off x="-1" y="-11077"/>
            <a:ext cx="9144001" cy="2057402"/>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517" name="Image"/>
          <p:cNvSpPr>
            <a:spLocks noGrp="1"/>
          </p:cNvSpPr>
          <p:nvPr>
            <p:ph type="pic" sz="quarter" idx="21"/>
          </p:nvPr>
        </p:nvSpPr>
        <p:spPr>
          <a:xfrm>
            <a:off x="619430" y="1368877"/>
            <a:ext cx="4247540" cy="2076902"/>
          </a:xfrm>
          <a:prstGeom prst="rect">
            <a:avLst/>
          </a:prstGeom>
        </p:spPr>
        <p:txBody>
          <a:bodyPr lIns="91439" tIns="45719" rIns="91439" bIns="45719">
            <a:noAutofit/>
          </a:bodyPr>
          <a:lstStyle/>
          <a:p>
            <a:endParaRPr/>
          </a:p>
        </p:txBody>
      </p:sp>
      <p:sp>
        <p:nvSpPr>
          <p:cNvPr id="3518" name="Image"/>
          <p:cNvSpPr>
            <a:spLocks noGrp="1"/>
          </p:cNvSpPr>
          <p:nvPr>
            <p:ph type="pic" sz="quarter" idx="22"/>
          </p:nvPr>
        </p:nvSpPr>
        <p:spPr>
          <a:xfrm>
            <a:off x="4866968" y="3445776"/>
            <a:ext cx="1859916" cy="2057223"/>
          </a:xfrm>
          <a:prstGeom prst="rect">
            <a:avLst/>
          </a:prstGeom>
        </p:spPr>
        <p:txBody>
          <a:bodyPr lIns="91439" tIns="45719" rIns="91439" bIns="45719">
            <a:noAutofit/>
          </a:bodyPr>
          <a:lstStyle/>
          <a:p>
            <a:endParaRPr/>
          </a:p>
        </p:txBody>
      </p:sp>
      <p:sp>
        <p:nvSpPr>
          <p:cNvPr id="3519" name="Rectangle"/>
          <p:cNvSpPr/>
          <p:nvPr/>
        </p:nvSpPr>
        <p:spPr>
          <a:xfrm>
            <a:off x="1" y="4809706"/>
            <a:ext cx="9144001" cy="2057403"/>
          </a:xfrm>
          <a:prstGeom prst="rect">
            <a:avLst/>
          </a:prstGeom>
          <a:solidFill>
            <a:srgbClr val="535353"/>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52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75.xml><?xml version="1.0" encoding="utf-8"?>
<p:sldLayout xmlns:a="http://schemas.openxmlformats.org/drawingml/2006/main" xmlns:r="http://schemas.openxmlformats.org/officeDocument/2006/relationships" xmlns:p="http://schemas.openxmlformats.org/presentationml/2006/main" type="tx">
  <p:cSld name="70_Custom Layout">
    <p:spTree>
      <p:nvGrpSpPr>
        <p:cNvPr id="1" name=""/>
        <p:cNvGrpSpPr/>
        <p:nvPr/>
      </p:nvGrpSpPr>
      <p:grpSpPr>
        <a:xfrm>
          <a:off x="0" y="0"/>
          <a:ext cx="0" cy="0"/>
          <a:chOff x="0" y="0"/>
          <a:chExt cx="0" cy="0"/>
        </a:xfrm>
      </p:grpSpPr>
      <p:sp>
        <p:nvSpPr>
          <p:cNvPr id="3527" name="Rectangle"/>
          <p:cNvSpPr/>
          <p:nvPr/>
        </p:nvSpPr>
        <p:spPr>
          <a:xfrm>
            <a:off x="-2" y="857248"/>
            <a:ext cx="1157292"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528" name="Image"/>
          <p:cNvSpPr>
            <a:spLocks noGrp="1"/>
          </p:cNvSpPr>
          <p:nvPr>
            <p:ph type="pic" sz="quarter" idx="21"/>
          </p:nvPr>
        </p:nvSpPr>
        <p:spPr>
          <a:xfrm>
            <a:off x="557212" y="1378062"/>
            <a:ext cx="2643192" cy="4101878"/>
          </a:xfrm>
          <a:prstGeom prst="rect">
            <a:avLst/>
          </a:prstGeom>
        </p:spPr>
        <p:txBody>
          <a:bodyPr lIns="91439" tIns="45719" rIns="91439" bIns="45719">
            <a:noAutofit/>
          </a:bodyPr>
          <a:lstStyle/>
          <a:p>
            <a:endParaRPr/>
          </a:p>
        </p:txBody>
      </p:sp>
      <p:sp>
        <p:nvSpPr>
          <p:cNvPr id="352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76.xml><?xml version="1.0" encoding="utf-8"?>
<p:sldLayout xmlns:a="http://schemas.openxmlformats.org/drawingml/2006/main" xmlns:r="http://schemas.openxmlformats.org/officeDocument/2006/relationships" xmlns:p="http://schemas.openxmlformats.org/presentationml/2006/main" type="tx">
  <p:cSld name="71_Custom Layout">
    <p:spTree>
      <p:nvGrpSpPr>
        <p:cNvPr id="1" name=""/>
        <p:cNvGrpSpPr/>
        <p:nvPr/>
      </p:nvGrpSpPr>
      <p:grpSpPr>
        <a:xfrm>
          <a:off x="0" y="0"/>
          <a:ext cx="0" cy="0"/>
          <a:chOff x="0" y="0"/>
          <a:chExt cx="0" cy="0"/>
        </a:xfrm>
      </p:grpSpPr>
      <p:grpSp>
        <p:nvGrpSpPr>
          <p:cNvPr id="3538" name="Group"/>
          <p:cNvGrpSpPr/>
          <p:nvPr/>
        </p:nvGrpSpPr>
        <p:grpSpPr>
          <a:xfrm>
            <a:off x="5522466" y="849976"/>
            <a:ext cx="3621542" cy="5150786"/>
            <a:chOff x="-1" y="0"/>
            <a:chExt cx="3621540" cy="5150784"/>
          </a:xfrm>
        </p:grpSpPr>
        <p:sp>
          <p:nvSpPr>
            <p:cNvPr id="3536" name="Rectangle"/>
            <p:cNvSpPr/>
            <p:nvPr/>
          </p:nvSpPr>
          <p:spPr>
            <a:xfrm>
              <a:off x="-2" y="-1"/>
              <a:ext cx="698719" cy="5150785"/>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537" name="Rectangle"/>
            <p:cNvSpPr/>
            <p:nvPr/>
          </p:nvSpPr>
          <p:spPr>
            <a:xfrm>
              <a:off x="698714" y="-1"/>
              <a:ext cx="2922826" cy="5150785"/>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539" name="Image"/>
          <p:cNvSpPr>
            <a:spLocks noGrp="1"/>
          </p:cNvSpPr>
          <p:nvPr>
            <p:ph type="pic" sz="quarter" idx="21"/>
          </p:nvPr>
        </p:nvSpPr>
        <p:spPr>
          <a:xfrm>
            <a:off x="4174330" y="1388192"/>
            <a:ext cx="2761067" cy="4092681"/>
          </a:xfrm>
          <a:prstGeom prst="rect">
            <a:avLst/>
          </a:prstGeom>
        </p:spPr>
        <p:txBody>
          <a:bodyPr lIns="91439" tIns="45719" rIns="91439" bIns="45719">
            <a:noAutofit/>
          </a:bodyPr>
          <a:lstStyle/>
          <a:p>
            <a:endParaRPr/>
          </a:p>
        </p:txBody>
      </p:sp>
      <p:sp>
        <p:nvSpPr>
          <p:cNvPr id="354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77.xml><?xml version="1.0" encoding="utf-8"?>
<p:sldLayout xmlns:a="http://schemas.openxmlformats.org/drawingml/2006/main" xmlns:r="http://schemas.openxmlformats.org/officeDocument/2006/relationships" xmlns:p="http://schemas.openxmlformats.org/presentationml/2006/main" type="tx">
  <p:cSld name="72_Custom Layout">
    <p:spTree>
      <p:nvGrpSpPr>
        <p:cNvPr id="1" name=""/>
        <p:cNvGrpSpPr/>
        <p:nvPr/>
      </p:nvGrpSpPr>
      <p:grpSpPr>
        <a:xfrm>
          <a:off x="0" y="0"/>
          <a:ext cx="0" cy="0"/>
          <a:chOff x="0" y="0"/>
          <a:chExt cx="0" cy="0"/>
        </a:xfrm>
      </p:grpSpPr>
      <p:sp>
        <p:nvSpPr>
          <p:cNvPr id="3547" name="Image"/>
          <p:cNvSpPr>
            <a:spLocks noGrp="1"/>
          </p:cNvSpPr>
          <p:nvPr>
            <p:ph type="pic" sz="half" idx="21"/>
          </p:nvPr>
        </p:nvSpPr>
        <p:spPr>
          <a:xfrm>
            <a:off x="619433" y="2442597"/>
            <a:ext cx="7919885" cy="1747692"/>
          </a:xfrm>
          <a:prstGeom prst="rect">
            <a:avLst/>
          </a:prstGeom>
        </p:spPr>
        <p:txBody>
          <a:bodyPr lIns="91439" tIns="45719" rIns="91439" bIns="45719">
            <a:noAutofit/>
          </a:bodyPr>
          <a:lstStyle/>
          <a:p>
            <a:endParaRPr/>
          </a:p>
        </p:txBody>
      </p:sp>
      <p:sp>
        <p:nvSpPr>
          <p:cNvPr id="3548"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78.xml><?xml version="1.0" encoding="utf-8"?>
<p:sldLayout xmlns:a="http://schemas.openxmlformats.org/drawingml/2006/main" xmlns:r="http://schemas.openxmlformats.org/officeDocument/2006/relationships" xmlns:p="http://schemas.openxmlformats.org/presentationml/2006/main" type="tx">
  <p:cSld name="73_Custom Layout">
    <p:spTree>
      <p:nvGrpSpPr>
        <p:cNvPr id="1" name=""/>
        <p:cNvGrpSpPr/>
        <p:nvPr/>
      </p:nvGrpSpPr>
      <p:grpSpPr>
        <a:xfrm>
          <a:off x="0" y="0"/>
          <a:ext cx="0" cy="0"/>
          <a:chOff x="0" y="0"/>
          <a:chExt cx="0" cy="0"/>
        </a:xfrm>
      </p:grpSpPr>
      <p:sp>
        <p:nvSpPr>
          <p:cNvPr id="3555" name="Rectangle"/>
          <p:cNvSpPr/>
          <p:nvPr/>
        </p:nvSpPr>
        <p:spPr>
          <a:xfrm>
            <a:off x="1528684" y="857248"/>
            <a:ext cx="2931568"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556" name="Image"/>
          <p:cNvSpPr>
            <a:spLocks noGrp="1"/>
          </p:cNvSpPr>
          <p:nvPr>
            <p:ph type="pic" sz="quarter" idx="21"/>
          </p:nvPr>
        </p:nvSpPr>
        <p:spPr>
          <a:xfrm>
            <a:off x="2396083" y="1385887"/>
            <a:ext cx="2876008" cy="4114802"/>
          </a:xfrm>
          <a:prstGeom prst="rect">
            <a:avLst/>
          </a:prstGeom>
        </p:spPr>
        <p:txBody>
          <a:bodyPr lIns="91439" tIns="45719" rIns="91439" bIns="45719">
            <a:noAutofit/>
          </a:bodyPr>
          <a:lstStyle/>
          <a:p>
            <a:endParaRPr/>
          </a:p>
        </p:txBody>
      </p:sp>
      <p:sp>
        <p:nvSpPr>
          <p:cNvPr id="3557"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79.xml><?xml version="1.0" encoding="utf-8"?>
<p:sldLayout xmlns:a="http://schemas.openxmlformats.org/drawingml/2006/main" xmlns:r="http://schemas.openxmlformats.org/officeDocument/2006/relationships" xmlns:p="http://schemas.openxmlformats.org/presentationml/2006/main" type="tx">
  <p:cSld name="74_Custom Layout">
    <p:spTree>
      <p:nvGrpSpPr>
        <p:cNvPr id="1" name=""/>
        <p:cNvGrpSpPr/>
        <p:nvPr/>
      </p:nvGrpSpPr>
      <p:grpSpPr>
        <a:xfrm>
          <a:off x="0" y="0"/>
          <a:ext cx="0" cy="0"/>
          <a:chOff x="0" y="0"/>
          <a:chExt cx="0" cy="0"/>
        </a:xfrm>
      </p:grpSpPr>
      <p:sp>
        <p:nvSpPr>
          <p:cNvPr id="3564" name="Rectangle"/>
          <p:cNvSpPr/>
          <p:nvPr/>
        </p:nvSpPr>
        <p:spPr>
          <a:xfrm>
            <a:off x="-22122" y="857248"/>
            <a:ext cx="1143001"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565" name="Image"/>
          <p:cNvSpPr>
            <a:spLocks noGrp="1"/>
          </p:cNvSpPr>
          <p:nvPr>
            <p:ph type="pic" sz="quarter" idx="21"/>
          </p:nvPr>
        </p:nvSpPr>
        <p:spPr>
          <a:xfrm>
            <a:off x="571498" y="1371600"/>
            <a:ext cx="3128480" cy="3563781"/>
          </a:xfrm>
          <a:prstGeom prst="rect">
            <a:avLst/>
          </a:prstGeom>
        </p:spPr>
        <p:txBody>
          <a:bodyPr lIns="91439" tIns="45719" rIns="91439" bIns="45719">
            <a:noAutofit/>
          </a:bodyPr>
          <a:lstStyle/>
          <a:p>
            <a:endParaRPr/>
          </a:p>
        </p:txBody>
      </p:sp>
      <p:sp>
        <p:nvSpPr>
          <p:cNvPr id="3566"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80.xml><?xml version="1.0" encoding="utf-8"?>
<p:sldLayout xmlns:a="http://schemas.openxmlformats.org/drawingml/2006/main" xmlns:r="http://schemas.openxmlformats.org/officeDocument/2006/relationships" xmlns:p="http://schemas.openxmlformats.org/presentationml/2006/main" type="tx">
  <p:cSld name="75_Custom Layout">
    <p:spTree>
      <p:nvGrpSpPr>
        <p:cNvPr id="1" name=""/>
        <p:cNvGrpSpPr/>
        <p:nvPr/>
      </p:nvGrpSpPr>
      <p:grpSpPr>
        <a:xfrm>
          <a:off x="0" y="0"/>
          <a:ext cx="0" cy="0"/>
          <a:chOff x="0" y="0"/>
          <a:chExt cx="0" cy="0"/>
        </a:xfrm>
      </p:grpSpPr>
      <p:sp>
        <p:nvSpPr>
          <p:cNvPr id="3573" name="Rectangle"/>
          <p:cNvSpPr/>
          <p:nvPr/>
        </p:nvSpPr>
        <p:spPr>
          <a:xfrm>
            <a:off x="-1" y="857249"/>
            <a:ext cx="4008798" cy="728670"/>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574" name="Image"/>
          <p:cNvSpPr>
            <a:spLocks noGrp="1"/>
          </p:cNvSpPr>
          <p:nvPr>
            <p:ph type="pic" sz="quarter" idx="21"/>
          </p:nvPr>
        </p:nvSpPr>
        <p:spPr>
          <a:xfrm>
            <a:off x="577232" y="1366709"/>
            <a:ext cx="2880344" cy="2062292"/>
          </a:xfrm>
          <a:prstGeom prst="rect">
            <a:avLst/>
          </a:prstGeom>
        </p:spPr>
        <p:txBody>
          <a:bodyPr lIns="91439" tIns="45719" rIns="91439" bIns="45719">
            <a:noAutofit/>
          </a:bodyPr>
          <a:lstStyle/>
          <a:p>
            <a:endParaRPr/>
          </a:p>
        </p:txBody>
      </p:sp>
      <p:sp>
        <p:nvSpPr>
          <p:cNvPr id="3575" name="Image"/>
          <p:cNvSpPr>
            <a:spLocks noGrp="1"/>
          </p:cNvSpPr>
          <p:nvPr>
            <p:ph type="pic" sz="quarter" idx="22"/>
          </p:nvPr>
        </p:nvSpPr>
        <p:spPr>
          <a:xfrm>
            <a:off x="6966308" y="1585912"/>
            <a:ext cx="1649062" cy="1670775"/>
          </a:xfrm>
          <a:prstGeom prst="rect">
            <a:avLst/>
          </a:prstGeom>
        </p:spPr>
        <p:txBody>
          <a:bodyPr lIns="91439" tIns="45719" rIns="91439" bIns="45719">
            <a:noAutofit/>
          </a:bodyPr>
          <a:lstStyle/>
          <a:p>
            <a:endParaRPr/>
          </a:p>
        </p:txBody>
      </p:sp>
      <p:sp>
        <p:nvSpPr>
          <p:cNvPr id="3576" name="Image"/>
          <p:cNvSpPr>
            <a:spLocks noGrp="1"/>
          </p:cNvSpPr>
          <p:nvPr>
            <p:ph type="pic" sz="quarter" idx="23"/>
          </p:nvPr>
        </p:nvSpPr>
        <p:spPr>
          <a:xfrm>
            <a:off x="4008797" y="2763590"/>
            <a:ext cx="2406298" cy="2757842"/>
          </a:xfrm>
          <a:prstGeom prst="rect">
            <a:avLst/>
          </a:prstGeom>
        </p:spPr>
        <p:txBody>
          <a:bodyPr lIns="91439" tIns="45719" rIns="91439" bIns="45719">
            <a:noAutofit/>
          </a:bodyPr>
          <a:lstStyle/>
          <a:p>
            <a:endParaRPr/>
          </a:p>
        </p:txBody>
      </p:sp>
      <p:sp>
        <p:nvSpPr>
          <p:cNvPr id="3577"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81.xml><?xml version="1.0" encoding="utf-8"?>
<p:sldLayout xmlns:a="http://schemas.openxmlformats.org/drawingml/2006/main" xmlns:r="http://schemas.openxmlformats.org/officeDocument/2006/relationships" xmlns:p="http://schemas.openxmlformats.org/presentationml/2006/main" type="tx">
  <p:cSld name="76_Custom Layout">
    <p:spTree>
      <p:nvGrpSpPr>
        <p:cNvPr id="1" name=""/>
        <p:cNvGrpSpPr/>
        <p:nvPr/>
      </p:nvGrpSpPr>
      <p:grpSpPr>
        <a:xfrm>
          <a:off x="0" y="0"/>
          <a:ext cx="0" cy="0"/>
          <a:chOff x="0" y="0"/>
          <a:chExt cx="0" cy="0"/>
        </a:xfrm>
      </p:grpSpPr>
      <p:sp>
        <p:nvSpPr>
          <p:cNvPr id="3584" name="Image"/>
          <p:cNvSpPr>
            <a:spLocks noGrp="1"/>
          </p:cNvSpPr>
          <p:nvPr>
            <p:ph type="pic" sz="quarter" idx="21"/>
          </p:nvPr>
        </p:nvSpPr>
        <p:spPr>
          <a:xfrm>
            <a:off x="597308" y="3445590"/>
            <a:ext cx="3119286" cy="2057406"/>
          </a:xfrm>
          <a:prstGeom prst="rect">
            <a:avLst/>
          </a:prstGeom>
        </p:spPr>
        <p:txBody>
          <a:bodyPr lIns="91439" tIns="45719" rIns="91439" bIns="45719">
            <a:noAutofit/>
          </a:bodyPr>
          <a:lstStyle/>
          <a:p>
            <a:endParaRPr/>
          </a:p>
        </p:txBody>
      </p:sp>
      <p:sp>
        <p:nvSpPr>
          <p:cNvPr id="3585" name="Image"/>
          <p:cNvSpPr>
            <a:spLocks noGrp="1"/>
          </p:cNvSpPr>
          <p:nvPr>
            <p:ph type="pic" sz="quarter" idx="22"/>
          </p:nvPr>
        </p:nvSpPr>
        <p:spPr>
          <a:xfrm>
            <a:off x="3871452" y="1388192"/>
            <a:ext cx="2256504" cy="4114804"/>
          </a:xfrm>
          <a:prstGeom prst="rect">
            <a:avLst/>
          </a:prstGeom>
        </p:spPr>
        <p:txBody>
          <a:bodyPr lIns="91439" tIns="45719" rIns="91439" bIns="45719">
            <a:noAutofit/>
          </a:bodyPr>
          <a:lstStyle/>
          <a:p>
            <a:endParaRPr/>
          </a:p>
        </p:txBody>
      </p:sp>
      <p:sp>
        <p:nvSpPr>
          <p:cNvPr id="3586" name="Image"/>
          <p:cNvSpPr>
            <a:spLocks noGrp="1"/>
          </p:cNvSpPr>
          <p:nvPr>
            <p:ph type="pic" sz="quarter" idx="23"/>
          </p:nvPr>
        </p:nvSpPr>
        <p:spPr>
          <a:xfrm>
            <a:off x="6282811" y="1388189"/>
            <a:ext cx="2256510" cy="2499026"/>
          </a:xfrm>
          <a:prstGeom prst="rect">
            <a:avLst/>
          </a:prstGeom>
        </p:spPr>
        <p:txBody>
          <a:bodyPr lIns="91439" tIns="45719" rIns="91439" bIns="45719">
            <a:noAutofit/>
          </a:bodyPr>
          <a:lstStyle/>
          <a:p>
            <a:endParaRPr/>
          </a:p>
        </p:txBody>
      </p:sp>
      <p:sp>
        <p:nvSpPr>
          <p:cNvPr id="3587"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82.xml><?xml version="1.0" encoding="utf-8"?>
<p:sldLayout xmlns:a="http://schemas.openxmlformats.org/drawingml/2006/main" xmlns:r="http://schemas.openxmlformats.org/officeDocument/2006/relationships" xmlns:p="http://schemas.openxmlformats.org/presentationml/2006/main" type="tx">
  <p:cSld name="77_Custom Layout">
    <p:spTree>
      <p:nvGrpSpPr>
        <p:cNvPr id="1" name=""/>
        <p:cNvGrpSpPr/>
        <p:nvPr/>
      </p:nvGrpSpPr>
      <p:grpSpPr>
        <a:xfrm>
          <a:off x="0" y="0"/>
          <a:ext cx="0" cy="0"/>
          <a:chOff x="0" y="0"/>
          <a:chExt cx="0" cy="0"/>
        </a:xfrm>
      </p:grpSpPr>
      <p:grpSp>
        <p:nvGrpSpPr>
          <p:cNvPr id="3596" name="Group"/>
          <p:cNvGrpSpPr/>
          <p:nvPr/>
        </p:nvGrpSpPr>
        <p:grpSpPr>
          <a:xfrm>
            <a:off x="-8" y="857243"/>
            <a:ext cx="3985100" cy="5143514"/>
            <a:chOff x="0" y="-1"/>
            <a:chExt cx="3985098" cy="5143513"/>
          </a:xfrm>
        </p:grpSpPr>
        <p:sp>
          <p:nvSpPr>
            <p:cNvPr id="3594" name="Rectangle"/>
            <p:cNvSpPr/>
            <p:nvPr/>
          </p:nvSpPr>
          <p:spPr>
            <a:xfrm>
              <a:off x="3340681" y="-2"/>
              <a:ext cx="644418" cy="5143514"/>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595" name="Rectangle"/>
            <p:cNvSpPr/>
            <p:nvPr/>
          </p:nvSpPr>
          <p:spPr>
            <a:xfrm flipH="1">
              <a:off x="-1" y="-2"/>
              <a:ext cx="3341401" cy="5143514"/>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597" name="Image"/>
          <p:cNvSpPr>
            <a:spLocks noGrp="1"/>
          </p:cNvSpPr>
          <p:nvPr>
            <p:ph type="pic" sz="quarter" idx="21"/>
          </p:nvPr>
        </p:nvSpPr>
        <p:spPr>
          <a:xfrm>
            <a:off x="2786739" y="1366403"/>
            <a:ext cx="2416637" cy="1375071"/>
          </a:xfrm>
          <a:prstGeom prst="rect">
            <a:avLst/>
          </a:prstGeom>
        </p:spPr>
        <p:txBody>
          <a:bodyPr lIns="91439" tIns="45719" rIns="91439" bIns="45719">
            <a:noAutofit/>
          </a:bodyPr>
          <a:lstStyle/>
          <a:p>
            <a:endParaRPr/>
          </a:p>
        </p:txBody>
      </p:sp>
      <p:sp>
        <p:nvSpPr>
          <p:cNvPr id="3598" name="Image"/>
          <p:cNvSpPr>
            <a:spLocks noGrp="1"/>
          </p:cNvSpPr>
          <p:nvPr>
            <p:ph type="pic" sz="quarter" idx="22"/>
          </p:nvPr>
        </p:nvSpPr>
        <p:spPr>
          <a:xfrm>
            <a:off x="2786739" y="2741465"/>
            <a:ext cx="2416637" cy="1375072"/>
          </a:xfrm>
          <a:prstGeom prst="rect">
            <a:avLst/>
          </a:prstGeom>
        </p:spPr>
        <p:txBody>
          <a:bodyPr lIns="91439" tIns="45719" rIns="91439" bIns="45719">
            <a:noAutofit/>
          </a:bodyPr>
          <a:lstStyle/>
          <a:p>
            <a:endParaRPr/>
          </a:p>
        </p:txBody>
      </p:sp>
      <p:sp>
        <p:nvSpPr>
          <p:cNvPr id="3599" name="Image"/>
          <p:cNvSpPr>
            <a:spLocks noGrp="1"/>
          </p:cNvSpPr>
          <p:nvPr>
            <p:ph type="pic" sz="quarter" idx="23"/>
          </p:nvPr>
        </p:nvSpPr>
        <p:spPr>
          <a:xfrm>
            <a:off x="2786739" y="4116532"/>
            <a:ext cx="2416637" cy="1375070"/>
          </a:xfrm>
          <a:prstGeom prst="rect">
            <a:avLst/>
          </a:prstGeom>
        </p:spPr>
        <p:txBody>
          <a:bodyPr lIns="91439" tIns="45719" rIns="91439" bIns="45719">
            <a:noAutofit/>
          </a:bodyPr>
          <a:lstStyle/>
          <a:p>
            <a:endParaRPr/>
          </a:p>
        </p:txBody>
      </p:sp>
      <p:sp>
        <p:nvSpPr>
          <p:cNvPr id="360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83.xml><?xml version="1.0" encoding="utf-8"?>
<p:sldLayout xmlns:a="http://schemas.openxmlformats.org/drawingml/2006/main" xmlns:r="http://schemas.openxmlformats.org/officeDocument/2006/relationships" xmlns:p="http://schemas.openxmlformats.org/presentationml/2006/main" type="tx">
  <p:cSld name="78_Custom Layout">
    <p:spTree>
      <p:nvGrpSpPr>
        <p:cNvPr id="1" name=""/>
        <p:cNvGrpSpPr/>
        <p:nvPr/>
      </p:nvGrpSpPr>
      <p:grpSpPr>
        <a:xfrm>
          <a:off x="0" y="0"/>
          <a:ext cx="0" cy="0"/>
          <a:chOff x="0" y="0"/>
          <a:chExt cx="0" cy="0"/>
        </a:xfrm>
      </p:grpSpPr>
      <p:sp>
        <p:nvSpPr>
          <p:cNvPr id="3607" name="Rectangle"/>
          <p:cNvSpPr/>
          <p:nvPr/>
        </p:nvSpPr>
        <p:spPr>
          <a:xfrm>
            <a:off x="8008373" y="849985"/>
            <a:ext cx="1135634" cy="515076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608" name="Image"/>
          <p:cNvSpPr>
            <a:spLocks noGrp="1"/>
          </p:cNvSpPr>
          <p:nvPr>
            <p:ph type="pic" sz="quarter" idx="21"/>
          </p:nvPr>
        </p:nvSpPr>
        <p:spPr>
          <a:xfrm>
            <a:off x="3747465" y="1593054"/>
            <a:ext cx="1518119" cy="1400179"/>
          </a:xfrm>
          <a:prstGeom prst="rect">
            <a:avLst/>
          </a:prstGeom>
        </p:spPr>
        <p:txBody>
          <a:bodyPr lIns="91439" tIns="45719" rIns="91439" bIns="45719">
            <a:noAutofit/>
          </a:bodyPr>
          <a:lstStyle/>
          <a:p>
            <a:endParaRPr/>
          </a:p>
        </p:txBody>
      </p:sp>
      <p:sp>
        <p:nvSpPr>
          <p:cNvPr id="3609" name="Image"/>
          <p:cNvSpPr>
            <a:spLocks noGrp="1"/>
          </p:cNvSpPr>
          <p:nvPr>
            <p:ph type="pic" sz="quarter" idx="22"/>
          </p:nvPr>
        </p:nvSpPr>
        <p:spPr>
          <a:xfrm>
            <a:off x="5411063" y="1593054"/>
            <a:ext cx="1518119" cy="1400179"/>
          </a:xfrm>
          <a:prstGeom prst="rect">
            <a:avLst/>
          </a:prstGeom>
        </p:spPr>
        <p:txBody>
          <a:bodyPr lIns="91439" tIns="45719" rIns="91439" bIns="45719">
            <a:noAutofit/>
          </a:bodyPr>
          <a:lstStyle/>
          <a:p>
            <a:endParaRPr/>
          </a:p>
        </p:txBody>
      </p:sp>
      <p:sp>
        <p:nvSpPr>
          <p:cNvPr id="3610" name="Image"/>
          <p:cNvSpPr>
            <a:spLocks noGrp="1"/>
          </p:cNvSpPr>
          <p:nvPr>
            <p:ph type="pic" sz="quarter" idx="23"/>
          </p:nvPr>
        </p:nvSpPr>
        <p:spPr>
          <a:xfrm>
            <a:off x="7074661" y="1593054"/>
            <a:ext cx="1518119" cy="1400179"/>
          </a:xfrm>
          <a:prstGeom prst="rect">
            <a:avLst/>
          </a:prstGeom>
        </p:spPr>
        <p:txBody>
          <a:bodyPr lIns="91439" tIns="45719" rIns="91439" bIns="45719">
            <a:noAutofit/>
          </a:bodyPr>
          <a:lstStyle/>
          <a:p>
            <a:endParaRPr/>
          </a:p>
        </p:txBody>
      </p:sp>
      <p:sp>
        <p:nvSpPr>
          <p:cNvPr id="3611" name="Image"/>
          <p:cNvSpPr>
            <a:spLocks noGrp="1"/>
          </p:cNvSpPr>
          <p:nvPr>
            <p:ph type="pic" sz="quarter" idx="24"/>
          </p:nvPr>
        </p:nvSpPr>
        <p:spPr>
          <a:xfrm>
            <a:off x="3747465" y="3579016"/>
            <a:ext cx="1518119" cy="1400182"/>
          </a:xfrm>
          <a:prstGeom prst="rect">
            <a:avLst/>
          </a:prstGeom>
        </p:spPr>
        <p:txBody>
          <a:bodyPr lIns="91439" tIns="45719" rIns="91439" bIns="45719">
            <a:noAutofit/>
          </a:bodyPr>
          <a:lstStyle/>
          <a:p>
            <a:endParaRPr/>
          </a:p>
        </p:txBody>
      </p:sp>
      <p:sp>
        <p:nvSpPr>
          <p:cNvPr id="3612" name="Image"/>
          <p:cNvSpPr>
            <a:spLocks noGrp="1"/>
          </p:cNvSpPr>
          <p:nvPr>
            <p:ph type="pic" sz="quarter" idx="25"/>
          </p:nvPr>
        </p:nvSpPr>
        <p:spPr>
          <a:xfrm>
            <a:off x="5411063" y="3579016"/>
            <a:ext cx="1518119" cy="1400182"/>
          </a:xfrm>
          <a:prstGeom prst="rect">
            <a:avLst/>
          </a:prstGeom>
        </p:spPr>
        <p:txBody>
          <a:bodyPr lIns="91439" tIns="45719" rIns="91439" bIns="45719">
            <a:noAutofit/>
          </a:bodyPr>
          <a:lstStyle/>
          <a:p>
            <a:endParaRPr/>
          </a:p>
        </p:txBody>
      </p:sp>
      <p:sp>
        <p:nvSpPr>
          <p:cNvPr id="3613" name="Image"/>
          <p:cNvSpPr>
            <a:spLocks noGrp="1"/>
          </p:cNvSpPr>
          <p:nvPr>
            <p:ph type="pic" sz="quarter" idx="26"/>
          </p:nvPr>
        </p:nvSpPr>
        <p:spPr>
          <a:xfrm>
            <a:off x="7074661" y="3579016"/>
            <a:ext cx="1518119" cy="1400182"/>
          </a:xfrm>
          <a:prstGeom prst="rect">
            <a:avLst/>
          </a:prstGeom>
        </p:spPr>
        <p:txBody>
          <a:bodyPr lIns="91439" tIns="45719" rIns="91439" bIns="45719">
            <a:noAutofit/>
          </a:bodyPr>
          <a:lstStyle/>
          <a:p>
            <a:endParaRPr/>
          </a:p>
        </p:txBody>
      </p:sp>
      <p:sp>
        <p:nvSpPr>
          <p:cNvPr id="3614"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84.xml><?xml version="1.0" encoding="utf-8"?>
<p:sldLayout xmlns:a="http://schemas.openxmlformats.org/drawingml/2006/main" xmlns:r="http://schemas.openxmlformats.org/officeDocument/2006/relationships" xmlns:p="http://schemas.openxmlformats.org/presentationml/2006/main" type="tx">
  <p:cSld name="79_Custom Layout">
    <p:spTree>
      <p:nvGrpSpPr>
        <p:cNvPr id="1" name=""/>
        <p:cNvGrpSpPr/>
        <p:nvPr/>
      </p:nvGrpSpPr>
      <p:grpSpPr>
        <a:xfrm>
          <a:off x="0" y="0"/>
          <a:ext cx="0" cy="0"/>
          <a:chOff x="0" y="0"/>
          <a:chExt cx="0" cy="0"/>
        </a:xfrm>
      </p:grpSpPr>
      <p:sp>
        <p:nvSpPr>
          <p:cNvPr id="3621" name="Rectangle"/>
          <p:cNvSpPr/>
          <p:nvPr/>
        </p:nvSpPr>
        <p:spPr>
          <a:xfrm>
            <a:off x="4187535" y="857248"/>
            <a:ext cx="1298869"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622" name="Image"/>
          <p:cNvSpPr>
            <a:spLocks noGrp="1"/>
          </p:cNvSpPr>
          <p:nvPr>
            <p:ph type="pic" sz="quarter" idx="21"/>
          </p:nvPr>
        </p:nvSpPr>
        <p:spPr>
          <a:xfrm>
            <a:off x="542923" y="1378742"/>
            <a:ext cx="1843092" cy="3205721"/>
          </a:xfrm>
          <a:prstGeom prst="rect">
            <a:avLst/>
          </a:prstGeom>
        </p:spPr>
        <p:txBody>
          <a:bodyPr lIns="91439" tIns="45719" rIns="91439" bIns="45719">
            <a:noAutofit/>
          </a:bodyPr>
          <a:lstStyle/>
          <a:p>
            <a:endParaRPr/>
          </a:p>
        </p:txBody>
      </p:sp>
      <p:sp>
        <p:nvSpPr>
          <p:cNvPr id="3623" name="Image"/>
          <p:cNvSpPr>
            <a:spLocks noGrp="1"/>
          </p:cNvSpPr>
          <p:nvPr>
            <p:ph type="pic" sz="quarter" idx="22"/>
          </p:nvPr>
        </p:nvSpPr>
        <p:spPr>
          <a:xfrm>
            <a:off x="2512454" y="1378742"/>
            <a:ext cx="2443166" cy="4100518"/>
          </a:xfrm>
          <a:prstGeom prst="rect">
            <a:avLst/>
          </a:prstGeom>
        </p:spPr>
        <p:txBody>
          <a:bodyPr lIns="91439" tIns="45719" rIns="91439" bIns="45719">
            <a:noAutofit/>
          </a:bodyPr>
          <a:lstStyle/>
          <a:p>
            <a:endParaRPr/>
          </a:p>
        </p:txBody>
      </p:sp>
      <p:sp>
        <p:nvSpPr>
          <p:cNvPr id="3624"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85.xml><?xml version="1.0" encoding="utf-8"?>
<p:sldLayout xmlns:a="http://schemas.openxmlformats.org/drawingml/2006/main" xmlns:r="http://schemas.openxmlformats.org/officeDocument/2006/relationships" xmlns:p="http://schemas.openxmlformats.org/presentationml/2006/main" type="tx">
  <p:cSld name="80_Custom Layout">
    <p:spTree>
      <p:nvGrpSpPr>
        <p:cNvPr id="1" name=""/>
        <p:cNvGrpSpPr/>
        <p:nvPr/>
      </p:nvGrpSpPr>
      <p:grpSpPr>
        <a:xfrm>
          <a:off x="0" y="0"/>
          <a:ext cx="0" cy="0"/>
          <a:chOff x="0" y="0"/>
          <a:chExt cx="0" cy="0"/>
        </a:xfrm>
      </p:grpSpPr>
      <p:sp>
        <p:nvSpPr>
          <p:cNvPr id="3631" name="Image"/>
          <p:cNvSpPr>
            <a:spLocks noGrp="1"/>
          </p:cNvSpPr>
          <p:nvPr>
            <p:ph type="pic" sz="quarter" idx="21"/>
          </p:nvPr>
        </p:nvSpPr>
        <p:spPr>
          <a:xfrm>
            <a:off x="619433" y="3032867"/>
            <a:ext cx="1907135" cy="2270336"/>
          </a:xfrm>
          <a:prstGeom prst="rect">
            <a:avLst/>
          </a:prstGeom>
        </p:spPr>
        <p:txBody>
          <a:bodyPr lIns="91439" tIns="45719" rIns="91439" bIns="45719">
            <a:noAutofit/>
          </a:bodyPr>
          <a:lstStyle/>
          <a:p>
            <a:endParaRPr/>
          </a:p>
        </p:txBody>
      </p:sp>
      <p:sp>
        <p:nvSpPr>
          <p:cNvPr id="3632" name="Image"/>
          <p:cNvSpPr>
            <a:spLocks noGrp="1"/>
          </p:cNvSpPr>
          <p:nvPr>
            <p:ph type="pic" sz="quarter" idx="22"/>
          </p:nvPr>
        </p:nvSpPr>
        <p:spPr>
          <a:xfrm>
            <a:off x="2623684" y="3032867"/>
            <a:ext cx="1907135" cy="2270333"/>
          </a:xfrm>
          <a:prstGeom prst="rect">
            <a:avLst/>
          </a:prstGeom>
        </p:spPr>
        <p:txBody>
          <a:bodyPr lIns="91439" tIns="45719" rIns="91439" bIns="45719">
            <a:noAutofit/>
          </a:bodyPr>
          <a:lstStyle/>
          <a:p>
            <a:endParaRPr/>
          </a:p>
        </p:txBody>
      </p:sp>
      <p:sp>
        <p:nvSpPr>
          <p:cNvPr id="3633" name="Image"/>
          <p:cNvSpPr>
            <a:spLocks noGrp="1"/>
          </p:cNvSpPr>
          <p:nvPr>
            <p:ph type="pic" sz="quarter" idx="23"/>
          </p:nvPr>
        </p:nvSpPr>
        <p:spPr>
          <a:xfrm>
            <a:off x="4627936" y="1554801"/>
            <a:ext cx="1907136" cy="2270332"/>
          </a:xfrm>
          <a:prstGeom prst="rect">
            <a:avLst/>
          </a:prstGeom>
        </p:spPr>
        <p:txBody>
          <a:bodyPr lIns="91439" tIns="45719" rIns="91439" bIns="45719">
            <a:noAutofit/>
          </a:bodyPr>
          <a:lstStyle/>
          <a:p>
            <a:endParaRPr/>
          </a:p>
        </p:txBody>
      </p:sp>
      <p:sp>
        <p:nvSpPr>
          <p:cNvPr id="3634" name="Image"/>
          <p:cNvSpPr>
            <a:spLocks noGrp="1"/>
          </p:cNvSpPr>
          <p:nvPr>
            <p:ph type="pic" sz="quarter" idx="24"/>
          </p:nvPr>
        </p:nvSpPr>
        <p:spPr>
          <a:xfrm>
            <a:off x="6632185" y="1554798"/>
            <a:ext cx="1907137" cy="2270338"/>
          </a:xfrm>
          <a:prstGeom prst="rect">
            <a:avLst/>
          </a:prstGeom>
        </p:spPr>
        <p:txBody>
          <a:bodyPr lIns="91439" tIns="45719" rIns="91439" bIns="45719">
            <a:noAutofit/>
          </a:bodyPr>
          <a:lstStyle/>
          <a:p>
            <a:endParaRPr/>
          </a:p>
        </p:txBody>
      </p:sp>
      <p:sp>
        <p:nvSpPr>
          <p:cNvPr id="363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86.xml><?xml version="1.0" encoding="utf-8"?>
<p:sldLayout xmlns:a="http://schemas.openxmlformats.org/drawingml/2006/main" xmlns:r="http://schemas.openxmlformats.org/officeDocument/2006/relationships" xmlns:p="http://schemas.openxmlformats.org/presentationml/2006/main" type="tx">
  <p:cSld name="81_Custom Layout">
    <p:spTree>
      <p:nvGrpSpPr>
        <p:cNvPr id="1" name=""/>
        <p:cNvGrpSpPr/>
        <p:nvPr/>
      </p:nvGrpSpPr>
      <p:grpSpPr>
        <a:xfrm>
          <a:off x="0" y="0"/>
          <a:ext cx="0" cy="0"/>
          <a:chOff x="0" y="0"/>
          <a:chExt cx="0" cy="0"/>
        </a:xfrm>
      </p:grpSpPr>
      <p:sp>
        <p:nvSpPr>
          <p:cNvPr id="3642" name="Rectangle"/>
          <p:cNvSpPr/>
          <p:nvPr/>
        </p:nvSpPr>
        <p:spPr>
          <a:xfrm flipH="1">
            <a:off x="-2" y="857248"/>
            <a:ext cx="3229905" cy="5143506"/>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643" name="Image"/>
          <p:cNvSpPr>
            <a:spLocks noGrp="1"/>
          </p:cNvSpPr>
          <p:nvPr>
            <p:ph type="pic" sz="half" idx="21"/>
          </p:nvPr>
        </p:nvSpPr>
        <p:spPr>
          <a:xfrm>
            <a:off x="619433" y="1388189"/>
            <a:ext cx="4667866" cy="3097166"/>
          </a:xfrm>
          <a:prstGeom prst="rect">
            <a:avLst/>
          </a:prstGeom>
        </p:spPr>
        <p:txBody>
          <a:bodyPr lIns="91439" tIns="45719" rIns="91439" bIns="45719">
            <a:noAutofit/>
          </a:bodyPr>
          <a:lstStyle/>
          <a:p>
            <a:endParaRPr/>
          </a:p>
        </p:txBody>
      </p:sp>
      <p:sp>
        <p:nvSpPr>
          <p:cNvPr id="3644"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87.xml><?xml version="1.0" encoding="utf-8"?>
<p:sldLayout xmlns:a="http://schemas.openxmlformats.org/drawingml/2006/main" xmlns:r="http://schemas.openxmlformats.org/officeDocument/2006/relationships" xmlns:p="http://schemas.openxmlformats.org/presentationml/2006/main" type="tx">
  <p:cSld name="82_Custom Layout">
    <p:spTree>
      <p:nvGrpSpPr>
        <p:cNvPr id="1" name=""/>
        <p:cNvGrpSpPr/>
        <p:nvPr/>
      </p:nvGrpSpPr>
      <p:grpSpPr>
        <a:xfrm>
          <a:off x="0" y="0"/>
          <a:ext cx="0" cy="0"/>
          <a:chOff x="0" y="0"/>
          <a:chExt cx="0" cy="0"/>
        </a:xfrm>
      </p:grpSpPr>
      <p:sp>
        <p:nvSpPr>
          <p:cNvPr id="3651" name="Rectangle"/>
          <p:cNvSpPr/>
          <p:nvPr/>
        </p:nvSpPr>
        <p:spPr>
          <a:xfrm>
            <a:off x="-1" y="857249"/>
            <a:ext cx="9144001" cy="1471614"/>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652" name="Image"/>
          <p:cNvSpPr>
            <a:spLocks noGrp="1"/>
          </p:cNvSpPr>
          <p:nvPr>
            <p:ph type="pic" sz="quarter" idx="21"/>
          </p:nvPr>
        </p:nvSpPr>
        <p:spPr>
          <a:xfrm>
            <a:off x="811622" y="1809749"/>
            <a:ext cx="2234384" cy="2941074"/>
          </a:xfrm>
          <a:prstGeom prst="rect">
            <a:avLst/>
          </a:prstGeom>
        </p:spPr>
        <p:txBody>
          <a:bodyPr lIns="91439" tIns="45719" rIns="91439" bIns="45719">
            <a:noAutofit/>
          </a:bodyPr>
          <a:lstStyle/>
          <a:p>
            <a:endParaRPr/>
          </a:p>
        </p:txBody>
      </p:sp>
      <p:sp>
        <p:nvSpPr>
          <p:cNvPr id="3653" name="Image"/>
          <p:cNvSpPr>
            <a:spLocks noGrp="1"/>
          </p:cNvSpPr>
          <p:nvPr>
            <p:ph type="pic" sz="quarter" idx="22"/>
          </p:nvPr>
        </p:nvSpPr>
        <p:spPr>
          <a:xfrm>
            <a:off x="3454810" y="1809750"/>
            <a:ext cx="2234385" cy="2941074"/>
          </a:xfrm>
          <a:prstGeom prst="rect">
            <a:avLst/>
          </a:prstGeom>
        </p:spPr>
        <p:txBody>
          <a:bodyPr lIns="91439" tIns="45719" rIns="91439" bIns="45719">
            <a:noAutofit/>
          </a:bodyPr>
          <a:lstStyle/>
          <a:p>
            <a:endParaRPr/>
          </a:p>
        </p:txBody>
      </p:sp>
      <p:sp>
        <p:nvSpPr>
          <p:cNvPr id="3654" name="Image"/>
          <p:cNvSpPr>
            <a:spLocks noGrp="1"/>
          </p:cNvSpPr>
          <p:nvPr>
            <p:ph type="pic" sz="quarter" idx="23"/>
          </p:nvPr>
        </p:nvSpPr>
        <p:spPr>
          <a:xfrm>
            <a:off x="6097997" y="1809750"/>
            <a:ext cx="2234387" cy="2941075"/>
          </a:xfrm>
          <a:prstGeom prst="rect">
            <a:avLst/>
          </a:prstGeom>
        </p:spPr>
        <p:txBody>
          <a:bodyPr lIns="91439" tIns="45719" rIns="91439" bIns="45719">
            <a:noAutofit/>
          </a:bodyPr>
          <a:lstStyle/>
          <a:p>
            <a:endParaRPr/>
          </a:p>
        </p:txBody>
      </p:sp>
      <p:sp>
        <p:nvSpPr>
          <p:cNvPr id="365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88.xml><?xml version="1.0" encoding="utf-8"?>
<p:sldLayout xmlns:a="http://schemas.openxmlformats.org/drawingml/2006/main" xmlns:r="http://schemas.openxmlformats.org/officeDocument/2006/relationships" xmlns:p="http://schemas.openxmlformats.org/presentationml/2006/main" type="tx">
  <p:cSld name="83_Custom Layout">
    <p:spTree>
      <p:nvGrpSpPr>
        <p:cNvPr id="1" name=""/>
        <p:cNvGrpSpPr/>
        <p:nvPr/>
      </p:nvGrpSpPr>
      <p:grpSpPr>
        <a:xfrm>
          <a:off x="0" y="0"/>
          <a:ext cx="0" cy="0"/>
          <a:chOff x="0" y="0"/>
          <a:chExt cx="0" cy="0"/>
        </a:xfrm>
      </p:grpSpPr>
      <p:sp>
        <p:nvSpPr>
          <p:cNvPr id="3662" name="Rectangle"/>
          <p:cNvSpPr/>
          <p:nvPr/>
        </p:nvSpPr>
        <p:spPr>
          <a:xfrm rot="5400000">
            <a:off x="3743517" y="2097697"/>
            <a:ext cx="5143506" cy="2662617"/>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663" name="Image"/>
          <p:cNvSpPr>
            <a:spLocks noGrp="1"/>
          </p:cNvSpPr>
          <p:nvPr>
            <p:ph type="pic" sz="quarter" idx="21"/>
          </p:nvPr>
        </p:nvSpPr>
        <p:spPr>
          <a:xfrm>
            <a:off x="4096429" y="1504603"/>
            <a:ext cx="3550150" cy="1924401"/>
          </a:xfrm>
          <a:prstGeom prst="rect">
            <a:avLst/>
          </a:prstGeom>
        </p:spPr>
        <p:txBody>
          <a:bodyPr lIns="91439" tIns="45719" rIns="91439" bIns="45719">
            <a:noAutofit/>
          </a:bodyPr>
          <a:lstStyle/>
          <a:p>
            <a:endParaRPr/>
          </a:p>
        </p:txBody>
      </p:sp>
      <p:sp>
        <p:nvSpPr>
          <p:cNvPr id="3664" name="Image"/>
          <p:cNvSpPr>
            <a:spLocks noGrp="1"/>
          </p:cNvSpPr>
          <p:nvPr>
            <p:ph type="pic" sz="quarter" idx="22"/>
          </p:nvPr>
        </p:nvSpPr>
        <p:spPr>
          <a:xfrm>
            <a:off x="4983967" y="3429001"/>
            <a:ext cx="3550154" cy="1924402"/>
          </a:xfrm>
          <a:prstGeom prst="rect">
            <a:avLst/>
          </a:prstGeom>
        </p:spPr>
        <p:txBody>
          <a:bodyPr lIns="91439" tIns="45719" rIns="91439" bIns="45719">
            <a:noAutofit/>
          </a:bodyPr>
          <a:lstStyle/>
          <a:p>
            <a:endParaRPr/>
          </a:p>
        </p:txBody>
      </p:sp>
      <p:sp>
        <p:nvSpPr>
          <p:cNvPr id="366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89.xml><?xml version="1.0" encoding="utf-8"?>
<p:sldLayout xmlns:a="http://schemas.openxmlformats.org/drawingml/2006/main" xmlns:r="http://schemas.openxmlformats.org/officeDocument/2006/relationships" xmlns:p="http://schemas.openxmlformats.org/presentationml/2006/main" type="tx">
  <p:cSld name="84_Custom Layout">
    <p:spTree>
      <p:nvGrpSpPr>
        <p:cNvPr id="1" name=""/>
        <p:cNvGrpSpPr/>
        <p:nvPr/>
      </p:nvGrpSpPr>
      <p:grpSpPr>
        <a:xfrm>
          <a:off x="0" y="0"/>
          <a:ext cx="0" cy="0"/>
          <a:chOff x="0" y="0"/>
          <a:chExt cx="0" cy="0"/>
        </a:xfrm>
      </p:grpSpPr>
      <p:grpSp>
        <p:nvGrpSpPr>
          <p:cNvPr id="3674" name="Group"/>
          <p:cNvGrpSpPr/>
          <p:nvPr/>
        </p:nvGrpSpPr>
        <p:grpSpPr>
          <a:xfrm>
            <a:off x="5359178" y="849976"/>
            <a:ext cx="3784824" cy="5150786"/>
            <a:chOff x="-1" y="0"/>
            <a:chExt cx="3784823" cy="5150784"/>
          </a:xfrm>
        </p:grpSpPr>
        <p:sp>
          <p:nvSpPr>
            <p:cNvPr id="3672" name="Rectangle"/>
            <p:cNvSpPr/>
            <p:nvPr/>
          </p:nvSpPr>
          <p:spPr>
            <a:xfrm>
              <a:off x="-2" y="-1"/>
              <a:ext cx="698719" cy="5150785"/>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673" name="Rectangle"/>
            <p:cNvSpPr/>
            <p:nvPr/>
          </p:nvSpPr>
          <p:spPr>
            <a:xfrm>
              <a:off x="698712" y="7264"/>
              <a:ext cx="3086111" cy="5143518"/>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675" name="Image"/>
          <p:cNvSpPr>
            <a:spLocks noGrp="1"/>
          </p:cNvSpPr>
          <p:nvPr>
            <p:ph type="pic" sz="quarter" idx="21"/>
          </p:nvPr>
        </p:nvSpPr>
        <p:spPr>
          <a:xfrm>
            <a:off x="4070556" y="1388192"/>
            <a:ext cx="2898065" cy="4092681"/>
          </a:xfrm>
          <a:prstGeom prst="rect">
            <a:avLst/>
          </a:prstGeom>
        </p:spPr>
        <p:txBody>
          <a:bodyPr lIns="91439" tIns="45719" rIns="91439" bIns="45719">
            <a:noAutofit/>
          </a:bodyPr>
          <a:lstStyle/>
          <a:p>
            <a:endParaRPr/>
          </a:p>
        </p:txBody>
      </p:sp>
      <p:sp>
        <p:nvSpPr>
          <p:cNvPr id="3676"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90.xml><?xml version="1.0" encoding="utf-8"?>
<p:sldLayout xmlns:a="http://schemas.openxmlformats.org/drawingml/2006/main" xmlns:r="http://schemas.openxmlformats.org/officeDocument/2006/relationships" xmlns:p="http://schemas.openxmlformats.org/presentationml/2006/main" type="tx">
  <p:cSld name="85_Custom Layout">
    <p:spTree>
      <p:nvGrpSpPr>
        <p:cNvPr id="1" name=""/>
        <p:cNvGrpSpPr/>
        <p:nvPr/>
      </p:nvGrpSpPr>
      <p:grpSpPr>
        <a:xfrm>
          <a:off x="0" y="0"/>
          <a:ext cx="0" cy="0"/>
          <a:chOff x="0" y="0"/>
          <a:chExt cx="0" cy="0"/>
        </a:xfrm>
      </p:grpSpPr>
      <p:sp>
        <p:nvSpPr>
          <p:cNvPr id="3683" name="Rectangle"/>
          <p:cNvSpPr/>
          <p:nvPr/>
        </p:nvSpPr>
        <p:spPr>
          <a:xfrm>
            <a:off x="571499" y="4081786"/>
            <a:ext cx="8001004" cy="1410321"/>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684" name="Image"/>
          <p:cNvSpPr>
            <a:spLocks noGrp="1"/>
          </p:cNvSpPr>
          <p:nvPr>
            <p:ph type="pic" sz="quarter" idx="21"/>
          </p:nvPr>
        </p:nvSpPr>
        <p:spPr>
          <a:xfrm>
            <a:off x="1266288" y="1471612"/>
            <a:ext cx="1678086" cy="3588588"/>
          </a:xfrm>
          <a:prstGeom prst="rect">
            <a:avLst/>
          </a:prstGeom>
        </p:spPr>
        <p:txBody>
          <a:bodyPr lIns="91439" tIns="45719" rIns="91439" bIns="45719">
            <a:noAutofit/>
          </a:bodyPr>
          <a:lstStyle/>
          <a:p>
            <a:endParaRPr/>
          </a:p>
        </p:txBody>
      </p:sp>
      <p:sp>
        <p:nvSpPr>
          <p:cNvPr id="368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91.xml><?xml version="1.0" encoding="utf-8"?>
<p:sldLayout xmlns:a="http://schemas.openxmlformats.org/drawingml/2006/main" xmlns:r="http://schemas.openxmlformats.org/officeDocument/2006/relationships" xmlns:p="http://schemas.openxmlformats.org/presentationml/2006/main" type="tx">
  <p:cSld name="86_Custom Layout">
    <p:spTree>
      <p:nvGrpSpPr>
        <p:cNvPr id="1" name=""/>
        <p:cNvGrpSpPr/>
        <p:nvPr/>
      </p:nvGrpSpPr>
      <p:grpSpPr>
        <a:xfrm>
          <a:off x="0" y="0"/>
          <a:ext cx="0" cy="0"/>
          <a:chOff x="0" y="0"/>
          <a:chExt cx="0" cy="0"/>
        </a:xfrm>
      </p:grpSpPr>
      <p:sp>
        <p:nvSpPr>
          <p:cNvPr id="3692" name="Rectangle"/>
          <p:cNvSpPr/>
          <p:nvPr/>
        </p:nvSpPr>
        <p:spPr>
          <a:xfrm rot="16200000" flipH="1">
            <a:off x="3611973" y="-2754724"/>
            <a:ext cx="1920060" cy="9144003"/>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693" name="Image"/>
          <p:cNvSpPr>
            <a:spLocks noGrp="1"/>
          </p:cNvSpPr>
          <p:nvPr>
            <p:ph type="pic" sz="quarter" idx="21"/>
          </p:nvPr>
        </p:nvSpPr>
        <p:spPr>
          <a:xfrm>
            <a:off x="5257432" y="1913888"/>
            <a:ext cx="2888681" cy="1828802"/>
          </a:xfrm>
          <a:prstGeom prst="rect">
            <a:avLst/>
          </a:prstGeom>
        </p:spPr>
        <p:txBody>
          <a:bodyPr lIns="91439" tIns="45719" rIns="91439" bIns="45719">
            <a:noAutofit/>
          </a:bodyPr>
          <a:lstStyle/>
          <a:p>
            <a:endParaRPr/>
          </a:p>
        </p:txBody>
      </p:sp>
      <p:sp>
        <p:nvSpPr>
          <p:cNvPr id="3694"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92.xml><?xml version="1.0" encoding="utf-8"?>
<p:sldLayout xmlns:a="http://schemas.openxmlformats.org/drawingml/2006/main" xmlns:r="http://schemas.openxmlformats.org/officeDocument/2006/relationships" xmlns:p="http://schemas.openxmlformats.org/presentationml/2006/main" type="tx">
  <p:cSld name="87_Custom Layout">
    <p:spTree>
      <p:nvGrpSpPr>
        <p:cNvPr id="1" name=""/>
        <p:cNvGrpSpPr/>
        <p:nvPr/>
      </p:nvGrpSpPr>
      <p:grpSpPr>
        <a:xfrm>
          <a:off x="0" y="0"/>
          <a:ext cx="0" cy="0"/>
          <a:chOff x="0" y="0"/>
          <a:chExt cx="0" cy="0"/>
        </a:xfrm>
      </p:grpSpPr>
      <p:grpSp>
        <p:nvGrpSpPr>
          <p:cNvPr id="3703" name="Group"/>
          <p:cNvGrpSpPr/>
          <p:nvPr/>
        </p:nvGrpSpPr>
        <p:grpSpPr>
          <a:xfrm>
            <a:off x="-7" y="857240"/>
            <a:ext cx="3621541" cy="5150787"/>
            <a:chOff x="0" y="0"/>
            <a:chExt cx="3621539" cy="5150785"/>
          </a:xfrm>
        </p:grpSpPr>
        <p:sp>
          <p:nvSpPr>
            <p:cNvPr id="3701" name="Rectangle"/>
            <p:cNvSpPr/>
            <p:nvPr/>
          </p:nvSpPr>
          <p:spPr>
            <a:xfrm flipH="1">
              <a:off x="2922821" y="-1"/>
              <a:ext cx="698719" cy="5150787"/>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702" name="Rectangle"/>
            <p:cNvSpPr/>
            <p:nvPr/>
          </p:nvSpPr>
          <p:spPr>
            <a:xfrm flipH="1">
              <a:off x="-1" y="-1"/>
              <a:ext cx="2922826" cy="5150787"/>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704" name="Image"/>
          <p:cNvSpPr>
            <a:spLocks noGrp="1"/>
          </p:cNvSpPr>
          <p:nvPr>
            <p:ph type="pic" sz="quarter" idx="21"/>
          </p:nvPr>
        </p:nvSpPr>
        <p:spPr>
          <a:xfrm>
            <a:off x="2295525" y="1762125"/>
            <a:ext cx="2543176" cy="3323419"/>
          </a:xfrm>
          <a:prstGeom prst="rect">
            <a:avLst/>
          </a:prstGeom>
        </p:spPr>
        <p:txBody>
          <a:bodyPr lIns="91439" tIns="45719" rIns="91439" bIns="45719">
            <a:noAutofit/>
          </a:bodyPr>
          <a:lstStyle/>
          <a:p>
            <a:endParaRPr/>
          </a:p>
        </p:txBody>
      </p:sp>
      <p:sp>
        <p:nvSpPr>
          <p:cNvPr id="370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93.xml><?xml version="1.0" encoding="utf-8"?>
<p:sldLayout xmlns:a="http://schemas.openxmlformats.org/drawingml/2006/main" xmlns:r="http://schemas.openxmlformats.org/officeDocument/2006/relationships" xmlns:p="http://schemas.openxmlformats.org/presentationml/2006/main" type="tx">
  <p:cSld name="23_Title Slid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712" name="Title Text"/>
          <p:cNvSpPr txBox="1">
            <a:spLocks noGrp="1"/>
          </p:cNvSpPr>
          <p:nvPr>
            <p:ph type="title"/>
          </p:nvPr>
        </p:nvSpPr>
        <p:spPr>
          <a:xfrm>
            <a:off x="376239" y="300085"/>
            <a:ext cx="8455026" cy="1128714"/>
          </a:xfrm>
          <a:prstGeom prst="rect">
            <a:avLst/>
          </a:prstGeom>
          <a:effectLst>
            <a:outerShdw dist="17961" dir="2700000" rotWithShape="0">
              <a:srgbClr val="000000"/>
            </a:outerShdw>
          </a:effectLst>
        </p:spPr>
        <p:txBody>
          <a:bodyPr lIns="45606" tIns="45606" rIns="45606" bIns="45606"/>
          <a:lstStyle>
            <a:lvl1pPr algn="l" defTabSz="912151">
              <a:defRPr sz="4600" b="1">
                <a:solidFill>
                  <a:srgbClr val="FFFFFF"/>
                </a:solidFill>
                <a:latin typeface="Arial"/>
                <a:ea typeface="Arial"/>
                <a:cs typeface="Arial"/>
                <a:sym typeface="Arial"/>
              </a:defRPr>
            </a:lvl1pPr>
          </a:lstStyle>
          <a:p>
            <a:r>
              <a:t>Title Text</a:t>
            </a:r>
          </a:p>
        </p:txBody>
      </p:sp>
      <p:sp>
        <p:nvSpPr>
          <p:cNvPr id="3713" name="Body Level One…"/>
          <p:cNvSpPr txBox="1">
            <a:spLocks noGrp="1"/>
          </p:cNvSpPr>
          <p:nvPr>
            <p:ph type="body" sz="quarter" idx="1"/>
          </p:nvPr>
        </p:nvSpPr>
        <p:spPr>
          <a:xfrm>
            <a:off x="376239" y="1436687"/>
            <a:ext cx="6075363" cy="588963"/>
          </a:xfrm>
          <a:prstGeom prst="rect">
            <a:avLst/>
          </a:prstGeom>
          <a:effectLst>
            <a:outerShdw dist="17961" dir="2700000" rotWithShape="0">
              <a:srgbClr val="FFFFFF"/>
            </a:outerShdw>
          </a:effectLst>
        </p:spPr>
        <p:txBody>
          <a:bodyPr lIns="45606" tIns="45606" rIns="45606" bIns="45606"/>
          <a:lstStyle>
            <a:lvl1pPr marL="0" indent="0" defTabSz="912151">
              <a:spcBef>
                <a:spcPts val="500"/>
              </a:spcBef>
              <a:buSzTx/>
              <a:buFontTx/>
              <a:buNone/>
              <a:defRPr sz="2400">
                <a:latin typeface="Arial"/>
                <a:ea typeface="Arial"/>
                <a:cs typeface="Arial"/>
                <a:sym typeface="Arial"/>
              </a:defRPr>
            </a:lvl1pPr>
            <a:lvl2pPr marL="700385" indent="-244323" defTabSz="912151">
              <a:spcBef>
                <a:spcPts val="500"/>
              </a:spcBef>
              <a:buFontTx/>
              <a:defRPr sz="2400">
                <a:latin typeface="Arial"/>
                <a:ea typeface="Arial"/>
                <a:cs typeface="Arial"/>
                <a:sym typeface="Arial"/>
              </a:defRPr>
            </a:lvl2pPr>
            <a:lvl3pPr marL="1140171" indent="-228026" defTabSz="912151">
              <a:spcBef>
                <a:spcPts val="500"/>
              </a:spcBef>
              <a:buFontTx/>
              <a:defRPr sz="2400">
                <a:latin typeface="Arial"/>
                <a:ea typeface="Arial"/>
                <a:cs typeface="Arial"/>
                <a:sym typeface="Arial"/>
              </a:defRPr>
            </a:lvl3pPr>
            <a:lvl4pPr marL="1641849" indent="-273641" defTabSz="912151">
              <a:spcBef>
                <a:spcPts val="500"/>
              </a:spcBef>
              <a:buFontTx/>
              <a:defRPr sz="2400">
                <a:latin typeface="Arial"/>
                <a:ea typeface="Arial"/>
                <a:cs typeface="Arial"/>
                <a:sym typeface="Arial"/>
              </a:defRPr>
            </a:lvl4pPr>
            <a:lvl5pPr marL="2097925" indent="-273641" defTabSz="912151">
              <a:spcBef>
                <a:spcPts val="500"/>
              </a:spcBef>
              <a:buFontTx/>
              <a:buChar char="•"/>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3714" name="Slide Number"/>
          <p:cNvSpPr txBox="1">
            <a:spLocks noGrp="1"/>
          </p:cNvSpPr>
          <p:nvPr>
            <p:ph type="sldNum" sz="quarter" idx="2"/>
          </p:nvPr>
        </p:nvSpPr>
        <p:spPr>
          <a:xfrm>
            <a:off x="8385165" y="6245226"/>
            <a:ext cx="301681" cy="288596"/>
          </a:xfrm>
          <a:prstGeom prst="rect">
            <a:avLst/>
          </a:prstGeom>
        </p:spPr>
        <p:txBody>
          <a:bodyPr lIns="45606" tIns="45606" rIns="45606" bIns="45606" anchor="t"/>
          <a:lstStyle>
            <a:lvl1pPr defTabSz="912151">
              <a:spcBef>
                <a:spcPts val="8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94.xml><?xml version="1.0" encoding="utf-8"?>
<p:sldLayout xmlns:a="http://schemas.openxmlformats.org/drawingml/2006/main" xmlns:r="http://schemas.openxmlformats.org/officeDocument/2006/relationships" xmlns:p="http://schemas.openxmlformats.org/presentationml/2006/main" type="tx">
  <p:cSld name="21_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721" name="Slide Number"/>
          <p:cNvSpPr txBox="1">
            <a:spLocks noGrp="1"/>
          </p:cNvSpPr>
          <p:nvPr>
            <p:ph type="sldNum" sz="quarter" idx="2"/>
          </p:nvPr>
        </p:nvSpPr>
        <p:spPr>
          <a:xfrm>
            <a:off x="8385165" y="6245226"/>
            <a:ext cx="301681" cy="288596"/>
          </a:xfrm>
          <a:prstGeom prst="rect">
            <a:avLst/>
          </a:prstGeom>
        </p:spPr>
        <p:txBody>
          <a:bodyPr lIns="45606" tIns="45606" rIns="45606" bIns="45606" anchor="t"/>
          <a:lstStyle>
            <a:lvl1pPr defTabSz="912151">
              <a:spcBef>
                <a:spcPts val="8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95.xml><?xml version="1.0" encoding="utf-8"?>
<p:sldLayout xmlns:a="http://schemas.openxmlformats.org/drawingml/2006/main" xmlns:r="http://schemas.openxmlformats.org/officeDocument/2006/relationships" xmlns:p="http://schemas.openxmlformats.org/presentationml/2006/main" type="tx">
  <p:cSld name="28_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728" name="Slide Number"/>
          <p:cNvSpPr txBox="1">
            <a:spLocks noGrp="1"/>
          </p:cNvSpPr>
          <p:nvPr>
            <p:ph type="sldNum" sz="quarter" idx="2"/>
          </p:nvPr>
        </p:nvSpPr>
        <p:spPr>
          <a:xfrm>
            <a:off x="8385065" y="6245228"/>
            <a:ext cx="301743" cy="288658"/>
          </a:xfrm>
          <a:prstGeom prst="rect">
            <a:avLst/>
          </a:prstGeom>
        </p:spPr>
        <p:txBody>
          <a:bodyPr lIns="45637" tIns="45637" rIns="45637" bIns="45637" anchor="t"/>
          <a:lstStyle>
            <a:lvl1pPr defTabSz="912759">
              <a:spcBef>
                <a:spcPts val="8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96.xml><?xml version="1.0" encoding="utf-8"?>
<p:sldLayout xmlns:a="http://schemas.openxmlformats.org/drawingml/2006/main" xmlns:r="http://schemas.openxmlformats.org/officeDocument/2006/relationships" xmlns:p="http://schemas.openxmlformats.org/presentationml/2006/main" type="tx">
  <p:cSld name="21_Picture with Captio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735" name="Title Text"/>
          <p:cNvSpPr txBox="1">
            <a:spLocks noGrp="1"/>
          </p:cNvSpPr>
          <p:nvPr>
            <p:ph type="title"/>
          </p:nvPr>
        </p:nvSpPr>
        <p:spPr>
          <a:xfrm>
            <a:off x="1792326" y="4800643"/>
            <a:ext cx="5486404" cy="566745"/>
          </a:xfrm>
          <a:prstGeom prst="rect">
            <a:avLst/>
          </a:prstGeom>
          <a:effectLst>
            <a:outerShdw dist="17961" dir="2700000" rotWithShape="0">
              <a:srgbClr val="FFFFFF"/>
            </a:outerShdw>
          </a:effectLst>
        </p:spPr>
        <p:txBody>
          <a:bodyPr lIns="45637" tIns="45637" rIns="45637" bIns="45637" anchor="b"/>
          <a:lstStyle>
            <a:lvl1pPr algn="l" defTabSz="912759">
              <a:defRPr sz="2000" b="1">
                <a:latin typeface="Arial"/>
                <a:ea typeface="Arial"/>
                <a:cs typeface="Arial"/>
                <a:sym typeface="Arial"/>
              </a:defRPr>
            </a:lvl1pPr>
          </a:lstStyle>
          <a:p>
            <a:r>
              <a:t>Title Text</a:t>
            </a:r>
          </a:p>
        </p:txBody>
      </p:sp>
      <p:sp>
        <p:nvSpPr>
          <p:cNvPr id="3736" name="Shape 759"/>
          <p:cNvSpPr>
            <a:spLocks noGrp="1"/>
          </p:cNvSpPr>
          <p:nvPr>
            <p:ph type="pic" sz="half" idx="21"/>
          </p:nvPr>
        </p:nvSpPr>
        <p:spPr>
          <a:xfrm>
            <a:off x="1792326" y="612775"/>
            <a:ext cx="5486404" cy="4114800"/>
          </a:xfrm>
          <a:prstGeom prst="rect">
            <a:avLst/>
          </a:prstGeom>
        </p:spPr>
        <p:txBody>
          <a:bodyPr lIns="91439" tIns="45719" rIns="91439" bIns="45719">
            <a:noAutofit/>
          </a:bodyPr>
          <a:lstStyle/>
          <a:p>
            <a:endParaRPr/>
          </a:p>
        </p:txBody>
      </p:sp>
      <p:sp>
        <p:nvSpPr>
          <p:cNvPr id="3737" name="Body Level One…"/>
          <p:cNvSpPr txBox="1">
            <a:spLocks noGrp="1"/>
          </p:cNvSpPr>
          <p:nvPr>
            <p:ph type="body" sz="quarter" idx="1"/>
          </p:nvPr>
        </p:nvSpPr>
        <p:spPr>
          <a:xfrm>
            <a:off x="1792326" y="5367349"/>
            <a:ext cx="5486404" cy="804869"/>
          </a:xfrm>
          <a:prstGeom prst="rect">
            <a:avLst/>
          </a:prstGeom>
        </p:spPr>
        <p:txBody>
          <a:bodyPr lIns="45637" tIns="45637" rIns="45637" bIns="45637"/>
          <a:lstStyle>
            <a:lvl1pPr marL="0" indent="0" defTabSz="912759">
              <a:spcBef>
                <a:spcPts val="300"/>
              </a:spcBef>
              <a:buSzTx/>
              <a:buFontTx/>
              <a:buNone/>
              <a:defRPr sz="1400">
                <a:latin typeface="Arial"/>
                <a:ea typeface="Arial"/>
                <a:cs typeface="Arial"/>
                <a:sym typeface="Arial"/>
              </a:defRPr>
            </a:lvl1pPr>
            <a:lvl2pPr marL="0" indent="0" defTabSz="912759">
              <a:spcBef>
                <a:spcPts val="300"/>
              </a:spcBef>
              <a:buSzTx/>
              <a:buFontTx/>
              <a:buNone/>
              <a:defRPr sz="1400">
                <a:latin typeface="Arial"/>
                <a:ea typeface="Arial"/>
                <a:cs typeface="Arial"/>
                <a:sym typeface="Arial"/>
              </a:defRPr>
            </a:lvl2pPr>
            <a:lvl3pPr marL="0" indent="0" defTabSz="912759">
              <a:spcBef>
                <a:spcPts val="300"/>
              </a:spcBef>
              <a:buSzTx/>
              <a:buFontTx/>
              <a:buNone/>
              <a:defRPr sz="1400">
                <a:latin typeface="Arial"/>
                <a:ea typeface="Arial"/>
                <a:cs typeface="Arial"/>
                <a:sym typeface="Arial"/>
              </a:defRPr>
            </a:lvl3pPr>
            <a:lvl4pPr marL="0" indent="0" defTabSz="912759">
              <a:spcBef>
                <a:spcPts val="300"/>
              </a:spcBef>
              <a:buSzTx/>
              <a:buFontTx/>
              <a:buNone/>
              <a:defRPr sz="1400">
                <a:latin typeface="Arial"/>
                <a:ea typeface="Arial"/>
                <a:cs typeface="Arial"/>
                <a:sym typeface="Arial"/>
              </a:defRPr>
            </a:lvl4pPr>
            <a:lvl5pPr marL="0" indent="0" defTabSz="912759">
              <a:spcBef>
                <a:spcPts val="300"/>
              </a:spcBef>
              <a:buSzTx/>
              <a:buFontTx/>
              <a:buNone/>
              <a:defRPr sz="1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3738" name="Slide Number"/>
          <p:cNvSpPr txBox="1">
            <a:spLocks noGrp="1"/>
          </p:cNvSpPr>
          <p:nvPr>
            <p:ph type="sldNum" sz="quarter" idx="2"/>
          </p:nvPr>
        </p:nvSpPr>
        <p:spPr>
          <a:xfrm>
            <a:off x="8385065" y="6245228"/>
            <a:ext cx="301743" cy="288658"/>
          </a:xfrm>
          <a:prstGeom prst="rect">
            <a:avLst/>
          </a:prstGeom>
        </p:spPr>
        <p:txBody>
          <a:bodyPr lIns="45637" tIns="45637" rIns="45637" bIns="45637" anchor="t"/>
          <a:lstStyle>
            <a:lvl1pPr defTabSz="912759">
              <a:spcBef>
                <a:spcPts val="8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97.xml><?xml version="1.0" encoding="utf-8"?>
<p:sldLayout xmlns:a="http://schemas.openxmlformats.org/drawingml/2006/main" xmlns:r="http://schemas.openxmlformats.org/officeDocument/2006/relationships" xmlns:p="http://schemas.openxmlformats.org/presentationml/2006/main" type="tx">
  <p:cSld name="20_Vertical Title and Tex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745" name="Slide Number"/>
          <p:cNvSpPr txBox="1">
            <a:spLocks noGrp="1"/>
          </p:cNvSpPr>
          <p:nvPr>
            <p:ph type="sldNum" sz="quarter" idx="2"/>
          </p:nvPr>
        </p:nvSpPr>
        <p:spPr>
          <a:xfrm>
            <a:off x="6426447" y="6356379"/>
            <a:ext cx="253511" cy="249095"/>
          </a:xfrm>
          <a:prstGeom prst="rect">
            <a:avLst/>
          </a:prstGeom>
        </p:spPr>
        <p:txBody>
          <a:bodyPr lIns="35647" tIns="35647" rIns="35647" bIns="35647" anchor="t"/>
          <a:lstStyle>
            <a:lvl1pPr algn="ctr" defTabSz="410008">
              <a:spcBef>
                <a:spcPts val="700"/>
              </a:spcBef>
              <a:defRPr>
                <a:solidFill>
                  <a:srgbClr val="000000"/>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98.xml><?xml version="1.0" encoding="utf-8"?>
<p:sldLayout xmlns:a="http://schemas.openxmlformats.org/drawingml/2006/main" xmlns:r="http://schemas.openxmlformats.org/officeDocument/2006/relationships" xmlns:p="http://schemas.openxmlformats.org/presentationml/2006/main" type="tx">
  <p:cSld name="3_Vertical Title and Text 0">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752" name="Slide Number"/>
          <p:cNvSpPr txBox="1">
            <a:spLocks noGrp="1"/>
          </p:cNvSpPr>
          <p:nvPr>
            <p:ph type="sldNum" sz="quarter" idx="2"/>
          </p:nvPr>
        </p:nvSpPr>
        <p:spPr>
          <a:xfrm>
            <a:off x="6426447" y="6356379"/>
            <a:ext cx="253511" cy="249095"/>
          </a:xfrm>
          <a:prstGeom prst="rect">
            <a:avLst/>
          </a:prstGeom>
        </p:spPr>
        <p:txBody>
          <a:bodyPr lIns="35647" tIns="35647" rIns="35647" bIns="35647" anchor="t"/>
          <a:lstStyle>
            <a:lvl1pPr algn="ctr" defTabSz="410008">
              <a:spcBef>
                <a:spcPts val="700"/>
              </a:spcBef>
              <a:defRPr>
                <a:solidFill>
                  <a:srgbClr val="000000"/>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399.xml><?xml version="1.0" encoding="utf-8"?>
<p:sldLayout xmlns:a="http://schemas.openxmlformats.org/drawingml/2006/main" xmlns:r="http://schemas.openxmlformats.org/officeDocument/2006/relationships" xmlns:p="http://schemas.openxmlformats.org/presentationml/2006/main" type="tx">
  <p:cSld name="40_Title Slid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759" name="Slide Number"/>
          <p:cNvSpPr txBox="1">
            <a:spLocks noGrp="1"/>
          </p:cNvSpPr>
          <p:nvPr>
            <p:ph type="sldNum" sz="quarter" idx="2"/>
          </p:nvPr>
        </p:nvSpPr>
        <p:spPr>
          <a:xfrm>
            <a:off x="6279551" y="6221733"/>
            <a:ext cx="273653" cy="269237"/>
          </a:xfrm>
          <a:prstGeom prst="rect">
            <a:avLst/>
          </a:prstGeom>
        </p:spPr>
        <p:txBody>
          <a:bodyPr lIns="45718" tIns="45718" rIns="45718" bIns="45718"/>
          <a:lstStyle>
            <a:lvl1pPr>
              <a:spcBef>
                <a:spcPts val="700"/>
              </a:spcBef>
              <a:defRPr>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00.xml><?xml version="1.0" encoding="utf-8"?>
<p:sldLayout xmlns:a="http://schemas.openxmlformats.org/drawingml/2006/main" xmlns:r="http://schemas.openxmlformats.org/officeDocument/2006/relationships" xmlns:p="http://schemas.openxmlformats.org/presentationml/2006/main" type="tx">
  <p:cSld name="34_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766" name="Slide Number"/>
          <p:cNvSpPr txBox="1">
            <a:spLocks noGrp="1"/>
          </p:cNvSpPr>
          <p:nvPr>
            <p:ph type="sldNum" sz="quarter" idx="2"/>
          </p:nvPr>
        </p:nvSpPr>
        <p:spPr>
          <a:xfrm>
            <a:off x="6279551" y="6221733"/>
            <a:ext cx="273653" cy="269237"/>
          </a:xfrm>
          <a:prstGeom prst="rect">
            <a:avLst/>
          </a:prstGeom>
        </p:spPr>
        <p:txBody>
          <a:bodyPr lIns="45718" tIns="45718" rIns="45718" bIns="45718"/>
          <a:lstStyle>
            <a:lvl1pPr>
              <a:spcBef>
                <a:spcPts val="700"/>
              </a:spcBef>
              <a:defRPr>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01.xml><?xml version="1.0" encoding="utf-8"?>
<p:sldLayout xmlns:a="http://schemas.openxmlformats.org/drawingml/2006/main" xmlns:r="http://schemas.openxmlformats.org/officeDocument/2006/relationships" xmlns:p="http://schemas.openxmlformats.org/presentationml/2006/main" type="tx">
  <p:cSld name="88_Custom Layout">
    <p:spTree>
      <p:nvGrpSpPr>
        <p:cNvPr id="1" name=""/>
        <p:cNvGrpSpPr/>
        <p:nvPr/>
      </p:nvGrpSpPr>
      <p:grpSpPr>
        <a:xfrm>
          <a:off x="0" y="0"/>
          <a:ext cx="0" cy="0"/>
          <a:chOff x="0" y="0"/>
          <a:chExt cx="0" cy="0"/>
        </a:xfrm>
      </p:grpSpPr>
      <p:grpSp>
        <p:nvGrpSpPr>
          <p:cNvPr id="3775" name="Group"/>
          <p:cNvGrpSpPr/>
          <p:nvPr/>
        </p:nvGrpSpPr>
        <p:grpSpPr>
          <a:xfrm>
            <a:off x="-8" y="-9630"/>
            <a:ext cx="3206824" cy="6877258"/>
            <a:chOff x="0" y="0"/>
            <a:chExt cx="3206822" cy="6877256"/>
          </a:xfrm>
        </p:grpSpPr>
        <p:sp>
          <p:nvSpPr>
            <p:cNvPr id="3773" name="Rectangle"/>
            <p:cNvSpPr/>
            <p:nvPr/>
          </p:nvSpPr>
          <p:spPr>
            <a:xfrm rot="10800000">
              <a:off x="2508105" y="-1"/>
              <a:ext cx="698717" cy="6877258"/>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774" name="Rectangle"/>
            <p:cNvSpPr/>
            <p:nvPr/>
          </p:nvSpPr>
          <p:spPr>
            <a:xfrm rot="10800000">
              <a:off x="-1" y="-1"/>
              <a:ext cx="2508107" cy="6877258"/>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776" name="Image"/>
          <p:cNvSpPr>
            <a:spLocks noGrp="1"/>
          </p:cNvSpPr>
          <p:nvPr>
            <p:ph type="pic" sz="half" idx="21"/>
          </p:nvPr>
        </p:nvSpPr>
        <p:spPr>
          <a:xfrm>
            <a:off x="557212" y="1400175"/>
            <a:ext cx="3343279" cy="4086229"/>
          </a:xfrm>
          <a:prstGeom prst="rect">
            <a:avLst/>
          </a:prstGeom>
        </p:spPr>
        <p:txBody>
          <a:bodyPr lIns="91439" tIns="45719" rIns="91439" bIns="45719">
            <a:noAutofit/>
          </a:bodyPr>
          <a:lstStyle/>
          <a:p>
            <a:endParaRPr/>
          </a:p>
        </p:txBody>
      </p:sp>
      <p:sp>
        <p:nvSpPr>
          <p:cNvPr id="3777" name="Image"/>
          <p:cNvSpPr>
            <a:spLocks noGrp="1"/>
          </p:cNvSpPr>
          <p:nvPr>
            <p:ph type="pic" sz="quarter" idx="22"/>
          </p:nvPr>
        </p:nvSpPr>
        <p:spPr>
          <a:xfrm>
            <a:off x="6799257" y="2851443"/>
            <a:ext cx="1649424" cy="1396096"/>
          </a:xfrm>
          <a:prstGeom prst="rect">
            <a:avLst/>
          </a:prstGeom>
        </p:spPr>
        <p:txBody>
          <a:bodyPr lIns="91439" tIns="45719" rIns="91439" bIns="45719">
            <a:noAutofit/>
          </a:bodyPr>
          <a:lstStyle/>
          <a:p>
            <a:endParaRPr/>
          </a:p>
        </p:txBody>
      </p:sp>
      <p:sp>
        <p:nvSpPr>
          <p:cNvPr id="3778"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02.xml><?xml version="1.0" encoding="utf-8"?>
<p:sldLayout xmlns:a="http://schemas.openxmlformats.org/drawingml/2006/main" xmlns:r="http://schemas.openxmlformats.org/officeDocument/2006/relationships" xmlns:p="http://schemas.openxmlformats.org/presentationml/2006/main" type="tx">
  <p:cSld name="89_Custom Layout">
    <p:spTree>
      <p:nvGrpSpPr>
        <p:cNvPr id="1" name=""/>
        <p:cNvGrpSpPr/>
        <p:nvPr/>
      </p:nvGrpSpPr>
      <p:grpSpPr>
        <a:xfrm>
          <a:off x="0" y="0"/>
          <a:ext cx="0" cy="0"/>
          <a:chOff x="0" y="0"/>
          <a:chExt cx="0" cy="0"/>
        </a:xfrm>
      </p:grpSpPr>
      <p:grpSp>
        <p:nvGrpSpPr>
          <p:cNvPr id="3787" name="Group"/>
          <p:cNvGrpSpPr/>
          <p:nvPr/>
        </p:nvGrpSpPr>
        <p:grpSpPr>
          <a:xfrm>
            <a:off x="-9" y="-27104"/>
            <a:ext cx="9155383" cy="6938485"/>
            <a:chOff x="-1" y="0"/>
            <a:chExt cx="9155381" cy="6938484"/>
          </a:xfrm>
        </p:grpSpPr>
        <p:sp>
          <p:nvSpPr>
            <p:cNvPr id="3785" name="Rectangle"/>
            <p:cNvSpPr/>
            <p:nvPr/>
          </p:nvSpPr>
          <p:spPr>
            <a:xfrm rot="10800000">
              <a:off x="7096651" y="-1"/>
              <a:ext cx="2058729" cy="6938485"/>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786" name="Rectangle"/>
            <p:cNvSpPr/>
            <p:nvPr/>
          </p:nvSpPr>
          <p:spPr>
            <a:xfrm>
              <a:off x="-2" y="14704"/>
              <a:ext cx="598720" cy="6899206"/>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788" name="Image"/>
          <p:cNvSpPr>
            <a:spLocks noGrp="1"/>
          </p:cNvSpPr>
          <p:nvPr>
            <p:ph type="pic" sz="half" idx="21"/>
          </p:nvPr>
        </p:nvSpPr>
        <p:spPr>
          <a:xfrm>
            <a:off x="4848226" y="1385887"/>
            <a:ext cx="3738565" cy="3521870"/>
          </a:xfrm>
          <a:prstGeom prst="rect">
            <a:avLst/>
          </a:prstGeom>
        </p:spPr>
        <p:txBody>
          <a:bodyPr lIns="91439" tIns="45719" rIns="91439" bIns="45719">
            <a:noAutofit/>
          </a:bodyPr>
          <a:lstStyle/>
          <a:p>
            <a:endParaRPr/>
          </a:p>
        </p:txBody>
      </p:sp>
      <p:sp>
        <p:nvSpPr>
          <p:cNvPr id="378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03.xml><?xml version="1.0" encoding="utf-8"?>
<p:sldLayout xmlns:a="http://schemas.openxmlformats.org/drawingml/2006/main" xmlns:r="http://schemas.openxmlformats.org/officeDocument/2006/relationships" xmlns:p="http://schemas.openxmlformats.org/presentationml/2006/main" type="tx">
  <p:cSld name="90_Custom Layout">
    <p:spTree>
      <p:nvGrpSpPr>
        <p:cNvPr id="1" name=""/>
        <p:cNvGrpSpPr/>
        <p:nvPr/>
      </p:nvGrpSpPr>
      <p:grpSpPr>
        <a:xfrm>
          <a:off x="0" y="0"/>
          <a:ext cx="0" cy="0"/>
          <a:chOff x="0" y="0"/>
          <a:chExt cx="0" cy="0"/>
        </a:xfrm>
      </p:grpSpPr>
      <p:sp>
        <p:nvSpPr>
          <p:cNvPr id="3796" name="Rectangle"/>
          <p:cNvSpPr/>
          <p:nvPr/>
        </p:nvSpPr>
        <p:spPr>
          <a:xfrm>
            <a:off x="-1" y="294679"/>
            <a:ext cx="9144001" cy="2057402"/>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797" name="Image"/>
          <p:cNvSpPr>
            <a:spLocks noGrp="1"/>
          </p:cNvSpPr>
          <p:nvPr>
            <p:ph type="pic" sz="half" idx="21"/>
          </p:nvPr>
        </p:nvSpPr>
        <p:spPr>
          <a:xfrm>
            <a:off x="816588" y="1543050"/>
            <a:ext cx="6662534" cy="2586042"/>
          </a:xfrm>
          <a:prstGeom prst="rect">
            <a:avLst/>
          </a:prstGeom>
        </p:spPr>
        <p:txBody>
          <a:bodyPr lIns="91439" tIns="45719" rIns="91439" bIns="45719">
            <a:noAutofit/>
          </a:bodyPr>
          <a:lstStyle/>
          <a:p>
            <a:endParaRPr/>
          </a:p>
        </p:txBody>
      </p:sp>
      <p:sp>
        <p:nvSpPr>
          <p:cNvPr id="3798"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04.xml><?xml version="1.0" encoding="utf-8"?>
<p:sldLayout xmlns:a="http://schemas.openxmlformats.org/drawingml/2006/main" xmlns:r="http://schemas.openxmlformats.org/officeDocument/2006/relationships" xmlns:p="http://schemas.openxmlformats.org/presentationml/2006/main" type="tx">
  <p:cSld name="91_Custom Layout">
    <p:spTree>
      <p:nvGrpSpPr>
        <p:cNvPr id="1" name=""/>
        <p:cNvGrpSpPr/>
        <p:nvPr/>
      </p:nvGrpSpPr>
      <p:grpSpPr>
        <a:xfrm>
          <a:off x="0" y="0"/>
          <a:ext cx="0" cy="0"/>
          <a:chOff x="0" y="0"/>
          <a:chExt cx="0" cy="0"/>
        </a:xfrm>
      </p:grpSpPr>
      <p:grpSp>
        <p:nvGrpSpPr>
          <p:cNvPr id="3807" name="Group"/>
          <p:cNvGrpSpPr/>
          <p:nvPr/>
        </p:nvGrpSpPr>
        <p:grpSpPr>
          <a:xfrm>
            <a:off x="-8044" y="-7414"/>
            <a:ext cx="9158716" cy="6882795"/>
            <a:chOff x="0" y="0"/>
            <a:chExt cx="9158714" cy="6882793"/>
          </a:xfrm>
        </p:grpSpPr>
        <p:sp>
          <p:nvSpPr>
            <p:cNvPr id="3805" name="Rectangle"/>
            <p:cNvSpPr/>
            <p:nvPr/>
          </p:nvSpPr>
          <p:spPr>
            <a:xfrm rot="10800000">
              <a:off x="149845" y="346"/>
              <a:ext cx="9008869" cy="2570453"/>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806" name="Rectangle"/>
            <p:cNvSpPr/>
            <p:nvPr/>
          </p:nvSpPr>
          <p:spPr>
            <a:xfrm rot="10800000">
              <a:off x="-1" y="-1"/>
              <a:ext cx="1722549" cy="6882795"/>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808" name="Image"/>
          <p:cNvSpPr>
            <a:spLocks noGrp="1"/>
          </p:cNvSpPr>
          <p:nvPr>
            <p:ph type="pic" sz="quarter" idx="21"/>
          </p:nvPr>
        </p:nvSpPr>
        <p:spPr>
          <a:xfrm>
            <a:off x="585787" y="1900234"/>
            <a:ext cx="2286002" cy="2771782"/>
          </a:xfrm>
          <a:prstGeom prst="rect">
            <a:avLst/>
          </a:prstGeom>
        </p:spPr>
        <p:txBody>
          <a:bodyPr lIns="91439" tIns="45719" rIns="91439" bIns="45719">
            <a:noAutofit/>
          </a:bodyPr>
          <a:lstStyle/>
          <a:p>
            <a:endParaRPr/>
          </a:p>
        </p:txBody>
      </p:sp>
      <p:sp>
        <p:nvSpPr>
          <p:cNvPr id="3809" name="Image"/>
          <p:cNvSpPr>
            <a:spLocks noGrp="1"/>
          </p:cNvSpPr>
          <p:nvPr>
            <p:ph type="pic" sz="quarter" idx="22"/>
          </p:nvPr>
        </p:nvSpPr>
        <p:spPr>
          <a:xfrm>
            <a:off x="6285117" y="1379677"/>
            <a:ext cx="2286007" cy="2771777"/>
          </a:xfrm>
          <a:prstGeom prst="rect">
            <a:avLst/>
          </a:prstGeom>
        </p:spPr>
        <p:txBody>
          <a:bodyPr lIns="91439" tIns="45719" rIns="91439" bIns="45719">
            <a:noAutofit/>
          </a:bodyPr>
          <a:lstStyle/>
          <a:p>
            <a:endParaRPr/>
          </a:p>
        </p:txBody>
      </p:sp>
      <p:sp>
        <p:nvSpPr>
          <p:cNvPr id="381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05.xml><?xml version="1.0" encoding="utf-8"?>
<p:sldLayout xmlns:a="http://schemas.openxmlformats.org/drawingml/2006/main" xmlns:r="http://schemas.openxmlformats.org/officeDocument/2006/relationships" xmlns:p="http://schemas.openxmlformats.org/presentationml/2006/main" type="tx">
  <p:cSld name="92_Custom Layout">
    <p:spTree>
      <p:nvGrpSpPr>
        <p:cNvPr id="1" name=""/>
        <p:cNvGrpSpPr/>
        <p:nvPr/>
      </p:nvGrpSpPr>
      <p:grpSpPr>
        <a:xfrm>
          <a:off x="0" y="0"/>
          <a:ext cx="0" cy="0"/>
          <a:chOff x="0" y="0"/>
          <a:chExt cx="0" cy="0"/>
        </a:xfrm>
      </p:grpSpPr>
      <p:sp>
        <p:nvSpPr>
          <p:cNvPr id="3817" name="Rectangle"/>
          <p:cNvSpPr/>
          <p:nvPr/>
        </p:nvSpPr>
        <p:spPr>
          <a:xfrm>
            <a:off x="-1" y="-11075"/>
            <a:ext cx="9144001" cy="2057401"/>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818" name="Image"/>
          <p:cNvSpPr>
            <a:spLocks noGrp="1"/>
          </p:cNvSpPr>
          <p:nvPr>
            <p:ph type="pic" sz="quarter" idx="21"/>
          </p:nvPr>
        </p:nvSpPr>
        <p:spPr>
          <a:xfrm>
            <a:off x="619430" y="1368877"/>
            <a:ext cx="4247540" cy="2076900"/>
          </a:xfrm>
          <a:prstGeom prst="rect">
            <a:avLst/>
          </a:prstGeom>
        </p:spPr>
        <p:txBody>
          <a:bodyPr lIns="91439" tIns="45719" rIns="91439" bIns="45719">
            <a:noAutofit/>
          </a:bodyPr>
          <a:lstStyle/>
          <a:p>
            <a:endParaRPr/>
          </a:p>
        </p:txBody>
      </p:sp>
      <p:sp>
        <p:nvSpPr>
          <p:cNvPr id="3819" name="Image"/>
          <p:cNvSpPr>
            <a:spLocks noGrp="1"/>
          </p:cNvSpPr>
          <p:nvPr>
            <p:ph type="pic" sz="quarter" idx="22"/>
          </p:nvPr>
        </p:nvSpPr>
        <p:spPr>
          <a:xfrm>
            <a:off x="4866968" y="3445776"/>
            <a:ext cx="1859910" cy="2057222"/>
          </a:xfrm>
          <a:prstGeom prst="rect">
            <a:avLst/>
          </a:prstGeom>
        </p:spPr>
        <p:txBody>
          <a:bodyPr lIns="91439" tIns="45719" rIns="91439" bIns="45719">
            <a:noAutofit/>
          </a:bodyPr>
          <a:lstStyle/>
          <a:p>
            <a:endParaRPr/>
          </a:p>
        </p:txBody>
      </p:sp>
      <p:sp>
        <p:nvSpPr>
          <p:cNvPr id="3820" name="Rectangle"/>
          <p:cNvSpPr/>
          <p:nvPr/>
        </p:nvSpPr>
        <p:spPr>
          <a:xfrm>
            <a:off x="1" y="4809709"/>
            <a:ext cx="9144001" cy="2057403"/>
          </a:xfrm>
          <a:prstGeom prst="rect">
            <a:avLst/>
          </a:prstGeom>
          <a:solidFill>
            <a:srgbClr val="535353"/>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821"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06.xml><?xml version="1.0" encoding="utf-8"?>
<p:sldLayout xmlns:a="http://schemas.openxmlformats.org/drawingml/2006/main" xmlns:r="http://schemas.openxmlformats.org/officeDocument/2006/relationships" xmlns:p="http://schemas.openxmlformats.org/presentationml/2006/main" type="tx">
  <p:cSld name="93_Custom Layout">
    <p:spTree>
      <p:nvGrpSpPr>
        <p:cNvPr id="1" name=""/>
        <p:cNvGrpSpPr/>
        <p:nvPr/>
      </p:nvGrpSpPr>
      <p:grpSpPr>
        <a:xfrm>
          <a:off x="0" y="0"/>
          <a:ext cx="0" cy="0"/>
          <a:chOff x="0" y="0"/>
          <a:chExt cx="0" cy="0"/>
        </a:xfrm>
      </p:grpSpPr>
      <p:sp>
        <p:nvSpPr>
          <p:cNvPr id="3828" name="Rectangle"/>
          <p:cNvSpPr/>
          <p:nvPr/>
        </p:nvSpPr>
        <p:spPr>
          <a:xfrm>
            <a:off x="0" y="857248"/>
            <a:ext cx="1157288"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829" name="Image"/>
          <p:cNvSpPr>
            <a:spLocks noGrp="1"/>
          </p:cNvSpPr>
          <p:nvPr>
            <p:ph type="pic" sz="quarter" idx="21"/>
          </p:nvPr>
        </p:nvSpPr>
        <p:spPr>
          <a:xfrm>
            <a:off x="557212" y="1378062"/>
            <a:ext cx="2643192" cy="4101878"/>
          </a:xfrm>
          <a:prstGeom prst="rect">
            <a:avLst/>
          </a:prstGeom>
        </p:spPr>
        <p:txBody>
          <a:bodyPr lIns="91439" tIns="45719" rIns="91439" bIns="45719">
            <a:noAutofit/>
          </a:bodyPr>
          <a:lstStyle/>
          <a:p>
            <a:endParaRPr/>
          </a:p>
        </p:txBody>
      </p:sp>
      <p:sp>
        <p:nvSpPr>
          <p:cNvPr id="3830"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07.xml><?xml version="1.0" encoding="utf-8"?>
<p:sldLayout xmlns:a="http://schemas.openxmlformats.org/drawingml/2006/main" xmlns:r="http://schemas.openxmlformats.org/officeDocument/2006/relationships" xmlns:p="http://schemas.openxmlformats.org/presentationml/2006/main" type="tx">
  <p:cSld name="94_Custom Layout">
    <p:spTree>
      <p:nvGrpSpPr>
        <p:cNvPr id="1" name=""/>
        <p:cNvGrpSpPr/>
        <p:nvPr/>
      </p:nvGrpSpPr>
      <p:grpSpPr>
        <a:xfrm>
          <a:off x="0" y="0"/>
          <a:ext cx="0" cy="0"/>
          <a:chOff x="0" y="0"/>
          <a:chExt cx="0" cy="0"/>
        </a:xfrm>
      </p:grpSpPr>
      <p:grpSp>
        <p:nvGrpSpPr>
          <p:cNvPr id="3839" name="Group"/>
          <p:cNvGrpSpPr/>
          <p:nvPr/>
        </p:nvGrpSpPr>
        <p:grpSpPr>
          <a:xfrm>
            <a:off x="5522468" y="849977"/>
            <a:ext cx="3621539" cy="5150784"/>
            <a:chOff x="0" y="-1"/>
            <a:chExt cx="3621538" cy="5150782"/>
          </a:xfrm>
        </p:grpSpPr>
        <p:sp>
          <p:nvSpPr>
            <p:cNvPr id="3837" name="Rectangle"/>
            <p:cNvSpPr/>
            <p:nvPr/>
          </p:nvSpPr>
          <p:spPr>
            <a:xfrm>
              <a:off x="-1" y="-2"/>
              <a:ext cx="698719" cy="5150783"/>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838" name="Rectangle"/>
            <p:cNvSpPr/>
            <p:nvPr/>
          </p:nvSpPr>
          <p:spPr>
            <a:xfrm>
              <a:off x="698714" y="-2"/>
              <a:ext cx="2922824" cy="5150783"/>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840" name="Image"/>
          <p:cNvSpPr>
            <a:spLocks noGrp="1"/>
          </p:cNvSpPr>
          <p:nvPr>
            <p:ph type="pic" sz="quarter" idx="21"/>
          </p:nvPr>
        </p:nvSpPr>
        <p:spPr>
          <a:xfrm>
            <a:off x="4174330" y="1388192"/>
            <a:ext cx="2761066" cy="4092681"/>
          </a:xfrm>
          <a:prstGeom prst="rect">
            <a:avLst/>
          </a:prstGeom>
        </p:spPr>
        <p:txBody>
          <a:bodyPr lIns="91439" tIns="45719" rIns="91439" bIns="45719">
            <a:noAutofit/>
          </a:bodyPr>
          <a:lstStyle/>
          <a:p>
            <a:endParaRPr/>
          </a:p>
        </p:txBody>
      </p:sp>
      <p:sp>
        <p:nvSpPr>
          <p:cNvPr id="3841"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08.xml><?xml version="1.0" encoding="utf-8"?>
<p:sldLayout xmlns:a="http://schemas.openxmlformats.org/drawingml/2006/main" xmlns:r="http://schemas.openxmlformats.org/officeDocument/2006/relationships" xmlns:p="http://schemas.openxmlformats.org/presentationml/2006/main" type="tx">
  <p:cSld name="95_Custom Layout">
    <p:spTree>
      <p:nvGrpSpPr>
        <p:cNvPr id="1" name=""/>
        <p:cNvGrpSpPr/>
        <p:nvPr/>
      </p:nvGrpSpPr>
      <p:grpSpPr>
        <a:xfrm>
          <a:off x="0" y="0"/>
          <a:ext cx="0" cy="0"/>
          <a:chOff x="0" y="0"/>
          <a:chExt cx="0" cy="0"/>
        </a:xfrm>
      </p:grpSpPr>
      <p:sp>
        <p:nvSpPr>
          <p:cNvPr id="3848" name="Image"/>
          <p:cNvSpPr>
            <a:spLocks noGrp="1"/>
          </p:cNvSpPr>
          <p:nvPr>
            <p:ph type="pic" sz="half" idx="21"/>
          </p:nvPr>
        </p:nvSpPr>
        <p:spPr>
          <a:xfrm>
            <a:off x="619433" y="2442597"/>
            <a:ext cx="7919885" cy="1747690"/>
          </a:xfrm>
          <a:prstGeom prst="rect">
            <a:avLst/>
          </a:prstGeom>
        </p:spPr>
        <p:txBody>
          <a:bodyPr lIns="91439" tIns="45719" rIns="91439" bIns="45719">
            <a:noAutofit/>
          </a:bodyPr>
          <a:lstStyle/>
          <a:p>
            <a:endParaRPr/>
          </a:p>
        </p:txBody>
      </p:sp>
      <p:sp>
        <p:nvSpPr>
          <p:cNvPr id="3849"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09.xml><?xml version="1.0" encoding="utf-8"?>
<p:sldLayout xmlns:a="http://schemas.openxmlformats.org/drawingml/2006/main" xmlns:r="http://schemas.openxmlformats.org/officeDocument/2006/relationships" xmlns:p="http://schemas.openxmlformats.org/presentationml/2006/main" type="tx">
  <p:cSld name="96_Custom Layout">
    <p:spTree>
      <p:nvGrpSpPr>
        <p:cNvPr id="1" name=""/>
        <p:cNvGrpSpPr/>
        <p:nvPr/>
      </p:nvGrpSpPr>
      <p:grpSpPr>
        <a:xfrm>
          <a:off x="0" y="0"/>
          <a:ext cx="0" cy="0"/>
          <a:chOff x="0" y="0"/>
          <a:chExt cx="0" cy="0"/>
        </a:xfrm>
      </p:grpSpPr>
      <p:sp>
        <p:nvSpPr>
          <p:cNvPr id="3856" name="Rectangle"/>
          <p:cNvSpPr/>
          <p:nvPr/>
        </p:nvSpPr>
        <p:spPr>
          <a:xfrm>
            <a:off x="1528684" y="857248"/>
            <a:ext cx="2931568"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857" name="Image"/>
          <p:cNvSpPr>
            <a:spLocks noGrp="1"/>
          </p:cNvSpPr>
          <p:nvPr>
            <p:ph type="pic" sz="quarter" idx="21"/>
          </p:nvPr>
        </p:nvSpPr>
        <p:spPr>
          <a:xfrm>
            <a:off x="2396087" y="1385887"/>
            <a:ext cx="2876004" cy="4114802"/>
          </a:xfrm>
          <a:prstGeom prst="rect">
            <a:avLst/>
          </a:prstGeom>
        </p:spPr>
        <p:txBody>
          <a:bodyPr lIns="91439" tIns="45719" rIns="91439" bIns="45719">
            <a:noAutofit/>
          </a:bodyPr>
          <a:lstStyle/>
          <a:p>
            <a:endParaRPr/>
          </a:p>
        </p:txBody>
      </p:sp>
      <p:sp>
        <p:nvSpPr>
          <p:cNvPr id="3858"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10.xml><?xml version="1.0" encoding="utf-8"?>
<p:sldLayout xmlns:a="http://schemas.openxmlformats.org/drawingml/2006/main" xmlns:r="http://schemas.openxmlformats.org/officeDocument/2006/relationships" xmlns:p="http://schemas.openxmlformats.org/presentationml/2006/main" type="tx">
  <p:cSld name="97_Custom Layout">
    <p:spTree>
      <p:nvGrpSpPr>
        <p:cNvPr id="1" name=""/>
        <p:cNvGrpSpPr/>
        <p:nvPr/>
      </p:nvGrpSpPr>
      <p:grpSpPr>
        <a:xfrm>
          <a:off x="0" y="0"/>
          <a:ext cx="0" cy="0"/>
          <a:chOff x="0" y="0"/>
          <a:chExt cx="0" cy="0"/>
        </a:xfrm>
      </p:grpSpPr>
      <p:sp>
        <p:nvSpPr>
          <p:cNvPr id="3865" name="Rectangle"/>
          <p:cNvSpPr/>
          <p:nvPr/>
        </p:nvSpPr>
        <p:spPr>
          <a:xfrm>
            <a:off x="-22122" y="857247"/>
            <a:ext cx="1143001"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866" name="Image"/>
          <p:cNvSpPr>
            <a:spLocks noGrp="1"/>
          </p:cNvSpPr>
          <p:nvPr>
            <p:ph type="pic" sz="quarter" idx="21"/>
          </p:nvPr>
        </p:nvSpPr>
        <p:spPr>
          <a:xfrm>
            <a:off x="571498" y="1371600"/>
            <a:ext cx="3128480" cy="3563783"/>
          </a:xfrm>
          <a:prstGeom prst="rect">
            <a:avLst/>
          </a:prstGeom>
        </p:spPr>
        <p:txBody>
          <a:bodyPr lIns="91439" tIns="45719" rIns="91439" bIns="45719">
            <a:noAutofit/>
          </a:bodyPr>
          <a:lstStyle/>
          <a:p>
            <a:endParaRPr/>
          </a:p>
        </p:txBody>
      </p:sp>
      <p:sp>
        <p:nvSpPr>
          <p:cNvPr id="3867"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11.xml><?xml version="1.0" encoding="utf-8"?>
<p:sldLayout xmlns:a="http://schemas.openxmlformats.org/drawingml/2006/main" xmlns:r="http://schemas.openxmlformats.org/officeDocument/2006/relationships" xmlns:p="http://schemas.openxmlformats.org/presentationml/2006/main" type="tx">
  <p:cSld name="98_Custom Layout">
    <p:spTree>
      <p:nvGrpSpPr>
        <p:cNvPr id="1" name=""/>
        <p:cNvGrpSpPr/>
        <p:nvPr/>
      </p:nvGrpSpPr>
      <p:grpSpPr>
        <a:xfrm>
          <a:off x="0" y="0"/>
          <a:ext cx="0" cy="0"/>
          <a:chOff x="0" y="0"/>
          <a:chExt cx="0" cy="0"/>
        </a:xfrm>
      </p:grpSpPr>
      <p:sp>
        <p:nvSpPr>
          <p:cNvPr id="3874" name="Rectangle"/>
          <p:cNvSpPr/>
          <p:nvPr/>
        </p:nvSpPr>
        <p:spPr>
          <a:xfrm>
            <a:off x="-1" y="857249"/>
            <a:ext cx="4008798" cy="728670"/>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875" name="Image"/>
          <p:cNvSpPr>
            <a:spLocks noGrp="1"/>
          </p:cNvSpPr>
          <p:nvPr>
            <p:ph type="pic" sz="quarter" idx="21"/>
          </p:nvPr>
        </p:nvSpPr>
        <p:spPr>
          <a:xfrm>
            <a:off x="577232" y="1366709"/>
            <a:ext cx="2880344" cy="2062292"/>
          </a:xfrm>
          <a:prstGeom prst="rect">
            <a:avLst/>
          </a:prstGeom>
        </p:spPr>
        <p:txBody>
          <a:bodyPr lIns="91439" tIns="45719" rIns="91439" bIns="45719">
            <a:noAutofit/>
          </a:bodyPr>
          <a:lstStyle/>
          <a:p>
            <a:endParaRPr/>
          </a:p>
        </p:txBody>
      </p:sp>
      <p:sp>
        <p:nvSpPr>
          <p:cNvPr id="3876" name="Image"/>
          <p:cNvSpPr>
            <a:spLocks noGrp="1"/>
          </p:cNvSpPr>
          <p:nvPr>
            <p:ph type="pic" sz="quarter" idx="22"/>
          </p:nvPr>
        </p:nvSpPr>
        <p:spPr>
          <a:xfrm>
            <a:off x="6966308" y="1585912"/>
            <a:ext cx="1649061" cy="1670775"/>
          </a:xfrm>
          <a:prstGeom prst="rect">
            <a:avLst/>
          </a:prstGeom>
        </p:spPr>
        <p:txBody>
          <a:bodyPr lIns="91439" tIns="45719" rIns="91439" bIns="45719">
            <a:noAutofit/>
          </a:bodyPr>
          <a:lstStyle/>
          <a:p>
            <a:endParaRPr/>
          </a:p>
        </p:txBody>
      </p:sp>
      <p:sp>
        <p:nvSpPr>
          <p:cNvPr id="3877" name="Image"/>
          <p:cNvSpPr>
            <a:spLocks noGrp="1"/>
          </p:cNvSpPr>
          <p:nvPr>
            <p:ph type="pic" sz="quarter" idx="23"/>
          </p:nvPr>
        </p:nvSpPr>
        <p:spPr>
          <a:xfrm>
            <a:off x="4008794" y="2763591"/>
            <a:ext cx="2406297" cy="2757841"/>
          </a:xfrm>
          <a:prstGeom prst="rect">
            <a:avLst/>
          </a:prstGeom>
        </p:spPr>
        <p:txBody>
          <a:bodyPr lIns="91439" tIns="45719" rIns="91439" bIns="45719">
            <a:noAutofit/>
          </a:bodyPr>
          <a:lstStyle/>
          <a:p>
            <a:endParaRPr/>
          </a:p>
        </p:txBody>
      </p:sp>
      <p:sp>
        <p:nvSpPr>
          <p:cNvPr id="3878"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12.xml><?xml version="1.0" encoding="utf-8"?>
<p:sldLayout xmlns:a="http://schemas.openxmlformats.org/drawingml/2006/main" xmlns:r="http://schemas.openxmlformats.org/officeDocument/2006/relationships" xmlns:p="http://schemas.openxmlformats.org/presentationml/2006/main" type="tx">
  <p:cSld name="99_Custom Layout">
    <p:spTree>
      <p:nvGrpSpPr>
        <p:cNvPr id="1" name=""/>
        <p:cNvGrpSpPr/>
        <p:nvPr/>
      </p:nvGrpSpPr>
      <p:grpSpPr>
        <a:xfrm>
          <a:off x="0" y="0"/>
          <a:ext cx="0" cy="0"/>
          <a:chOff x="0" y="0"/>
          <a:chExt cx="0" cy="0"/>
        </a:xfrm>
      </p:grpSpPr>
      <p:sp>
        <p:nvSpPr>
          <p:cNvPr id="3885" name="Image"/>
          <p:cNvSpPr>
            <a:spLocks noGrp="1"/>
          </p:cNvSpPr>
          <p:nvPr>
            <p:ph type="pic" sz="quarter" idx="21"/>
          </p:nvPr>
        </p:nvSpPr>
        <p:spPr>
          <a:xfrm>
            <a:off x="597308" y="3445590"/>
            <a:ext cx="3119286" cy="2057406"/>
          </a:xfrm>
          <a:prstGeom prst="rect">
            <a:avLst/>
          </a:prstGeom>
        </p:spPr>
        <p:txBody>
          <a:bodyPr lIns="91439" tIns="45719" rIns="91439" bIns="45719">
            <a:noAutofit/>
          </a:bodyPr>
          <a:lstStyle/>
          <a:p>
            <a:endParaRPr/>
          </a:p>
        </p:txBody>
      </p:sp>
      <p:sp>
        <p:nvSpPr>
          <p:cNvPr id="3886" name="Image"/>
          <p:cNvSpPr>
            <a:spLocks noGrp="1"/>
          </p:cNvSpPr>
          <p:nvPr>
            <p:ph type="pic" sz="quarter" idx="22"/>
          </p:nvPr>
        </p:nvSpPr>
        <p:spPr>
          <a:xfrm>
            <a:off x="3871452" y="1388192"/>
            <a:ext cx="2256504" cy="4114804"/>
          </a:xfrm>
          <a:prstGeom prst="rect">
            <a:avLst/>
          </a:prstGeom>
        </p:spPr>
        <p:txBody>
          <a:bodyPr lIns="91439" tIns="45719" rIns="91439" bIns="45719">
            <a:noAutofit/>
          </a:bodyPr>
          <a:lstStyle/>
          <a:p>
            <a:endParaRPr/>
          </a:p>
        </p:txBody>
      </p:sp>
      <p:sp>
        <p:nvSpPr>
          <p:cNvPr id="3887" name="Image"/>
          <p:cNvSpPr>
            <a:spLocks noGrp="1"/>
          </p:cNvSpPr>
          <p:nvPr>
            <p:ph type="pic" sz="quarter" idx="23"/>
          </p:nvPr>
        </p:nvSpPr>
        <p:spPr>
          <a:xfrm>
            <a:off x="6282814" y="1388192"/>
            <a:ext cx="2256506" cy="2499021"/>
          </a:xfrm>
          <a:prstGeom prst="rect">
            <a:avLst/>
          </a:prstGeom>
        </p:spPr>
        <p:txBody>
          <a:bodyPr lIns="91439" tIns="45719" rIns="91439" bIns="45719">
            <a:noAutofit/>
          </a:bodyPr>
          <a:lstStyle/>
          <a:p>
            <a:endParaRPr/>
          </a:p>
        </p:txBody>
      </p:sp>
      <p:sp>
        <p:nvSpPr>
          <p:cNvPr id="3888"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13.xml><?xml version="1.0" encoding="utf-8"?>
<p:sldLayout xmlns:a="http://schemas.openxmlformats.org/drawingml/2006/main" xmlns:r="http://schemas.openxmlformats.org/officeDocument/2006/relationships" xmlns:p="http://schemas.openxmlformats.org/presentationml/2006/main" type="tx">
  <p:cSld name="100_Custom Layout">
    <p:spTree>
      <p:nvGrpSpPr>
        <p:cNvPr id="1" name=""/>
        <p:cNvGrpSpPr/>
        <p:nvPr/>
      </p:nvGrpSpPr>
      <p:grpSpPr>
        <a:xfrm>
          <a:off x="0" y="0"/>
          <a:ext cx="0" cy="0"/>
          <a:chOff x="0" y="0"/>
          <a:chExt cx="0" cy="0"/>
        </a:xfrm>
      </p:grpSpPr>
      <p:grpSp>
        <p:nvGrpSpPr>
          <p:cNvPr id="3897" name="Group"/>
          <p:cNvGrpSpPr/>
          <p:nvPr/>
        </p:nvGrpSpPr>
        <p:grpSpPr>
          <a:xfrm>
            <a:off x="-5" y="857243"/>
            <a:ext cx="3985099" cy="5143516"/>
            <a:chOff x="0" y="0"/>
            <a:chExt cx="3985097" cy="5143515"/>
          </a:xfrm>
        </p:grpSpPr>
        <p:sp>
          <p:nvSpPr>
            <p:cNvPr id="3895" name="Rectangle"/>
            <p:cNvSpPr/>
            <p:nvPr/>
          </p:nvSpPr>
          <p:spPr>
            <a:xfrm>
              <a:off x="3340680" y="-1"/>
              <a:ext cx="644418" cy="5143516"/>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896" name="Rectangle"/>
            <p:cNvSpPr/>
            <p:nvPr/>
          </p:nvSpPr>
          <p:spPr>
            <a:xfrm flipH="1">
              <a:off x="-1" y="-1"/>
              <a:ext cx="3341399" cy="5143516"/>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898" name="Image"/>
          <p:cNvSpPr>
            <a:spLocks noGrp="1"/>
          </p:cNvSpPr>
          <p:nvPr>
            <p:ph type="pic" sz="quarter" idx="21"/>
          </p:nvPr>
        </p:nvSpPr>
        <p:spPr>
          <a:xfrm>
            <a:off x="2786744" y="1366403"/>
            <a:ext cx="2416633" cy="1375071"/>
          </a:xfrm>
          <a:prstGeom prst="rect">
            <a:avLst/>
          </a:prstGeom>
        </p:spPr>
        <p:txBody>
          <a:bodyPr lIns="91439" tIns="45719" rIns="91439" bIns="45719">
            <a:noAutofit/>
          </a:bodyPr>
          <a:lstStyle/>
          <a:p>
            <a:endParaRPr/>
          </a:p>
        </p:txBody>
      </p:sp>
      <p:sp>
        <p:nvSpPr>
          <p:cNvPr id="3899" name="Image"/>
          <p:cNvSpPr>
            <a:spLocks noGrp="1"/>
          </p:cNvSpPr>
          <p:nvPr>
            <p:ph type="pic" sz="quarter" idx="22"/>
          </p:nvPr>
        </p:nvSpPr>
        <p:spPr>
          <a:xfrm>
            <a:off x="2786744" y="2741465"/>
            <a:ext cx="2416633" cy="1375071"/>
          </a:xfrm>
          <a:prstGeom prst="rect">
            <a:avLst/>
          </a:prstGeom>
        </p:spPr>
        <p:txBody>
          <a:bodyPr lIns="91439" tIns="45719" rIns="91439" bIns="45719">
            <a:noAutofit/>
          </a:bodyPr>
          <a:lstStyle/>
          <a:p>
            <a:endParaRPr/>
          </a:p>
        </p:txBody>
      </p:sp>
      <p:sp>
        <p:nvSpPr>
          <p:cNvPr id="3900" name="Image"/>
          <p:cNvSpPr>
            <a:spLocks noGrp="1"/>
          </p:cNvSpPr>
          <p:nvPr>
            <p:ph type="pic" sz="quarter" idx="23"/>
          </p:nvPr>
        </p:nvSpPr>
        <p:spPr>
          <a:xfrm>
            <a:off x="2786744" y="4116532"/>
            <a:ext cx="2416633" cy="1375070"/>
          </a:xfrm>
          <a:prstGeom prst="rect">
            <a:avLst/>
          </a:prstGeom>
        </p:spPr>
        <p:txBody>
          <a:bodyPr lIns="91439" tIns="45719" rIns="91439" bIns="45719">
            <a:noAutofit/>
          </a:bodyPr>
          <a:lstStyle/>
          <a:p>
            <a:endParaRPr/>
          </a:p>
        </p:txBody>
      </p:sp>
      <p:sp>
        <p:nvSpPr>
          <p:cNvPr id="3901"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14.xml><?xml version="1.0" encoding="utf-8"?>
<p:sldLayout xmlns:a="http://schemas.openxmlformats.org/drawingml/2006/main" xmlns:r="http://schemas.openxmlformats.org/officeDocument/2006/relationships" xmlns:p="http://schemas.openxmlformats.org/presentationml/2006/main" type="tx">
  <p:cSld name="101_Custom Layout">
    <p:spTree>
      <p:nvGrpSpPr>
        <p:cNvPr id="1" name=""/>
        <p:cNvGrpSpPr/>
        <p:nvPr/>
      </p:nvGrpSpPr>
      <p:grpSpPr>
        <a:xfrm>
          <a:off x="0" y="0"/>
          <a:ext cx="0" cy="0"/>
          <a:chOff x="0" y="0"/>
          <a:chExt cx="0" cy="0"/>
        </a:xfrm>
      </p:grpSpPr>
      <p:sp>
        <p:nvSpPr>
          <p:cNvPr id="3908" name="Rectangle"/>
          <p:cNvSpPr/>
          <p:nvPr/>
        </p:nvSpPr>
        <p:spPr>
          <a:xfrm>
            <a:off x="8008373" y="849985"/>
            <a:ext cx="1135633" cy="515076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909" name="Image"/>
          <p:cNvSpPr>
            <a:spLocks noGrp="1"/>
          </p:cNvSpPr>
          <p:nvPr>
            <p:ph type="pic" sz="quarter" idx="21"/>
          </p:nvPr>
        </p:nvSpPr>
        <p:spPr>
          <a:xfrm>
            <a:off x="3747465" y="1593054"/>
            <a:ext cx="1518118" cy="1400179"/>
          </a:xfrm>
          <a:prstGeom prst="rect">
            <a:avLst/>
          </a:prstGeom>
        </p:spPr>
        <p:txBody>
          <a:bodyPr lIns="91439" tIns="45719" rIns="91439" bIns="45719">
            <a:noAutofit/>
          </a:bodyPr>
          <a:lstStyle/>
          <a:p>
            <a:endParaRPr/>
          </a:p>
        </p:txBody>
      </p:sp>
      <p:sp>
        <p:nvSpPr>
          <p:cNvPr id="3910" name="Image"/>
          <p:cNvSpPr>
            <a:spLocks noGrp="1"/>
          </p:cNvSpPr>
          <p:nvPr>
            <p:ph type="pic" sz="quarter" idx="22"/>
          </p:nvPr>
        </p:nvSpPr>
        <p:spPr>
          <a:xfrm>
            <a:off x="5411063" y="1593054"/>
            <a:ext cx="1518118" cy="1400179"/>
          </a:xfrm>
          <a:prstGeom prst="rect">
            <a:avLst/>
          </a:prstGeom>
        </p:spPr>
        <p:txBody>
          <a:bodyPr lIns="91439" tIns="45719" rIns="91439" bIns="45719">
            <a:noAutofit/>
          </a:bodyPr>
          <a:lstStyle/>
          <a:p>
            <a:endParaRPr/>
          </a:p>
        </p:txBody>
      </p:sp>
      <p:sp>
        <p:nvSpPr>
          <p:cNvPr id="3911" name="Image"/>
          <p:cNvSpPr>
            <a:spLocks noGrp="1"/>
          </p:cNvSpPr>
          <p:nvPr>
            <p:ph type="pic" sz="quarter" idx="23"/>
          </p:nvPr>
        </p:nvSpPr>
        <p:spPr>
          <a:xfrm>
            <a:off x="7074661" y="1593054"/>
            <a:ext cx="1518118" cy="1400179"/>
          </a:xfrm>
          <a:prstGeom prst="rect">
            <a:avLst/>
          </a:prstGeom>
        </p:spPr>
        <p:txBody>
          <a:bodyPr lIns="91439" tIns="45719" rIns="91439" bIns="45719">
            <a:noAutofit/>
          </a:bodyPr>
          <a:lstStyle/>
          <a:p>
            <a:endParaRPr/>
          </a:p>
        </p:txBody>
      </p:sp>
      <p:sp>
        <p:nvSpPr>
          <p:cNvPr id="3912" name="Image"/>
          <p:cNvSpPr>
            <a:spLocks noGrp="1"/>
          </p:cNvSpPr>
          <p:nvPr>
            <p:ph type="pic" sz="quarter" idx="24"/>
          </p:nvPr>
        </p:nvSpPr>
        <p:spPr>
          <a:xfrm>
            <a:off x="3747465" y="3579016"/>
            <a:ext cx="1518118" cy="1400182"/>
          </a:xfrm>
          <a:prstGeom prst="rect">
            <a:avLst/>
          </a:prstGeom>
        </p:spPr>
        <p:txBody>
          <a:bodyPr lIns="91439" tIns="45719" rIns="91439" bIns="45719">
            <a:noAutofit/>
          </a:bodyPr>
          <a:lstStyle/>
          <a:p>
            <a:endParaRPr/>
          </a:p>
        </p:txBody>
      </p:sp>
      <p:sp>
        <p:nvSpPr>
          <p:cNvPr id="3913" name="Image"/>
          <p:cNvSpPr>
            <a:spLocks noGrp="1"/>
          </p:cNvSpPr>
          <p:nvPr>
            <p:ph type="pic" sz="quarter" idx="25"/>
          </p:nvPr>
        </p:nvSpPr>
        <p:spPr>
          <a:xfrm>
            <a:off x="5411063" y="3579016"/>
            <a:ext cx="1518118" cy="1400182"/>
          </a:xfrm>
          <a:prstGeom prst="rect">
            <a:avLst/>
          </a:prstGeom>
        </p:spPr>
        <p:txBody>
          <a:bodyPr lIns="91439" tIns="45719" rIns="91439" bIns="45719">
            <a:noAutofit/>
          </a:bodyPr>
          <a:lstStyle/>
          <a:p>
            <a:endParaRPr/>
          </a:p>
        </p:txBody>
      </p:sp>
      <p:sp>
        <p:nvSpPr>
          <p:cNvPr id="3914" name="Image"/>
          <p:cNvSpPr>
            <a:spLocks noGrp="1"/>
          </p:cNvSpPr>
          <p:nvPr>
            <p:ph type="pic" sz="quarter" idx="26"/>
          </p:nvPr>
        </p:nvSpPr>
        <p:spPr>
          <a:xfrm>
            <a:off x="7074661" y="3579016"/>
            <a:ext cx="1518118" cy="1400182"/>
          </a:xfrm>
          <a:prstGeom prst="rect">
            <a:avLst/>
          </a:prstGeom>
        </p:spPr>
        <p:txBody>
          <a:bodyPr lIns="91439" tIns="45719" rIns="91439" bIns="45719">
            <a:noAutofit/>
          </a:bodyPr>
          <a:lstStyle/>
          <a:p>
            <a:endParaRPr/>
          </a:p>
        </p:txBody>
      </p:sp>
      <p:sp>
        <p:nvSpPr>
          <p:cNvPr id="391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15.xml><?xml version="1.0" encoding="utf-8"?>
<p:sldLayout xmlns:a="http://schemas.openxmlformats.org/drawingml/2006/main" xmlns:r="http://schemas.openxmlformats.org/officeDocument/2006/relationships" xmlns:p="http://schemas.openxmlformats.org/presentationml/2006/main" type="tx">
  <p:cSld name="102_Custom Layout">
    <p:spTree>
      <p:nvGrpSpPr>
        <p:cNvPr id="1" name=""/>
        <p:cNvGrpSpPr/>
        <p:nvPr/>
      </p:nvGrpSpPr>
      <p:grpSpPr>
        <a:xfrm>
          <a:off x="0" y="0"/>
          <a:ext cx="0" cy="0"/>
          <a:chOff x="0" y="0"/>
          <a:chExt cx="0" cy="0"/>
        </a:xfrm>
      </p:grpSpPr>
      <p:sp>
        <p:nvSpPr>
          <p:cNvPr id="3922" name="Rectangle"/>
          <p:cNvSpPr/>
          <p:nvPr/>
        </p:nvSpPr>
        <p:spPr>
          <a:xfrm>
            <a:off x="4187535" y="857248"/>
            <a:ext cx="1298869" cy="5143506"/>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923" name="Image"/>
          <p:cNvSpPr>
            <a:spLocks noGrp="1"/>
          </p:cNvSpPr>
          <p:nvPr>
            <p:ph type="pic" sz="quarter" idx="21"/>
          </p:nvPr>
        </p:nvSpPr>
        <p:spPr>
          <a:xfrm>
            <a:off x="542926" y="1378742"/>
            <a:ext cx="1843092" cy="3205721"/>
          </a:xfrm>
          <a:prstGeom prst="rect">
            <a:avLst/>
          </a:prstGeom>
        </p:spPr>
        <p:txBody>
          <a:bodyPr lIns="91439" tIns="45719" rIns="91439" bIns="45719">
            <a:noAutofit/>
          </a:bodyPr>
          <a:lstStyle/>
          <a:p>
            <a:endParaRPr/>
          </a:p>
        </p:txBody>
      </p:sp>
      <p:sp>
        <p:nvSpPr>
          <p:cNvPr id="3924" name="Image"/>
          <p:cNvSpPr>
            <a:spLocks noGrp="1"/>
          </p:cNvSpPr>
          <p:nvPr>
            <p:ph type="pic" sz="quarter" idx="22"/>
          </p:nvPr>
        </p:nvSpPr>
        <p:spPr>
          <a:xfrm>
            <a:off x="2512454" y="1378742"/>
            <a:ext cx="2443166" cy="4100518"/>
          </a:xfrm>
          <a:prstGeom prst="rect">
            <a:avLst/>
          </a:prstGeom>
        </p:spPr>
        <p:txBody>
          <a:bodyPr lIns="91439" tIns="45719" rIns="91439" bIns="45719">
            <a:noAutofit/>
          </a:bodyPr>
          <a:lstStyle/>
          <a:p>
            <a:endParaRPr/>
          </a:p>
        </p:txBody>
      </p:sp>
      <p:sp>
        <p:nvSpPr>
          <p:cNvPr id="392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16.xml><?xml version="1.0" encoding="utf-8"?>
<p:sldLayout xmlns:a="http://schemas.openxmlformats.org/drawingml/2006/main" xmlns:r="http://schemas.openxmlformats.org/officeDocument/2006/relationships" xmlns:p="http://schemas.openxmlformats.org/presentationml/2006/main" type="tx">
  <p:cSld name="103_Custom Layout">
    <p:spTree>
      <p:nvGrpSpPr>
        <p:cNvPr id="1" name=""/>
        <p:cNvGrpSpPr/>
        <p:nvPr/>
      </p:nvGrpSpPr>
      <p:grpSpPr>
        <a:xfrm>
          <a:off x="0" y="0"/>
          <a:ext cx="0" cy="0"/>
          <a:chOff x="0" y="0"/>
          <a:chExt cx="0" cy="0"/>
        </a:xfrm>
      </p:grpSpPr>
      <p:sp>
        <p:nvSpPr>
          <p:cNvPr id="3932" name="Image"/>
          <p:cNvSpPr>
            <a:spLocks noGrp="1"/>
          </p:cNvSpPr>
          <p:nvPr>
            <p:ph type="pic" sz="quarter" idx="21"/>
          </p:nvPr>
        </p:nvSpPr>
        <p:spPr>
          <a:xfrm>
            <a:off x="619433" y="3032867"/>
            <a:ext cx="1907135" cy="2270336"/>
          </a:xfrm>
          <a:prstGeom prst="rect">
            <a:avLst/>
          </a:prstGeom>
        </p:spPr>
        <p:txBody>
          <a:bodyPr lIns="91439" tIns="45719" rIns="91439" bIns="45719">
            <a:noAutofit/>
          </a:bodyPr>
          <a:lstStyle/>
          <a:p>
            <a:endParaRPr/>
          </a:p>
        </p:txBody>
      </p:sp>
      <p:sp>
        <p:nvSpPr>
          <p:cNvPr id="3933" name="Image"/>
          <p:cNvSpPr>
            <a:spLocks noGrp="1"/>
          </p:cNvSpPr>
          <p:nvPr>
            <p:ph type="pic" sz="quarter" idx="22"/>
          </p:nvPr>
        </p:nvSpPr>
        <p:spPr>
          <a:xfrm>
            <a:off x="2623685" y="3032867"/>
            <a:ext cx="1907130" cy="2270333"/>
          </a:xfrm>
          <a:prstGeom prst="rect">
            <a:avLst/>
          </a:prstGeom>
        </p:spPr>
        <p:txBody>
          <a:bodyPr lIns="91439" tIns="45719" rIns="91439" bIns="45719">
            <a:noAutofit/>
          </a:bodyPr>
          <a:lstStyle/>
          <a:p>
            <a:endParaRPr/>
          </a:p>
        </p:txBody>
      </p:sp>
      <p:sp>
        <p:nvSpPr>
          <p:cNvPr id="3934" name="Image"/>
          <p:cNvSpPr>
            <a:spLocks noGrp="1"/>
          </p:cNvSpPr>
          <p:nvPr>
            <p:ph type="pic" sz="quarter" idx="23"/>
          </p:nvPr>
        </p:nvSpPr>
        <p:spPr>
          <a:xfrm>
            <a:off x="4627936" y="1554801"/>
            <a:ext cx="1907136" cy="2270332"/>
          </a:xfrm>
          <a:prstGeom prst="rect">
            <a:avLst/>
          </a:prstGeom>
        </p:spPr>
        <p:txBody>
          <a:bodyPr lIns="91439" tIns="45719" rIns="91439" bIns="45719">
            <a:noAutofit/>
          </a:bodyPr>
          <a:lstStyle/>
          <a:p>
            <a:endParaRPr/>
          </a:p>
        </p:txBody>
      </p:sp>
      <p:sp>
        <p:nvSpPr>
          <p:cNvPr id="3935" name="Image"/>
          <p:cNvSpPr>
            <a:spLocks noGrp="1"/>
          </p:cNvSpPr>
          <p:nvPr>
            <p:ph type="pic" sz="quarter" idx="24"/>
          </p:nvPr>
        </p:nvSpPr>
        <p:spPr>
          <a:xfrm>
            <a:off x="6632188" y="1554801"/>
            <a:ext cx="1907136" cy="2270332"/>
          </a:xfrm>
          <a:prstGeom prst="rect">
            <a:avLst/>
          </a:prstGeom>
        </p:spPr>
        <p:txBody>
          <a:bodyPr lIns="91439" tIns="45719" rIns="91439" bIns="45719">
            <a:noAutofit/>
          </a:bodyPr>
          <a:lstStyle/>
          <a:p>
            <a:endParaRPr/>
          </a:p>
        </p:txBody>
      </p:sp>
      <p:sp>
        <p:nvSpPr>
          <p:cNvPr id="3936"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17.xml><?xml version="1.0" encoding="utf-8"?>
<p:sldLayout xmlns:a="http://schemas.openxmlformats.org/drawingml/2006/main" xmlns:r="http://schemas.openxmlformats.org/officeDocument/2006/relationships" xmlns:p="http://schemas.openxmlformats.org/presentationml/2006/main" type="tx">
  <p:cSld name="104_Custom Layout">
    <p:spTree>
      <p:nvGrpSpPr>
        <p:cNvPr id="1" name=""/>
        <p:cNvGrpSpPr/>
        <p:nvPr/>
      </p:nvGrpSpPr>
      <p:grpSpPr>
        <a:xfrm>
          <a:off x="0" y="0"/>
          <a:ext cx="0" cy="0"/>
          <a:chOff x="0" y="0"/>
          <a:chExt cx="0" cy="0"/>
        </a:xfrm>
      </p:grpSpPr>
      <p:sp>
        <p:nvSpPr>
          <p:cNvPr id="3943" name="Rectangle"/>
          <p:cNvSpPr/>
          <p:nvPr/>
        </p:nvSpPr>
        <p:spPr>
          <a:xfrm flipH="1">
            <a:off x="-3" y="857248"/>
            <a:ext cx="3229905" cy="5143506"/>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944" name="Image"/>
          <p:cNvSpPr>
            <a:spLocks noGrp="1"/>
          </p:cNvSpPr>
          <p:nvPr>
            <p:ph type="pic" sz="half" idx="21"/>
          </p:nvPr>
        </p:nvSpPr>
        <p:spPr>
          <a:xfrm>
            <a:off x="619433" y="1388191"/>
            <a:ext cx="4667866" cy="3097162"/>
          </a:xfrm>
          <a:prstGeom prst="rect">
            <a:avLst/>
          </a:prstGeom>
        </p:spPr>
        <p:txBody>
          <a:bodyPr lIns="91439" tIns="45719" rIns="91439" bIns="45719">
            <a:noAutofit/>
          </a:bodyPr>
          <a:lstStyle/>
          <a:p>
            <a:endParaRPr/>
          </a:p>
        </p:txBody>
      </p:sp>
      <p:sp>
        <p:nvSpPr>
          <p:cNvPr id="394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18.xml><?xml version="1.0" encoding="utf-8"?>
<p:sldLayout xmlns:a="http://schemas.openxmlformats.org/drawingml/2006/main" xmlns:r="http://schemas.openxmlformats.org/officeDocument/2006/relationships" xmlns:p="http://schemas.openxmlformats.org/presentationml/2006/main" type="tx">
  <p:cSld name="105_Custom Layout">
    <p:spTree>
      <p:nvGrpSpPr>
        <p:cNvPr id="1" name=""/>
        <p:cNvGrpSpPr/>
        <p:nvPr/>
      </p:nvGrpSpPr>
      <p:grpSpPr>
        <a:xfrm>
          <a:off x="0" y="0"/>
          <a:ext cx="0" cy="0"/>
          <a:chOff x="0" y="0"/>
          <a:chExt cx="0" cy="0"/>
        </a:xfrm>
      </p:grpSpPr>
      <p:sp>
        <p:nvSpPr>
          <p:cNvPr id="3952" name="Rectangle"/>
          <p:cNvSpPr/>
          <p:nvPr/>
        </p:nvSpPr>
        <p:spPr>
          <a:xfrm>
            <a:off x="-1" y="857250"/>
            <a:ext cx="9144001" cy="1471614"/>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953" name="Image"/>
          <p:cNvSpPr>
            <a:spLocks noGrp="1"/>
          </p:cNvSpPr>
          <p:nvPr>
            <p:ph type="pic" sz="quarter" idx="21"/>
          </p:nvPr>
        </p:nvSpPr>
        <p:spPr>
          <a:xfrm>
            <a:off x="811622" y="1809750"/>
            <a:ext cx="2234385" cy="2941074"/>
          </a:xfrm>
          <a:prstGeom prst="rect">
            <a:avLst/>
          </a:prstGeom>
        </p:spPr>
        <p:txBody>
          <a:bodyPr lIns="91439" tIns="45719" rIns="91439" bIns="45719">
            <a:noAutofit/>
          </a:bodyPr>
          <a:lstStyle/>
          <a:p>
            <a:endParaRPr/>
          </a:p>
        </p:txBody>
      </p:sp>
      <p:sp>
        <p:nvSpPr>
          <p:cNvPr id="3954" name="Image"/>
          <p:cNvSpPr>
            <a:spLocks noGrp="1"/>
          </p:cNvSpPr>
          <p:nvPr>
            <p:ph type="pic" sz="quarter" idx="22"/>
          </p:nvPr>
        </p:nvSpPr>
        <p:spPr>
          <a:xfrm>
            <a:off x="3454810" y="1809750"/>
            <a:ext cx="2234385" cy="2941074"/>
          </a:xfrm>
          <a:prstGeom prst="rect">
            <a:avLst/>
          </a:prstGeom>
        </p:spPr>
        <p:txBody>
          <a:bodyPr lIns="91439" tIns="45719" rIns="91439" bIns="45719">
            <a:noAutofit/>
          </a:bodyPr>
          <a:lstStyle/>
          <a:p>
            <a:endParaRPr/>
          </a:p>
        </p:txBody>
      </p:sp>
      <p:sp>
        <p:nvSpPr>
          <p:cNvPr id="3955" name="Image"/>
          <p:cNvSpPr>
            <a:spLocks noGrp="1"/>
          </p:cNvSpPr>
          <p:nvPr>
            <p:ph type="pic" sz="quarter" idx="23"/>
          </p:nvPr>
        </p:nvSpPr>
        <p:spPr>
          <a:xfrm>
            <a:off x="6097997" y="1809750"/>
            <a:ext cx="2234387" cy="2941075"/>
          </a:xfrm>
          <a:prstGeom prst="rect">
            <a:avLst/>
          </a:prstGeom>
        </p:spPr>
        <p:txBody>
          <a:bodyPr lIns="91439" tIns="45719" rIns="91439" bIns="45719">
            <a:noAutofit/>
          </a:bodyPr>
          <a:lstStyle/>
          <a:p>
            <a:endParaRPr/>
          </a:p>
        </p:txBody>
      </p:sp>
      <p:sp>
        <p:nvSpPr>
          <p:cNvPr id="3956"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19.xml><?xml version="1.0" encoding="utf-8"?>
<p:sldLayout xmlns:a="http://schemas.openxmlformats.org/drawingml/2006/main" xmlns:r="http://schemas.openxmlformats.org/officeDocument/2006/relationships" xmlns:p="http://schemas.openxmlformats.org/presentationml/2006/main" type="tx">
  <p:cSld name="106_Custom Layout">
    <p:spTree>
      <p:nvGrpSpPr>
        <p:cNvPr id="1" name=""/>
        <p:cNvGrpSpPr/>
        <p:nvPr/>
      </p:nvGrpSpPr>
      <p:grpSpPr>
        <a:xfrm>
          <a:off x="0" y="0"/>
          <a:ext cx="0" cy="0"/>
          <a:chOff x="0" y="0"/>
          <a:chExt cx="0" cy="0"/>
        </a:xfrm>
      </p:grpSpPr>
      <p:sp>
        <p:nvSpPr>
          <p:cNvPr id="3963" name="Rectangle"/>
          <p:cNvSpPr/>
          <p:nvPr/>
        </p:nvSpPr>
        <p:spPr>
          <a:xfrm rot="5400000">
            <a:off x="3743518" y="2097695"/>
            <a:ext cx="5143506" cy="2662618"/>
          </a:xfrm>
          <a:prstGeom prst="rect">
            <a:avLst/>
          </a:prstGeom>
          <a:solidFill>
            <a:srgbClr val="27407E"/>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964" name="Image"/>
          <p:cNvSpPr>
            <a:spLocks noGrp="1"/>
          </p:cNvSpPr>
          <p:nvPr>
            <p:ph type="pic" sz="quarter" idx="21"/>
          </p:nvPr>
        </p:nvSpPr>
        <p:spPr>
          <a:xfrm>
            <a:off x="4096430" y="1504603"/>
            <a:ext cx="3550152" cy="1924401"/>
          </a:xfrm>
          <a:prstGeom prst="rect">
            <a:avLst/>
          </a:prstGeom>
        </p:spPr>
        <p:txBody>
          <a:bodyPr lIns="91439" tIns="45719" rIns="91439" bIns="45719">
            <a:noAutofit/>
          </a:bodyPr>
          <a:lstStyle/>
          <a:p>
            <a:endParaRPr/>
          </a:p>
        </p:txBody>
      </p:sp>
      <p:sp>
        <p:nvSpPr>
          <p:cNvPr id="3965" name="Image"/>
          <p:cNvSpPr>
            <a:spLocks noGrp="1"/>
          </p:cNvSpPr>
          <p:nvPr>
            <p:ph type="pic" sz="quarter" idx="22"/>
          </p:nvPr>
        </p:nvSpPr>
        <p:spPr>
          <a:xfrm>
            <a:off x="4983967" y="3429001"/>
            <a:ext cx="3550152" cy="1924401"/>
          </a:xfrm>
          <a:prstGeom prst="rect">
            <a:avLst/>
          </a:prstGeom>
        </p:spPr>
        <p:txBody>
          <a:bodyPr lIns="91439" tIns="45719" rIns="91439" bIns="45719">
            <a:noAutofit/>
          </a:bodyPr>
          <a:lstStyle/>
          <a:p>
            <a:endParaRPr/>
          </a:p>
        </p:txBody>
      </p:sp>
      <p:sp>
        <p:nvSpPr>
          <p:cNvPr id="3966"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20.xml><?xml version="1.0" encoding="utf-8"?>
<p:sldLayout xmlns:a="http://schemas.openxmlformats.org/drawingml/2006/main" xmlns:r="http://schemas.openxmlformats.org/officeDocument/2006/relationships" xmlns:p="http://schemas.openxmlformats.org/presentationml/2006/main" type="tx">
  <p:cSld name="107_Custom Layout">
    <p:spTree>
      <p:nvGrpSpPr>
        <p:cNvPr id="1" name=""/>
        <p:cNvGrpSpPr/>
        <p:nvPr/>
      </p:nvGrpSpPr>
      <p:grpSpPr>
        <a:xfrm>
          <a:off x="0" y="0"/>
          <a:ext cx="0" cy="0"/>
          <a:chOff x="0" y="0"/>
          <a:chExt cx="0" cy="0"/>
        </a:xfrm>
      </p:grpSpPr>
      <p:grpSp>
        <p:nvGrpSpPr>
          <p:cNvPr id="3975" name="Group"/>
          <p:cNvGrpSpPr/>
          <p:nvPr/>
        </p:nvGrpSpPr>
        <p:grpSpPr>
          <a:xfrm>
            <a:off x="5359181" y="849977"/>
            <a:ext cx="3784824" cy="5150784"/>
            <a:chOff x="-1" y="-1"/>
            <a:chExt cx="3784823" cy="5150782"/>
          </a:xfrm>
        </p:grpSpPr>
        <p:sp>
          <p:nvSpPr>
            <p:cNvPr id="3973" name="Rectangle"/>
            <p:cNvSpPr/>
            <p:nvPr/>
          </p:nvSpPr>
          <p:spPr>
            <a:xfrm>
              <a:off x="-2" y="-2"/>
              <a:ext cx="698718" cy="5150783"/>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3974" name="Rectangle"/>
            <p:cNvSpPr/>
            <p:nvPr/>
          </p:nvSpPr>
          <p:spPr>
            <a:xfrm>
              <a:off x="698712" y="7264"/>
              <a:ext cx="3086111" cy="5143516"/>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3976" name="Image"/>
          <p:cNvSpPr>
            <a:spLocks noGrp="1"/>
          </p:cNvSpPr>
          <p:nvPr>
            <p:ph type="pic" sz="quarter" idx="21"/>
          </p:nvPr>
        </p:nvSpPr>
        <p:spPr>
          <a:xfrm>
            <a:off x="4070556" y="1388192"/>
            <a:ext cx="2898065" cy="4092681"/>
          </a:xfrm>
          <a:prstGeom prst="rect">
            <a:avLst/>
          </a:prstGeom>
        </p:spPr>
        <p:txBody>
          <a:bodyPr lIns="91439" tIns="45719" rIns="91439" bIns="45719">
            <a:noAutofit/>
          </a:bodyPr>
          <a:lstStyle/>
          <a:p>
            <a:endParaRPr/>
          </a:p>
        </p:txBody>
      </p:sp>
      <p:sp>
        <p:nvSpPr>
          <p:cNvPr id="3977"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21.xml><?xml version="1.0" encoding="utf-8"?>
<p:sldLayout xmlns:a="http://schemas.openxmlformats.org/drawingml/2006/main" xmlns:r="http://schemas.openxmlformats.org/officeDocument/2006/relationships" xmlns:p="http://schemas.openxmlformats.org/presentationml/2006/main" type="tx">
  <p:cSld name="108_Custom Layout">
    <p:spTree>
      <p:nvGrpSpPr>
        <p:cNvPr id="1" name=""/>
        <p:cNvGrpSpPr/>
        <p:nvPr/>
      </p:nvGrpSpPr>
      <p:grpSpPr>
        <a:xfrm>
          <a:off x="0" y="0"/>
          <a:ext cx="0" cy="0"/>
          <a:chOff x="0" y="0"/>
          <a:chExt cx="0" cy="0"/>
        </a:xfrm>
      </p:grpSpPr>
      <p:sp>
        <p:nvSpPr>
          <p:cNvPr id="3984" name="Rectangle"/>
          <p:cNvSpPr/>
          <p:nvPr/>
        </p:nvSpPr>
        <p:spPr>
          <a:xfrm>
            <a:off x="571499" y="4081786"/>
            <a:ext cx="8001004" cy="1410321"/>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985" name="Image"/>
          <p:cNvSpPr>
            <a:spLocks noGrp="1"/>
          </p:cNvSpPr>
          <p:nvPr>
            <p:ph type="pic" sz="quarter" idx="21"/>
          </p:nvPr>
        </p:nvSpPr>
        <p:spPr>
          <a:xfrm>
            <a:off x="1266288" y="1471612"/>
            <a:ext cx="1678086" cy="3588588"/>
          </a:xfrm>
          <a:prstGeom prst="rect">
            <a:avLst/>
          </a:prstGeom>
        </p:spPr>
        <p:txBody>
          <a:bodyPr lIns="91439" tIns="45719" rIns="91439" bIns="45719">
            <a:noAutofit/>
          </a:bodyPr>
          <a:lstStyle/>
          <a:p>
            <a:endParaRPr/>
          </a:p>
        </p:txBody>
      </p:sp>
      <p:sp>
        <p:nvSpPr>
          <p:cNvPr id="3986"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22.xml><?xml version="1.0" encoding="utf-8"?>
<p:sldLayout xmlns:a="http://schemas.openxmlformats.org/drawingml/2006/main" xmlns:r="http://schemas.openxmlformats.org/officeDocument/2006/relationships" xmlns:p="http://schemas.openxmlformats.org/presentationml/2006/main" type="tx">
  <p:cSld name="109_Custom Layout">
    <p:spTree>
      <p:nvGrpSpPr>
        <p:cNvPr id="1" name=""/>
        <p:cNvGrpSpPr/>
        <p:nvPr/>
      </p:nvGrpSpPr>
      <p:grpSpPr>
        <a:xfrm>
          <a:off x="0" y="0"/>
          <a:ext cx="0" cy="0"/>
          <a:chOff x="0" y="0"/>
          <a:chExt cx="0" cy="0"/>
        </a:xfrm>
      </p:grpSpPr>
      <p:sp>
        <p:nvSpPr>
          <p:cNvPr id="3993" name="Rectangle"/>
          <p:cNvSpPr/>
          <p:nvPr/>
        </p:nvSpPr>
        <p:spPr>
          <a:xfrm rot="16200000" flipH="1">
            <a:off x="3611973" y="-2754724"/>
            <a:ext cx="1920060" cy="9144003"/>
          </a:xfrm>
          <a:prstGeom prst="rect">
            <a:avLst/>
          </a:prstGeom>
          <a:solidFill>
            <a:srgbClr val="404040"/>
          </a:solidFill>
          <a:ln w="12700">
            <a:miter lim="400000"/>
          </a:ln>
        </p:spPr>
        <p:txBody>
          <a:bodyPr lIns="45718" tIns="45718" rIns="45718" bIns="45718" anchor="ctr"/>
          <a:lstStyle/>
          <a:p>
            <a:pPr>
              <a:defRPr sz="1600">
                <a:solidFill>
                  <a:srgbClr val="FFFFFF"/>
                </a:solidFill>
                <a:latin typeface="Serif"/>
                <a:ea typeface="Serif"/>
                <a:cs typeface="Serif"/>
                <a:sym typeface="Serif"/>
              </a:defRPr>
            </a:pPr>
            <a:endParaRPr/>
          </a:p>
        </p:txBody>
      </p:sp>
      <p:sp>
        <p:nvSpPr>
          <p:cNvPr id="3994" name="Image"/>
          <p:cNvSpPr>
            <a:spLocks noGrp="1"/>
          </p:cNvSpPr>
          <p:nvPr>
            <p:ph type="pic" sz="quarter" idx="21"/>
          </p:nvPr>
        </p:nvSpPr>
        <p:spPr>
          <a:xfrm>
            <a:off x="5257432" y="1913888"/>
            <a:ext cx="2888679" cy="1828802"/>
          </a:xfrm>
          <a:prstGeom prst="rect">
            <a:avLst/>
          </a:prstGeom>
        </p:spPr>
        <p:txBody>
          <a:bodyPr lIns="91439" tIns="45719" rIns="91439" bIns="45719">
            <a:noAutofit/>
          </a:bodyPr>
          <a:lstStyle/>
          <a:p>
            <a:endParaRPr/>
          </a:p>
        </p:txBody>
      </p:sp>
      <p:sp>
        <p:nvSpPr>
          <p:cNvPr id="3995"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23.xml><?xml version="1.0" encoding="utf-8"?>
<p:sldLayout xmlns:a="http://schemas.openxmlformats.org/drawingml/2006/main" xmlns:r="http://schemas.openxmlformats.org/officeDocument/2006/relationships" xmlns:p="http://schemas.openxmlformats.org/presentationml/2006/main" type="tx">
  <p:cSld name="110_Custom Layout">
    <p:spTree>
      <p:nvGrpSpPr>
        <p:cNvPr id="1" name=""/>
        <p:cNvGrpSpPr/>
        <p:nvPr/>
      </p:nvGrpSpPr>
      <p:grpSpPr>
        <a:xfrm>
          <a:off x="0" y="0"/>
          <a:ext cx="0" cy="0"/>
          <a:chOff x="0" y="0"/>
          <a:chExt cx="0" cy="0"/>
        </a:xfrm>
      </p:grpSpPr>
      <p:grpSp>
        <p:nvGrpSpPr>
          <p:cNvPr id="4004" name="Group"/>
          <p:cNvGrpSpPr/>
          <p:nvPr/>
        </p:nvGrpSpPr>
        <p:grpSpPr>
          <a:xfrm>
            <a:off x="-8" y="857241"/>
            <a:ext cx="3621540" cy="5150783"/>
            <a:chOff x="0" y="-1"/>
            <a:chExt cx="3621539" cy="5150782"/>
          </a:xfrm>
        </p:grpSpPr>
        <p:sp>
          <p:nvSpPr>
            <p:cNvPr id="4002" name="Rectangle"/>
            <p:cNvSpPr/>
            <p:nvPr/>
          </p:nvSpPr>
          <p:spPr>
            <a:xfrm flipH="1">
              <a:off x="2922820" y="-2"/>
              <a:ext cx="698719" cy="5150783"/>
            </a:xfrm>
            <a:prstGeom prst="rect">
              <a:avLst/>
            </a:prstGeom>
            <a:solidFill>
              <a:srgbClr val="27407E"/>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sp>
          <p:nvSpPr>
            <p:cNvPr id="4003" name="Rectangle"/>
            <p:cNvSpPr/>
            <p:nvPr/>
          </p:nvSpPr>
          <p:spPr>
            <a:xfrm flipH="1">
              <a:off x="-1" y="-2"/>
              <a:ext cx="2922826" cy="5150783"/>
            </a:xfrm>
            <a:prstGeom prst="rect">
              <a:avLst/>
            </a:prstGeom>
            <a:solidFill>
              <a:srgbClr val="404040"/>
            </a:solidFill>
            <a:ln w="12700" cap="flat">
              <a:noFill/>
              <a:miter lim="400000"/>
            </a:ln>
            <a:effectLst/>
          </p:spPr>
          <p:txBody>
            <a:bodyPr wrap="square" lIns="45718" tIns="45718" rIns="45718" bIns="45718" numCol="1" anchor="ctr">
              <a:noAutofit/>
            </a:bodyPr>
            <a:lstStyle/>
            <a:p>
              <a:pPr>
                <a:defRPr sz="1600">
                  <a:solidFill>
                    <a:srgbClr val="FFFFFF"/>
                  </a:solidFill>
                  <a:latin typeface="Serif"/>
                  <a:ea typeface="Serif"/>
                  <a:cs typeface="Serif"/>
                  <a:sym typeface="Serif"/>
                </a:defRPr>
              </a:pPr>
              <a:endParaRPr/>
            </a:p>
          </p:txBody>
        </p:sp>
      </p:grpSp>
      <p:sp>
        <p:nvSpPr>
          <p:cNvPr id="4005" name="Image"/>
          <p:cNvSpPr>
            <a:spLocks noGrp="1"/>
          </p:cNvSpPr>
          <p:nvPr>
            <p:ph type="pic" sz="quarter" idx="21"/>
          </p:nvPr>
        </p:nvSpPr>
        <p:spPr>
          <a:xfrm>
            <a:off x="2295525" y="1762125"/>
            <a:ext cx="2543176" cy="3323417"/>
          </a:xfrm>
          <a:prstGeom prst="rect">
            <a:avLst/>
          </a:prstGeom>
        </p:spPr>
        <p:txBody>
          <a:bodyPr lIns="91439" tIns="45719" rIns="91439" bIns="45719">
            <a:noAutofit/>
          </a:bodyPr>
          <a:lstStyle/>
          <a:p>
            <a:endParaRPr/>
          </a:p>
        </p:txBody>
      </p:sp>
      <p:sp>
        <p:nvSpPr>
          <p:cNvPr id="4006" name="Slide Number"/>
          <p:cNvSpPr txBox="1">
            <a:spLocks noGrp="1"/>
          </p:cNvSpPr>
          <p:nvPr>
            <p:ph type="sldNum" sz="quarter" idx="2"/>
          </p:nvPr>
        </p:nvSpPr>
        <p:spPr>
          <a:xfrm>
            <a:off x="6287583" y="5493198"/>
            <a:ext cx="265622" cy="262633"/>
          </a:xfrm>
          <a:prstGeom prst="rect">
            <a:avLst/>
          </a:prstGeom>
        </p:spPr>
        <p:txBody>
          <a:bodyPr lIns="48766" tIns="48766" rIns="48766" bIns="48766"/>
          <a:lstStyle>
            <a:lvl1pPr>
              <a:spcBef>
                <a:spcPts val="600"/>
              </a:spcBef>
              <a:defRPr sz="1100">
                <a:solidFill>
                  <a:srgbClr val="8B8B8B"/>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424.xml><?xml version="1.0" encoding="utf-8"?>
<p:sldLayout xmlns:a="http://schemas.openxmlformats.org/drawingml/2006/main" xmlns:r="http://schemas.openxmlformats.org/officeDocument/2006/relationships" xmlns:p="http://schemas.openxmlformats.org/presentationml/2006/main" type="tx">
  <p:cSld name="24_Title Slide">
    <p:spTree>
      <p:nvGrpSpPr>
        <p:cNvPr id="1" name=""/>
        <p:cNvGrpSpPr/>
        <p:nvPr/>
      </p:nvGrpSpPr>
      <p:grpSpPr>
        <a:xfrm>
          <a:off x="0" y="0"/>
          <a:ext cx="0" cy="0"/>
          <a:chOff x="0" y="0"/>
          <a:chExt cx="0" cy="0"/>
        </a:xfrm>
      </p:grpSpPr>
      <p:sp>
        <p:nvSpPr>
          <p:cNvPr id="4013" name="Title Text"/>
          <p:cNvSpPr txBox="1">
            <a:spLocks noGrp="1"/>
          </p:cNvSpPr>
          <p:nvPr>
            <p:ph type="title"/>
          </p:nvPr>
        </p:nvSpPr>
        <p:spPr>
          <a:xfrm>
            <a:off x="685800" y="1122362"/>
            <a:ext cx="7772400" cy="2387602"/>
          </a:xfrm>
          <a:prstGeom prst="rect">
            <a:avLst/>
          </a:prstGeom>
        </p:spPr>
        <p:txBody>
          <a:bodyPr lIns="45718" tIns="45718" rIns="45718" bIns="45718" anchor="b"/>
          <a:lstStyle>
            <a:lvl1pPr defTabSz="914353">
              <a:lnSpc>
                <a:spcPct val="90000"/>
              </a:lnSpc>
              <a:defRPr sz="6000"/>
            </a:lvl1pPr>
          </a:lstStyle>
          <a:p>
            <a:r>
              <a:t>Title Text</a:t>
            </a:r>
          </a:p>
        </p:txBody>
      </p:sp>
      <p:sp>
        <p:nvSpPr>
          <p:cNvPr id="4014" name="Body Level One…"/>
          <p:cNvSpPr txBox="1">
            <a:spLocks noGrp="1"/>
          </p:cNvSpPr>
          <p:nvPr>
            <p:ph type="body" sz="quarter" idx="1"/>
          </p:nvPr>
        </p:nvSpPr>
        <p:spPr>
          <a:xfrm>
            <a:off x="1143000" y="3602037"/>
            <a:ext cx="6858000" cy="1655766"/>
          </a:xfrm>
          <a:prstGeom prst="rect">
            <a:avLst/>
          </a:prstGeom>
        </p:spPr>
        <p:txBody>
          <a:bodyPr lIns="45718" tIns="45718" rIns="45718" bIns="45718"/>
          <a:lstStyle>
            <a:lvl1pPr marL="0" indent="0" algn="ctr" defTabSz="914353">
              <a:lnSpc>
                <a:spcPct val="90000"/>
              </a:lnSpc>
              <a:spcBef>
                <a:spcPts val="1000"/>
              </a:spcBef>
              <a:buSzTx/>
              <a:buFontTx/>
              <a:buNone/>
              <a:defRPr sz="2400"/>
            </a:lvl1pPr>
            <a:lvl2pPr marL="0" indent="0" algn="ctr" defTabSz="914353">
              <a:lnSpc>
                <a:spcPct val="90000"/>
              </a:lnSpc>
              <a:spcBef>
                <a:spcPts val="1000"/>
              </a:spcBef>
              <a:buSzTx/>
              <a:buFontTx/>
              <a:buNone/>
              <a:defRPr sz="2400"/>
            </a:lvl2pPr>
            <a:lvl3pPr marL="0" indent="0" algn="ctr" defTabSz="914353">
              <a:lnSpc>
                <a:spcPct val="90000"/>
              </a:lnSpc>
              <a:spcBef>
                <a:spcPts val="1000"/>
              </a:spcBef>
              <a:buSzTx/>
              <a:buFontTx/>
              <a:buNone/>
              <a:defRPr sz="2400"/>
            </a:lvl3pPr>
            <a:lvl4pPr marL="0" indent="0" algn="ctr" defTabSz="914353">
              <a:lnSpc>
                <a:spcPct val="90000"/>
              </a:lnSpc>
              <a:spcBef>
                <a:spcPts val="1000"/>
              </a:spcBef>
              <a:buSzTx/>
              <a:buFontTx/>
              <a:buNone/>
              <a:defRPr sz="2400"/>
            </a:lvl4pPr>
            <a:lvl5pPr marL="0" indent="0" algn="ctr"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015" name="Slide Number"/>
          <p:cNvSpPr txBox="1">
            <a:spLocks noGrp="1"/>
          </p:cNvSpPr>
          <p:nvPr>
            <p:ph type="sldNum" sz="quarter" idx="2"/>
          </p:nvPr>
        </p:nvSpPr>
        <p:spPr>
          <a:xfrm>
            <a:off x="8258816" y="6401182"/>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25.xml><?xml version="1.0" encoding="utf-8"?>
<p:sldLayout xmlns:a="http://schemas.openxmlformats.org/drawingml/2006/main" xmlns:r="http://schemas.openxmlformats.org/officeDocument/2006/relationships" xmlns:p="http://schemas.openxmlformats.org/presentationml/2006/main" type="tx">
  <p:cSld name="18_Title and Content">
    <p:spTree>
      <p:nvGrpSpPr>
        <p:cNvPr id="1" name=""/>
        <p:cNvGrpSpPr/>
        <p:nvPr/>
      </p:nvGrpSpPr>
      <p:grpSpPr>
        <a:xfrm>
          <a:off x="0" y="0"/>
          <a:ext cx="0" cy="0"/>
          <a:chOff x="0" y="0"/>
          <a:chExt cx="0" cy="0"/>
        </a:xfrm>
      </p:grpSpPr>
      <p:sp>
        <p:nvSpPr>
          <p:cNvPr id="4022" name="Title Text"/>
          <p:cNvSpPr txBox="1">
            <a:spLocks noGrp="1"/>
          </p:cNvSpPr>
          <p:nvPr>
            <p:ph type="title"/>
          </p:nvPr>
        </p:nvSpPr>
        <p:spPr>
          <a:xfrm>
            <a:off x="628650" y="365125"/>
            <a:ext cx="7886700" cy="1325566"/>
          </a:xfrm>
          <a:prstGeom prst="rect">
            <a:avLst/>
          </a:prstGeom>
        </p:spPr>
        <p:txBody>
          <a:bodyPr lIns="45718" tIns="45718" rIns="45718" bIns="45718"/>
          <a:lstStyle>
            <a:lvl1pPr algn="l" defTabSz="914353">
              <a:lnSpc>
                <a:spcPct val="90000"/>
              </a:lnSpc>
            </a:lvl1pPr>
          </a:lstStyle>
          <a:p>
            <a:r>
              <a:t>Title Text</a:t>
            </a:r>
          </a:p>
        </p:txBody>
      </p:sp>
      <p:sp>
        <p:nvSpPr>
          <p:cNvPr id="4023" name="Body Level One…"/>
          <p:cNvSpPr txBox="1">
            <a:spLocks noGrp="1"/>
          </p:cNvSpPr>
          <p:nvPr>
            <p:ph type="body" idx="1"/>
          </p:nvPr>
        </p:nvSpPr>
        <p:spPr>
          <a:xfrm>
            <a:off x="628650" y="1825625"/>
            <a:ext cx="78867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7" defTabSz="914353">
              <a:lnSpc>
                <a:spcPct val="90000"/>
              </a:lnSpc>
              <a:spcBef>
                <a:spcPts val="1000"/>
              </a:spcBef>
              <a:buChar char="•"/>
              <a:defRPr sz="2800"/>
            </a:lvl2pPr>
            <a:lvl3pPr marL="1234376" indent="-320022" defTabSz="914353">
              <a:lnSpc>
                <a:spcPct val="90000"/>
              </a:lnSpc>
              <a:spcBef>
                <a:spcPts val="1000"/>
              </a:spcBef>
              <a:defRPr sz="2800"/>
            </a:lvl3pPr>
            <a:lvl4pPr marL="1727112"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024" name="Slide Number"/>
          <p:cNvSpPr txBox="1">
            <a:spLocks noGrp="1"/>
          </p:cNvSpPr>
          <p:nvPr>
            <p:ph type="sldNum" sz="quarter" idx="2"/>
          </p:nvPr>
        </p:nvSpPr>
        <p:spPr>
          <a:xfrm>
            <a:off x="8258816" y="6401182"/>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26.xml><?xml version="1.0" encoding="utf-8"?>
<p:sldLayout xmlns:a="http://schemas.openxmlformats.org/drawingml/2006/main" xmlns:r="http://schemas.openxmlformats.org/officeDocument/2006/relationships" xmlns:p="http://schemas.openxmlformats.org/presentationml/2006/main" type="tx">
  <p:cSld name="11_Section Header">
    <p:spTree>
      <p:nvGrpSpPr>
        <p:cNvPr id="1" name=""/>
        <p:cNvGrpSpPr/>
        <p:nvPr/>
      </p:nvGrpSpPr>
      <p:grpSpPr>
        <a:xfrm>
          <a:off x="0" y="0"/>
          <a:ext cx="0" cy="0"/>
          <a:chOff x="0" y="0"/>
          <a:chExt cx="0" cy="0"/>
        </a:xfrm>
      </p:grpSpPr>
      <p:sp>
        <p:nvSpPr>
          <p:cNvPr id="4031" name="Title Text"/>
          <p:cNvSpPr txBox="1">
            <a:spLocks noGrp="1"/>
          </p:cNvSpPr>
          <p:nvPr>
            <p:ph type="title"/>
          </p:nvPr>
        </p:nvSpPr>
        <p:spPr>
          <a:xfrm>
            <a:off x="623887" y="1709739"/>
            <a:ext cx="7886704" cy="2852737"/>
          </a:xfrm>
          <a:prstGeom prst="rect">
            <a:avLst/>
          </a:prstGeom>
        </p:spPr>
        <p:txBody>
          <a:bodyPr lIns="45718" tIns="45718" rIns="45718" bIns="45718" anchor="b"/>
          <a:lstStyle>
            <a:lvl1pPr algn="l" defTabSz="914353">
              <a:lnSpc>
                <a:spcPct val="90000"/>
              </a:lnSpc>
              <a:defRPr sz="6000"/>
            </a:lvl1pPr>
          </a:lstStyle>
          <a:p>
            <a:r>
              <a:t>Title Text</a:t>
            </a:r>
          </a:p>
        </p:txBody>
      </p:sp>
      <p:sp>
        <p:nvSpPr>
          <p:cNvPr id="4032" name="Body Level One…"/>
          <p:cNvSpPr txBox="1">
            <a:spLocks noGrp="1"/>
          </p:cNvSpPr>
          <p:nvPr>
            <p:ph type="body" sz="quarter" idx="1"/>
          </p:nvPr>
        </p:nvSpPr>
        <p:spPr>
          <a:xfrm>
            <a:off x="623887" y="4589464"/>
            <a:ext cx="7886704" cy="1500191"/>
          </a:xfrm>
          <a:prstGeom prst="rect">
            <a:avLst/>
          </a:prstGeom>
        </p:spPr>
        <p:txBody>
          <a:bodyPr lIns="45718" tIns="45718" rIns="45718" bIns="45718"/>
          <a:lstStyle>
            <a:lvl1pPr marL="0" indent="0" defTabSz="914353">
              <a:lnSpc>
                <a:spcPct val="90000"/>
              </a:lnSpc>
              <a:spcBef>
                <a:spcPts val="1000"/>
              </a:spcBef>
              <a:buSzTx/>
              <a:buFontTx/>
              <a:buNone/>
              <a:defRPr sz="2400"/>
            </a:lvl1pPr>
            <a:lvl2pPr marL="0" indent="0" defTabSz="914353">
              <a:lnSpc>
                <a:spcPct val="90000"/>
              </a:lnSpc>
              <a:spcBef>
                <a:spcPts val="1000"/>
              </a:spcBef>
              <a:buSzTx/>
              <a:buFontTx/>
              <a:buNone/>
              <a:defRPr sz="2400"/>
            </a:lvl2pPr>
            <a:lvl3pPr marL="0" indent="0" defTabSz="914353">
              <a:lnSpc>
                <a:spcPct val="90000"/>
              </a:lnSpc>
              <a:spcBef>
                <a:spcPts val="1000"/>
              </a:spcBef>
              <a:buSzTx/>
              <a:buFontTx/>
              <a:buNone/>
              <a:defRPr sz="2400"/>
            </a:lvl3pPr>
            <a:lvl4pPr marL="0" indent="0" defTabSz="914353">
              <a:lnSpc>
                <a:spcPct val="90000"/>
              </a:lnSpc>
              <a:spcBef>
                <a:spcPts val="1000"/>
              </a:spcBef>
              <a:buSzTx/>
              <a:buFontTx/>
              <a:buNone/>
              <a:defRPr sz="2400"/>
            </a:lvl4pPr>
            <a:lvl5pPr marL="0" indent="0"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033" name="Slide Number"/>
          <p:cNvSpPr txBox="1">
            <a:spLocks noGrp="1"/>
          </p:cNvSpPr>
          <p:nvPr>
            <p:ph type="sldNum" sz="quarter" idx="2"/>
          </p:nvPr>
        </p:nvSpPr>
        <p:spPr>
          <a:xfrm>
            <a:off x="8258816" y="6401182"/>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27.xml><?xml version="1.0" encoding="utf-8"?>
<p:sldLayout xmlns:a="http://schemas.openxmlformats.org/drawingml/2006/main" xmlns:r="http://schemas.openxmlformats.org/officeDocument/2006/relationships" xmlns:p="http://schemas.openxmlformats.org/presentationml/2006/main" type="tx">
  <p:cSld name="8_Two Content">
    <p:spTree>
      <p:nvGrpSpPr>
        <p:cNvPr id="1" name=""/>
        <p:cNvGrpSpPr/>
        <p:nvPr/>
      </p:nvGrpSpPr>
      <p:grpSpPr>
        <a:xfrm>
          <a:off x="0" y="0"/>
          <a:ext cx="0" cy="0"/>
          <a:chOff x="0" y="0"/>
          <a:chExt cx="0" cy="0"/>
        </a:xfrm>
      </p:grpSpPr>
      <p:sp>
        <p:nvSpPr>
          <p:cNvPr id="4040" name="Title Text"/>
          <p:cNvSpPr txBox="1">
            <a:spLocks noGrp="1"/>
          </p:cNvSpPr>
          <p:nvPr>
            <p:ph type="title"/>
          </p:nvPr>
        </p:nvSpPr>
        <p:spPr>
          <a:xfrm>
            <a:off x="628650" y="365125"/>
            <a:ext cx="7886700" cy="1325566"/>
          </a:xfrm>
          <a:prstGeom prst="rect">
            <a:avLst/>
          </a:prstGeom>
        </p:spPr>
        <p:txBody>
          <a:bodyPr lIns="45718" tIns="45718" rIns="45718" bIns="45718"/>
          <a:lstStyle>
            <a:lvl1pPr algn="l" defTabSz="914353">
              <a:lnSpc>
                <a:spcPct val="90000"/>
              </a:lnSpc>
            </a:lvl1pPr>
          </a:lstStyle>
          <a:p>
            <a:r>
              <a:t>Title Text</a:t>
            </a:r>
          </a:p>
        </p:txBody>
      </p:sp>
      <p:sp>
        <p:nvSpPr>
          <p:cNvPr id="4041" name="Body Level One…"/>
          <p:cNvSpPr txBox="1">
            <a:spLocks noGrp="1"/>
          </p:cNvSpPr>
          <p:nvPr>
            <p:ph type="body" sz="half" idx="1"/>
          </p:nvPr>
        </p:nvSpPr>
        <p:spPr>
          <a:xfrm>
            <a:off x="628650" y="1825625"/>
            <a:ext cx="38862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7" defTabSz="914353">
              <a:lnSpc>
                <a:spcPct val="90000"/>
              </a:lnSpc>
              <a:spcBef>
                <a:spcPts val="1000"/>
              </a:spcBef>
              <a:buChar char="•"/>
              <a:defRPr sz="2800"/>
            </a:lvl2pPr>
            <a:lvl3pPr marL="1234376" indent="-320022" defTabSz="914353">
              <a:lnSpc>
                <a:spcPct val="90000"/>
              </a:lnSpc>
              <a:spcBef>
                <a:spcPts val="1000"/>
              </a:spcBef>
              <a:defRPr sz="2800"/>
            </a:lvl3pPr>
            <a:lvl4pPr marL="1727112"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042" name="Slide Number"/>
          <p:cNvSpPr txBox="1">
            <a:spLocks noGrp="1"/>
          </p:cNvSpPr>
          <p:nvPr>
            <p:ph type="sldNum" sz="quarter" idx="2"/>
          </p:nvPr>
        </p:nvSpPr>
        <p:spPr>
          <a:xfrm>
            <a:off x="8258816" y="6401182"/>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28.xml><?xml version="1.0" encoding="utf-8"?>
<p:sldLayout xmlns:a="http://schemas.openxmlformats.org/drawingml/2006/main" xmlns:r="http://schemas.openxmlformats.org/officeDocument/2006/relationships" xmlns:p="http://schemas.openxmlformats.org/presentationml/2006/main" type="tx">
  <p:cSld name="8_Comparison">
    <p:spTree>
      <p:nvGrpSpPr>
        <p:cNvPr id="1" name=""/>
        <p:cNvGrpSpPr/>
        <p:nvPr/>
      </p:nvGrpSpPr>
      <p:grpSpPr>
        <a:xfrm>
          <a:off x="0" y="0"/>
          <a:ext cx="0" cy="0"/>
          <a:chOff x="0" y="0"/>
          <a:chExt cx="0" cy="0"/>
        </a:xfrm>
      </p:grpSpPr>
      <p:sp>
        <p:nvSpPr>
          <p:cNvPr id="4049" name="Title Text"/>
          <p:cNvSpPr txBox="1">
            <a:spLocks noGrp="1"/>
          </p:cNvSpPr>
          <p:nvPr>
            <p:ph type="title"/>
          </p:nvPr>
        </p:nvSpPr>
        <p:spPr>
          <a:xfrm>
            <a:off x="629841" y="365125"/>
            <a:ext cx="7886704" cy="1325566"/>
          </a:xfrm>
          <a:prstGeom prst="rect">
            <a:avLst/>
          </a:prstGeom>
        </p:spPr>
        <p:txBody>
          <a:bodyPr lIns="45718" tIns="45718" rIns="45718" bIns="45718"/>
          <a:lstStyle>
            <a:lvl1pPr algn="l" defTabSz="914353">
              <a:lnSpc>
                <a:spcPct val="90000"/>
              </a:lnSpc>
            </a:lvl1pPr>
          </a:lstStyle>
          <a:p>
            <a:r>
              <a:t>Title Text</a:t>
            </a:r>
          </a:p>
        </p:txBody>
      </p:sp>
      <p:sp>
        <p:nvSpPr>
          <p:cNvPr id="4050" name="Body Level One…"/>
          <p:cNvSpPr txBox="1">
            <a:spLocks noGrp="1"/>
          </p:cNvSpPr>
          <p:nvPr>
            <p:ph type="body" sz="quarter" idx="1"/>
          </p:nvPr>
        </p:nvSpPr>
        <p:spPr>
          <a:xfrm>
            <a:off x="629841" y="1681164"/>
            <a:ext cx="3868343" cy="823916"/>
          </a:xfrm>
          <a:prstGeom prst="rect">
            <a:avLst/>
          </a:prstGeom>
        </p:spPr>
        <p:txBody>
          <a:bodyPr lIns="45718" tIns="45718" rIns="45718" bIns="45718" anchor="b"/>
          <a:lstStyle>
            <a:lvl1pPr marL="0" indent="0" defTabSz="914353">
              <a:lnSpc>
                <a:spcPct val="90000"/>
              </a:lnSpc>
              <a:spcBef>
                <a:spcPts val="1000"/>
              </a:spcBef>
              <a:buSzTx/>
              <a:buFontTx/>
              <a:buNone/>
              <a:defRPr sz="2400" b="1"/>
            </a:lvl1pPr>
            <a:lvl2pPr marL="0" indent="0" defTabSz="914353">
              <a:lnSpc>
                <a:spcPct val="90000"/>
              </a:lnSpc>
              <a:spcBef>
                <a:spcPts val="1000"/>
              </a:spcBef>
              <a:buSzTx/>
              <a:buFontTx/>
              <a:buNone/>
              <a:defRPr sz="2400" b="1"/>
            </a:lvl2pPr>
            <a:lvl3pPr marL="0" indent="0" defTabSz="914353">
              <a:lnSpc>
                <a:spcPct val="90000"/>
              </a:lnSpc>
              <a:spcBef>
                <a:spcPts val="1000"/>
              </a:spcBef>
              <a:buSzTx/>
              <a:buFontTx/>
              <a:buNone/>
              <a:defRPr sz="2400" b="1"/>
            </a:lvl3pPr>
            <a:lvl4pPr marL="0" indent="0" defTabSz="914353">
              <a:lnSpc>
                <a:spcPct val="90000"/>
              </a:lnSpc>
              <a:spcBef>
                <a:spcPts val="1000"/>
              </a:spcBef>
              <a:buSzTx/>
              <a:buFontTx/>
              <a:buNone/>
              <a:defRPr sz="2400" b="1"/>
            </a:lvl4pPr>
            <a:lvl5pPr marL="0" indent="0" defTabSz="914353">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051" name="Text Placeholder 4"/>
          <p:cNvSpPr>
            <a:spLocks noGrp="1"/>
          </p:cNvSpPr>
          <p:nvPr>
            <p:ph type="body" sz="quarter" idx="21"/>
          </p:nvPr>
        </p:nvSpPr>
        <p:spPr>
          <a:xfrm>
            <a:off x="4629150" y="1681164"/>
            <a:ext cx="3887393" cy="823914"/>
          </a:xfrm>
          <a:prstGeom prst="rect">
            <a:avLst/>
          </a:prstGeom>
        </p:spPr>
        <p:txBody>
          <a:bodyPr lIns="45718" tIns="45718" rIns="45718" bIns="45718" anchor="b"/>
          <a:lstStyle/>
          <a:p>
            <a:endParaRPr/>
          </a:p>
        </p:txBody>
      </p:sp>
      <p:sp>
        <p:nvSpPr>
          <p:cNvPr id="4052" name="Slide Number"/>
          <p:cNvSpPr txBox="1">
            <a:spLocks noGrp="1"/>
          </p:cNvSpPr>
          <p:nvPr>
            <p:ph type="sldNum" sz="quarter" idx="2"/>
          </p:nvPr>
        </p:nvSpPr>
        <p:spPr>
          <a:xfrm>
            <a:off x="8258816" y="6401182"/>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29.xml><?xml version="1.0" encoding="utf-8"?>
<p:sldLayout xmlns:a="http://schemas.openxmlformats.org/drawingml/2006/main" xmlns:r="http://schemas.openxmlformats.org/officeDocument/2006/relationships" xmlns:p="http://schemas.openxmlformats.org/presentationml/2006/main" type="tx">
  <p:cSld name="12_Title Only">
    <p:spTree>
      <p:nvGrpSpPr>
        <p:cNvPr id="1" name=""/>
        <p:cNvGrpSpPr/>
        <p:nvPr/>
      </p:nvGrpSpPr>
      <p:grpSpPr>
        <a:xfrm>
          <a:off x="0" y="0"/>
          <a:ext cx="0" cy="0"/>
          <a:chOff x="0" y="0"/>
          <a:chExt cx="0" cy="0"/>
        </a:xfrm>
      </p:grpSpPr>
      <p:sp>
        <p:nvSpPr>
          <p:cNvPr id="4059" name="Title Text"/>
          <p:cNvSpPr txBox="1">
            <a:spLocks noGrp="1"/>
          </p:cNvSpPr>
          <p:nvPr>
            <p:ph type="title"/>
          </p:nvPr>
        </p:nvSpPr>
        <p:spPr>
          <a:xfrm>
            <a:off x="628650" y="365125"/>
            <a:ext cx="7886700" cy="1325566"/>
          </a:xfrm>
          <a:prstGeom prst="rect">
            <a:avLst/>
          </a:prstGeom>
        </p:spPr>
        <p:txBody>
          <a:bodyPr lIns="45718" tIns="45718" rIns="45718" bIns="45718"/>
          <a:lstStyle>
            <a:lvl1pPr algn="l" defTabSz="914353">
              <a:lnSpc>
                <a:spcPct val="90000"/>
              </a:lnSpc>
            </a:lvl1pPr>
          </a:lstStyle>
          <a:p>
            <a:r>
              <a:t>Title Text</a:t>
            </a:r>
          </a:p>
        </p:txBody>
      </p:sp>
      <p:sp>
        <p:nvSpPr>
          <p:cNvPr id="4060" name="Slide Number"/>
          <p:cNvSpPr txBox="1">
            <a:spLocks noGrp="1"/>
          </p:cNvSpPr>
          <p:nvPr>
            <p:ph type="sldNum" sz="quarter" idx="2"/>
          </p:nvPr>
        </p:nvSpPr>
        <p:spPr>
          <a:xfrm>
            <a:off x="8258816" y="6401182"/>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30.xml><?xml version="1.0" encoding="utf-8"?>
<p:sldLayout xmlns:a="http://schemas.openxmlformats.org/drawingml/2006/main" xmlns:r="http://schemas.openxmlformats.org/officeDocument/2006/relationships" xmlns:p="http://schemas.openxmlformats.org/presentationml/2006/main" type="tx">
  <p:cSld name="22_Blank">
    <p:spTree>
      <p:nvGrpSpPr>
        <p:cNvPr id="1" name=""/>
        <p:cNvGrpSpPr/>
        <p:nvPr/>
      </p:nvGrpSpPr>
      <p:grpSpPr>
        <a:xfrm>
          <a:off x="0" y="0"/>
          <a:ext cx="0" cy="0"/>
          <a:chOff x="0" y="0"/>
          <a:chExt cx="0" cy="0"/>
        </a:xfrm>
      </p:grpSpPr>
      <p:sp>
        <p:nvSpPr>
          <p:cNvPr id="4067" name="Slide Number"/>
          <p:cNvSpPr txBox="1">
            <a:spLocks noGrp="1"/>
          </p:cNvSpPr>
          <p:nvPr>
            <p:ph type="sldNum" sz="quarter" idx="2"/>
          </p:nvPr>
        </p:nvSpPr>
        <p:spPr>
          <a:xfrm>
            <a:off x="8258816" y="6401182"/>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31.xml><?xml version="1.0" encoding="utf-8"?>
<p:sldLayout xmlns:a="http://schemas.openxmlformats.org/drawingml/2006/main" xmlns:r="http://schemas.openxmlformats.org/officeDocument/2006/relationships" xmlns:p="http://schemas.openxmlformats.org/presentationml/2006/main" type="tx">
  <p:cSld name="9_Content with Caption">
    <p:spTree>
      <p:nvGrpSpPr>
        <p:cNvPr id="1" name=""/>
        <p:cNvGrpSpPr/>
        <p:nvPr/>
      </p:nvGrpSpPr>
      <p:grpSpPr>
        <a:xfrm>
          <a:off x="0" y="0"/>
          <a:ext cx="0" cy="0"/>
          <a:chOff x="0" y="0"/>
          <a:chExt cx="0" cy="0"/>
        </a:xfrm>
      </p:grpSpPr>
      <p:sp>
        <p:nvSpPr>
          <p:cNvPr id="4074"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vl1pPr>
          </a:lstStyle>
          <a:p>
            <a:r>
              <a:t>Title Text</a:t>
            </a:r>
          </a:p>
        </p:txBody>
      </p:sp>
      <p:sp>
        <p:nvSpPr>
          <p:cNvPr id="4075" name="Body Level One…"/>
          <p:cNvSpPr txBox="1">
            <a:spLocks noGrp="1"/>
          </p:cNvSpPr>
          <p:nvPr>
            <p:ph type="body" sz="half" idx="1"/>
          </p:nvPr>
        </p:nvSpPr>
        <p:spPr>
          <a:xfrm>
            <a:off x="3887392" y="987425"/>
            <a:ext cx="4629154" cy="4873627"/>
          </a:xfrm>
          <a:prstGeom prst="rect">
            <a:avLst/>
          </a:prstGeom>
        </p:spPr>
        <p:txBody>
          <a:bodyPr lIns="45718" tIns="45718" rIns="45718" bIns="45718"/>
          <a:lstStyle>
            <a:lvl1pPr marL="228588" indent="-228588" defTabSz="914353">
              <a:lnSpc>
                <a:spcPct val="90000"/>
              </a:lnSpc>
              <a:spcBef>
                <a:spcPts val="1000"/>
              </a:spcBef>
            </a:lvl1pPr>
            <a:lvl2pPr marL="718421" indent="-261243" defTabSz="914353">
              <a:lnSpc>
                <a:spcPct val="90000"/>
              </a:lnSpc>
              <a:spcBef>
                <a:spcPts val="1000"/>
              </a:spcBef>
              <a:buChar char="•"/>
            </a:lvl2pPr>
            <a:lvl3pPr marL="1219137" indent="-304784" defTabSz="914353">
              <a:lnSpc>
                <a:spcPct val="90000"/>
              </a:lnSpc>
              <a:spcBef>
                <a:spcPts val="1000"/>
              </a:spcBef>
            </a:lvl3pPr>
            <a:lvl4pPr marL="1737271" indent="-365741" defTabSz="914353">
              <a:lnSpc>
                <a:spcPct val="90000"/>
              </a:lnSpc>
              <a:spcBef>
                <a:spcPts val="1000"/>
              </a:spcBef>
              <a:buChar char="•"/>
            </a:lvl4pPr>
            <a:lvl5pPr marL="2194448" indent="-365741" defTabSz="914353">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4076" name="Text Placeholder 3"/>
          <p:cNvSpPr>
            <a:spLocks noGrp="1"/>
          </p:cNvSpPr>
          <p:nvPr>
            <p:ph type="body" sz="quarter" idx="21"/>
          </p:nvPr>
        </p:nvSpPr>
        <p:spPr>
          <a:xfrm>
            <a:off x="629838" y="2057400"/>
            <a:ext cx="2949184" cy="3811588"/>
          </a:xfrm>
          <a:prstGeom prst="rect">
            <a:avLst/>
          </a:prstGeom>
        </p:spPr>
        <p:txBody>
          <a:bodyPr lIns="45718" tIns="45718" rIns="45718" bIns="45718"/>
          <a:lstStyle/>
          <a:p>
            <a:endParaRPr/>
          </a:p>
        </p:txBody>
      </p:sp>
      <p:sp>
        <p:nvSpPr>
          <p:cNvPr id="4077" name="Slide Number"/>
          <p:cNvSpPr txBox="1">
            <a:spLocks noGrp="1"/>
          </p:cNvSpPr>
          <p:nvPr>
            <p:ph type="sldNum" sz="quarter" idx="2"/>
          </p:nvPr>
        </p:nvSpPr>
        <p:spPr>
          <a:xfrm>
            <a:off x="8258816" y="6401182"/>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32.xml><?xml version="1.0" encoding="utf-8"?>
<p:sldLayout xmlns:a="http://schemas.openxmlformats.org/drawingml/2006/main" xmlns:r="http://schemas.openxmlformats.org/officeDocument/2006/relationships" xmlns:p="http://schemas.openxmlformats.org/presentationml/2006/main" type="tx">
  <p:cSld name="11_Picture with Caption">
    <p:spTree>
      <p:nvGrpSpPr>
        <p:cNvPr id="1" name=""/>
        <p:cNvGrpSpPr/>
        <p:nvPr/>
      </p:nvGrpSpPr>
      <p:grpSpPr>
        <a:xfrm>
          <a:off x="0" y="0"/>
          <a:ext cx="0" cy="0"/>
          <a:chOff x="0" y="0"/>
          <a:chExt cx="0" cy="0"/>
        </a:xfrm>
      </p:grpSpPr>
      <p:sp>
        <p:nvSpPr>
          <p:cNvPr id="4084"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vl1pPr>
          </a:lstStyle>
          <a:p>
            <a:r>
              <a:t>Title Text</a:t>
            </a:r>
          </a:p>
        </p:txBody>
      </p:sp>
      <p:sp>
        <p:nvSpPr>
          <p:cNvPr id="4085" name="Picture Placeholder 2"/>
          <p:cNvSpPr>
            <a:spLocks noGrp="1"/>
          </p:cNvSpPr>
          <p:nvPr>
            <p:ph type="pic" sz="half" idx="21"/>
          </p:nvPr>
        </p:nvSpPr>
        <p:spPr>
          <a:xfrm>
            <a:off x="3887392" y="987425"/>
            <a:ext cx="4629154" cy="4873627"/>
          </a:xfrm>
          <a:prstGeom prst="rect">
            <a:avLst/>
          </a:prstGeom>
        </p:spPr>
        <p:txBody>
          <a:bodyPr lIns="91439" tIns="45719" rIns="91439" bIns="45719">
            <a:noAutofit/>
          </a:bodyPr>
          <a:lstStyle/>
          <a:p>
            <a:endParaRPr/>
          </a:p>
        </p:txBody>
      </p:sp>
      <p:sp>
        <p:nvSpPr>
          <p:cNvPr id="4086" name="Body Level One…"/>
          <p:cNvSpPr txBox="1">
            <a:spLocks noGrp="1"/>
          </p:cNvSpPr>
          <p:nvPr>
            <p:ph type="body" sz="quarter" idx="1"/>
          </p:nvPr>
        </p:nvSpPr>
        <p:spPr>
          <a:xfrm>
            <a:off x="629841" y="2057400"/>
            <a:ext cx="2949178" cy="3811588"/>
          </a:xfrm>
          <a:prstGeom prst="rect">
            <a:avLst/>
          </a:prstGeom>
        </p:spPr>
        <p:txBody>
          <a:bodyPr lIns="45718" tIns="45718" rIns="45718" bIns="45718"/>
          <a:lstStyle>
            <a:lvl1pPr marL="0" indent="0" defTabSz="914353">
              <a:lnSpc>
                <a:spcPct val="90000"/>
              </a:lnSpc>
              <a:spcBef>
                <a:spcPts val="1000"/>
              </a:spcBef>
              <a:buSzTx/>
              <a:buFontTx/>
              <a:buNone/>
              <a:defRPr sz="1600"/>
            </a:lvl1pPr>
            <a:lvl2pPr marL="0" indent="0" defTabSz="914353">
              <a:lnSpc>
                <a:spcPct val="90000"/>
              </a:lnSpc>
              <a:spcBef>
                <a:spcPts val="1000"/>
              </a:spcBef>
              <a:buSzTx/>
              <a:buFontTx/>
              <a:buNone/>
              <a:defRPr sz="1600"/>
            </a:lvl2pPr>
            <a:lvl3pPr marL="0" indent="0" defTabSz="914353">
              <a:lnSpc>
                <a:spcPct val="90000"/>
              </a:lnSpc>
              <a:spcBef>
                <a:spcPts val="1000"/>
              </a:spcBef>
              <a:buSzTx/>
              <a:buFontTx/>
              <a:buNone/>
              <a:defRPr sz="1600"/>
            </a:lvl3pPr>
            <a:lvl4pPr marL="0" indent="0" defTabSz="914353">
              <a:lnSpc>
                <a:spcPct val="90000"/>
              </a:lnSpc>
              <a:spcBef>
                <a:spcPts val="1000"/>
              </a:spcBef>
              <a:buSzTx/>
              <a:buFontTx/>
              <a:buNone/>
              <a:defRPr sz="1600"/>
            </a:lvl4pPr>
            <a:lvl5pPr marL="0" indent="0" defTabSz="914353">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4087" name="Slide Number"/>
          <p:cNvSpPr txBox="1">
            <a:spLocks noGrp="1"/>
          </p:cNvSpPr>
          <p:nvPr>
            <p:ph type="sldNum" sz="quarter" idx="2"/>
          </p:nvPr>
        </p:nvSpPr>
        <p:spPr>
          <a:xfrm>
            <a:off x="8258816" y="6401182"/>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3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094" name="Slide Number"/>
          <p:cNvSpPr txBox="1">
            <a:spLocks noGrp="1"/>
          </p:cNvSpPr>
          <p:nvPr>
            <p:ph type="sldNum" sz="quarter" idx="2"/>
          </p:nvPr>
        </p:nvSpPr>
        <p:spPr>
          <a:xfrm>
            <a:off x="0" y="0"/>
            <a:ext cx="408899" cy="421350"/>
          </a:xfrm>
          <a:prstGeom prst="rect">
            <a:avLst/>
          </a:prstGeom>
        </p:spPr>
        <p:txBody>
          <a:bodyPr lIns="45699" tIns="45699" rIns="45699" bIns="45699" anchor="t"/>
          <a:lstStyle>
            <a:lvl1pPr algn="l">
              <a:spcBef>
                <a:spcPts val="1400"/>
              </a:spcBef>
              <a:defRPr sz="2400">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34.xml><?xml version="1.0" encoding="utf-8"?>
<p:sldLayout xmlns:a="http://schemas.openxmlformats.org/drawingml/2006/main" xmlns:r="http://schemas.openxmlformats.org/officeDocument/2006/relationships" xmlns:p="http://schemas.openxmlformats.org/presentationml/2006/main" type="tx">
  <p:cSld name="25_Title Slide">
    <p:spTree>
      <p:nvGrpSpPr>
        <p:cNvPr id="1" name=""/>
        <p:cNvGrpSpPr/>
        <p:nvPr/>
      </p:nvGrpSpPr>
      <p:grpSpPr>
        <a:xfrm>
          <a:off x="0" y="0"/>
          <a:ext cx="0" cy="0"/>
          <a:chOff x="0" y="0"/>
          <a:chExt cx="0" cy="0"/>
        </a:xfrm>
      </p:grpSpPr>
      <p:sp>
        <p:nvSpPr>
          <p:cNvPr id="4101" name="Title Text"/>
          <p:cNvSpPr txBox="1">
            <a:spLocks noGrp="1"/>
          </p:cNvSpPr>
          <p:nvPr>
            <p:ph type="title"/>
          </p:nvPr>
        </p:nvSpPr>
        <p:spPr>
          <a:xfrm>
            <a:off x="685800" y="1122362"/>
            <a:ext cx="7772400" cy="2387603"/>
          </a:xfrm>
          <a:prstGeom prst="rect">
            <a:avLst/>
          </a:prstGeom>
        </p:spPr>
        <p:txBody>
          <a:bodyPr lIns="45718" tIns="45718" rIns="45718" bIns="45718" anchor="b"/>
          <a:lstStyle>
            <a:lvl1pPr defTabSz="870829">
              <a:lnSpc>
                <a:spcPct val="90000"/>
              </a:lnSpc>
              <a:defRPr sz="5700"/>
            </a:lvl1pPr>
          </a:lstStyle>
          <a:p>
            <a:r>
              <a:t>Title Text</a:t>
            </a:r>
          </a:p>
        </p:txBody>
      </p:sp>
      <p:sp>
        <p:nvSpPr>
          <p:cNvPr id="4102" name="Body Level One…"/>
          <p:cNvSpPr txBox="1">
            <a:spLocks noGrp="1"/>
          </p:cNvSpPr>
          <p:nvPr>
            <p:ph type="body" sz="quarter" idx="1"/>
          </p:nvPr>
        </p:nvSpPr>
        <p:spPr>
          <a:xfrm>
            <a:off x="1143000" y="3602039"/>
            <a:ext cx="6858000" cy="1655762"/>
          </a:xfrm>
          <a:prstGeom prst="rect">
            <a:avLst/>
          </a:prstGeom>
        </p:spPr>
        <p:txBody>
          <a:bodyPr lIns="45718" tIns="45718" rIns="45718" bIns="45718"/>
          <a:lstStyle>
            <a:lvl1pPr marL="0" indent="0" algn="ctr" defTabSz="870829">
              <a:lnSpc>
                <a:spcPct val="90000"/>
              </a:lnSpc>
              <a:spcBef>
                <a:spcPts val="900"/>
              </a:spcBef>
              <a:buSzTx/>
              <a:buFontTx/>
              <a:buNone/>
              <a:defRPr sz="2200"/>
            </a:lvl1pPr>
            <a:lvl2pPr marL="0" indent="0" algn="ctr" defTabSz="870829">
              <a:lnSpc>
                <a:spcPct val="90000"/>
              </a:lnSpc>
              <a:spcBef>
                <a:spcPts val="900"/>
              </a:spcBef>
              <a:buSzTx/>
              <a:buFontTx/>
              <a:buNone/>
              <a:defRPr sz="2200"/>
            </a:lvl2pPr>
            <a:lvl3pPr marL="0" indent="0" algn="ctr" defTabSz="870829">
              <a:lnSpc>
                <a:spcPct val="90000"/>
              </a:lnSpc>
              <a:spcBef>
                <a:spcPts val="900"/>
              </a:spcBef>
              <a:buSzTx/>
              <a:buFontTx/>
              <a:buNone/>
              <a:defRPr sz="2200"/>
            </a:lvl3pPr>
            <a:lvl4pPr marL="0" indent="0" algn="ctr" defTabSz="870829">
              <a:lnSpc>
                <a:spcPct val="90000"/>
              </a:lnSpc>
              <a:spcBef>
                <a:spcPts val="900"/>
              </a:spcBef>
              <a:buSzTx/>
              <a:buFontTx/>
              <a:buNone/>
              <a:defRPr sz="2200"/>
            </a:lvl4pPr>
            <a:lvl5pPr marL="0" indent="0" algn="ctr" defTabSz="870829">
              <a:lnSpc>
                <a:spcPct val="90000"/>
              </a:lnSpc>
              <a:spcBef>
                <a:spcPts val="900"/>
              </a:spcBef>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4103" name="Slide Number"/>
          <p:cNvSpPr txBox="1">
            <a:spLocks noGrp="1"/>
          </p:cNvSpPr>
          <p:nvPr>
            <p:ph type="sldNum" sz="quarter" idx="2"/>
          </p:nvPr>
        </p:nvSpPr>
        <p:spPr>
          <a:xfrm>
            <a:off x="8256283" y="641928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35.xml><?xml version="1.0" encoding="utf-8"?>
<p:sldLayout xmlns:a="http://schemas.openxmlformats.org/drawingml/2006/main" xmlns:r="http://schemas.openxmlformats.org/officeDocument/2006/relationships" xmlns:p="http://schemas.openxmlformats.org/presentationml/2006/main" type="tx">
  <p:cSld name="19_Title and Content">
    <p:spTree>
      <p:nvGrpSpPr>
        <p:cNvPr id="1" name=""/>
        <p:cNvGrpSpPr/>
        <p:nvPr/>
      </p:nvGrpSpPr>
      <p:grpSpPr>
        <a:xfrm>
          <a:off x="0" y="0"/>
          <a:ext cx="0" cy="0"/>
          <a:chOff x="0" y="0"/>
          <a:chExt cx="0" cy="0"/>
        </a:xfrm>
      </p:grpSpPr>
      <p:sp>
        <p:nvSpPr>
          <p:cNvPr id="4110" name="Title Text"/>
          <p:cNvSpPr txBox="1">
            <a:spLocks noGrp="1"/>
          </p:cNvSpPr>
          <p:nvPr>
            <p:ph type="title"/>
          </p:nvPr>
        </p:nvSpPr>
        <p:spPr>
          <a:xfrm>
            <a:off x="628197" y="364332"/>
            <a:ext cx="7887608" cy="1326359"/>
          </a:xfrm>
          <a:prstGeom prst="rect">
            <a:avLst/>
          </a:prstGeom>
        </p:spPr>
        <p:txBody>
          <a:bodyPr lIns="45718" tIns="45718" rIns="45718" bIns="45718"/>
          <a:lstStyle>
            <a:lvl1pPr algn="l" defTabSz="870829">
              <a:lnSpc>
                <a:spcPct val="90000"/>
              </a:lnSpc>
              <a:defRPr sz="4100"/>
            </a:lvl1pPr>
          </a:lstStyle>
          <a:p>
            <a:r>
              <a:t>Title Text</a:t>
            </a:r>
          </a:p>
        </p:txBody>
      </p:sp>
      <p:sp>
        <p:nvSpPr>
          <p:cNvPr id="4111" name="Body Level One…"/>
          <p:cNvSpPr txBox="1">
            <a:spLocks noGrp="1"/>
          </p:cNvSpPr>
          <p:nvPr>
            <p:ph type="body" idx="1"/>
          </p:nvPr>
        </p:nvSpPr>
        <p:spPr>
          <a:xfrm>
            <a:off x="628197" y="1826417"/>
            <a:ext cx="7887608" cy="4350549"/>
          </a:xfrm>
          <a:prstGeom prst="rect">
            <a:avLst/>
          </a:prstGeom>
        </p:spPr>
        <p:txBody>
          <a:bodyPr lIns="45718" tIns="45718" rIns="45718" bIns="45718"/>
          <a:lstStyle>
            <a:lvl1pPr marL="217708" indent="-217708" defTabSz="870829">
              <a:lnSpc>
                <a:spcPct val="90000"/>
              </a:lnSpc>
              <a:spcBef>
                <a:spcPts val="900"/>
              </a:spcBef>
              <a:defRPr sz="1800"/>
            </a:lvl1pPr>
            <a:lvl2pPr marL="613537" indent="-178124" defTabSz="870829">
              <a:lnSpc>
                <a:spcPct val="90000"/>
              </a:lnSpc>
              <a:spcBef>
                <a:spcPts val="900"/>
              </a:spcBef>
              <a:buChar char="•"/>
              <a:defRPr sz="1800"/>
            </a:lvl2pPr>
            <a:lvl3pPr marL="1088537" indent="-217707" defTabSz="870829">
              <a:lnSpc>
                <a:spcPct val="90000"/>
              </a:lnSpc>
              <a:spcBef>
                <a:spcPts val="900"/>
              </a:spcBef>
              <a:defRPr sz="1800"/>
            </a:lvl3pPr>
            <a:lvl4pPr marL="1536759" indent="-230511" defTabSz="870829">
              <a:lnSpc>
                <a:spcPct val="90000"/>
              </a:lnSpc>
              <a:spcBef>
                <a:spcPts val="900"/>
              </a:spcBef>
              <a:buChar char="•"/>
              <a:defRPr sz="1800"/>
            </a:lvl4pPr>
            <a:lvl5pPr marL="1972173" indent="-230514" defTabSz="870829">
              <a:lnSpc>
                <a:spcPct val="90000"/>
              </a:lnSpc>
              <a:spcBef>
                <a:spcPts val="900"/>
              </a:spcBef>
              <a:buChar char="•"/>
              <a:defRPr sz="1800"/>
            </a:lvl5pPr>
          </a:lstStyle>
          <a:p>
            <a:r>
              <a:t>Body Level One</a:t>
            </a:r>
          </a:p>
          <a:p>
            <a:pPr lvl="1"/>
            <a:r>
              <a:t>Body Level Two</a:t>
            </a:r>
          </a:p>
          <a:p>
            <a:pPr lvl="2"/>
            <a:r>
              <a:t>Body Level Three</a:t>
            </a:r>
          </a:p>
          <a:p>
            <a:pPr lvl="3"/>
            <a:r>
              <a:t>Body Level Four</a:t>
            </a:r>
          </a:p>
          <a:p>
            <a:pPr lvl="4"/>
            <a:r>
              <a:t>Body Level Five</a:t>
            </a:r>
          </a:p>
        </p:txBody>
      </p:sp>
      <p:sp>
        <p:nvSpPr>
          <p:cNvPr id="4112" name="Slide Number"/>
          <p:cNvSpPr txBox="1">
            <a:spLocks noGrp="1"/>
          </p:cNvSpPr>
          <p:nvPr>
            <p:ph type="sldNum" sz="quarter" idx="2"/>
          </p:nvPr>
        </p:nvSpPr>
        <p:spPr>
          <a:xfrm>
            <a:off x="8256283" y="641928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36.xml><?xml version="1.0" encoding="utf-8"?>
<p:sldLayout xmlns:a="http://schemas.openxmlformats.org/drawingml/2006/main" xmlns:r="http://schemas.openxmlformats.org/officeDocument/2006/relationships" xmlns:p="http://schemas.openxmlformats.org/presentationml/2006/main" type="tx">
  <p:cSld name="12_Section Header">
    <p:spTree>
      <p:nvGrpSpPr>
        <p:cNvPr id="1" name=""/>
        <p:cNvGrpSpPr/>
        <p:nvPr/>
      </p:nvGrpSpPr>
      <p:grpSpPr>
        <a:xfrm>
          <a:off x="0" y="0"/>
          <a:ext cx="0" cy="0"/>
          <a:chOff x="0" y="0"/>
          <a:chExt cx="0" cy="0"/>
        </a:xfrm>
      </p:grpSpPr>
      <p:sp>
        <p:nvSpPr>
          <p:cNvPr id="4119" name="Title Text"/>
          <p:cNvSpPr txBox="1">
            <a:spLocks noGrp="1"/>
          </p:cNvSpPr>
          <p:nvPr>
            <p:ph type="title"/>
          </p:nvPr>
        </p:nvSpPr>
        <p:spPr>
          <a:xfrm>
            <a:off x="623890" y="1709740"/>
            <a:ext cx="7886701" cy="2852742"/>
          </a:xfrm>
          <a:prstGeom prst="rect">
            <a:avLst/>
          </a:prstGeom>
        </p:spPr>
        <p:txBody>
          <a:bodyPr lIns="45718" tIns="45718" rIns="45718" bIns="45718" anchor="b"/>
          <a:lstStyle>
            <a:lvl1pPr algn="l" defTabSz="870829">
              <a:lnSpc>
                <a:spcPct val="90000"/>
              </a:lnSpc>
              <a:defRPr sz="5700"/>
            </a:lvl1pPr>
          </a:lstStyle>
          <a:p>
            <a:r>
              <a:t>Title Text</a:t>
            </a:r>
          </a:p>
        </p:txBody>
      </p:sp>
      <p:sp>
        <p:nvSpPr>
          <p:cNvPr id="4120" name="Body Level One…"/>
          <p:cNvSpPr txBox="1">
            <a:spLocks noGrp="1"/>
          </p:cNvSpPr>
          <p:nvPr>
            <p:ph type="body" sz="quarter" idx="1"/>
          </p:nvPr>
        </p:nvSpPr>
        <p:spPr>
          <a:xfrm>
            <a:off x="623890" y="4589464"/>
            <a:ext cx="7886701" cy="1500192"/>
          </a:xfrm>
          <a:prstGeom prst="rect">
            <a:avLst/>
          </a:prstGeom>
        </p:spPr>
        <p:txBody>
          <a:bodyPr lIns="45718" tIns="45718" rIns="45718" bIns="45718"/>
          <a:lstStyle>
            <a:lvl1pPr marL="0" indent="0" defTabSz="870829">
              <a:lnSpc>
                <a:spcPct val="90000"/>
              </a:lnSpc>
              <a:spcBef>
                <a:spcPts val="900"/>
              </a:spcBef>
              <a:buSzTx/>
              <a:buFontTx/>
              <a:buNone/>
              <a:defRPr sz="2200"/>
            </a:lvl1pPr>
            <a:lvl2pPr marL="0" indent="0" defTabSz="870829">
              <a:lnSpc>
                <a:spcPct val="90000"/>
              </a:lnSpc>
              <a:spcBef>
                <a:spcPts val="900"/>
              </a:spcBef>
              <a:buSzTx/>
              <a:buFontTx/>
              <a:buNone/>
              <a:defRPr sz="2200"/>
            </a:lvl2pPr>
            <a:lvl3pPr marL="0" indent="0" defTabSz="870829">
              <a:lnSpc>
                <a:spcPct val="90000"/>
              </a:lnSpc>
              <a:spcBef>
                <a:spcPts val="900"/>
              </a:spcBef>
              <a:buSzTx/>
              <a:buFontTx/>
              <a:buNone/>
              <a:defRPr sz="2200"/>
            </a:lvl3pPr>
            <a:lvl4pPr marL="0" indent="0" defTabSz="870829">
              <a:lnSpc>
                <a:spcPct val="90000"/>
              </a:lnSpc>
              <a:spcBef>
                <a:spcPts val="900"/>
              </a:spcBef>
              <a:buSzTx/>
              <a:buFontTx/>
              <a:buNone/>
              <a:defRPr sz="2200"/>
            </a:lvl4pPr>
            <a:lvl5pPr marL="0" indent="0" defTabSz="870829">
              <a:lnSpc>
                <a:spcPct val="90000"/>
              </a:lnSpc>
              <a:spcBef>
                <a:spcPts val="900"/>
              </a:spcBef>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4121" name="Slide Number"/>
          <p:cNvSpPr txBox="1">
            <a:spLocks noGrp="1"/>
          </p:cNvSpPr>
          <p:nvPr>
            <p:ph type="sldNum" sz="quarter" idx="2"/>
          </p:nvPr>
        </p:nvSpPr>
        <p:spPr>
          <a:xfrm>
            <a:off x="8256283" y="641928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37.xml><?xml version="1.0" encoding="utf-8"?>
<p:sldLayout xmlns:a="http://schemas.openxmlformats.org/drawingml/2006/main" xmlns:r="http://schemas.openxmlformats.org/officeDocument/2006/relationships" xmlns:p="http://schemas.openxmlformats.org/presentationml/2006/main" type="tx">
  <p:cSld name="9_Two Content">
    <p:spTree>
      <p:nvGrpSpPr>
        <p:cNvPr id="1" name=""/>
        <p:cNvGrpSpPr/>
        <p:nvPr/>
      </p:nvGrpSpPr>
      <p:grpSpPr>
        <a:xfrm>
          <a:off x="0" y="0"/>
          <a:ext cx="0" cy="0"/>
          <a:chOff x="0" y="0"/>
          <a:chExt cx="0" cy="0"/>
        </a:xfrm>
      </p:grpSpPr>
      <p:sp>
        <p:nvSpPr>
          <p:cNvPr id="4128" name="Title Text"/>
          <p:cNvSpPr txBox="1">
            <a:spLocks noGrp="1"/>
          </p:cNvSpPr>
          <p:nvPr>
            <p:ph type="title"/>
          </p:nvPr>
        </p:nvSpPr>
        <p:spPr>
          <a:xfrm>
            <a:off x="628197" y="364332"/>
            <a:ext cx="7887608" cy="1326359"/>
          </a:xfrm>
          <a:prstGeom prst="rect">
            <a:avLst/>
          </a:prstGeom>
        </p:spPr>
        <p:txBody>
          <a:bodyPr lIns="45718" tIns="45718" rIns="45718" bIns="45718"/>
          <a:lstStyle>
            <a:lvl1pPr algn="l" defTabSz="870829">
              <a:lnSpc>
                <a:spcPct val="90000"/>
              </a:lnSpc>
              <a:defRPr sz="4100"/>
            </a:lvl1pPr>
          </a:lstStyle>
          <a:p>
            <a:r>
              <a:t>Title Text</a:t>
            </a:r>
          </a:p>
        </p:txBody>
      </p:sp>
      <p:sp>
        <p:nvSpPr>
          <p:cNvPr id="4129" name="Body Level One…"/>
          <p:cNvSpPr txBox="1">
            <a:spLocks noGrp="1"/>
          </p:cNvSpPr>
          <p:nvPr>
            <p:ph type="body" sz="half" idx="1"/>
          </p:nvPr>
        </p:nvSpPr>
        <p:spPr>
          <a:xfrm>
            <a:off x="628650" y="1825624"/>
            <a:ext cx="3886200" cy="4351338"/>
          </a:xfrm>
          <a:prstGeom prst="rect">
            <a:avLst/>
          </a:prstGeom>
        </p:spPr>
        <p:txBody>
          <a:bodyPr lIns="45718" tIns="45718" rIns="45718" bIns="45718"/>
          <a:lstStyle>
            <a:lvl1pPr marL="217708" indent="-217708" defTabSz="870829">
              <a:lnSpc>
                <a:spcPct val="90000"/>
              </a:lnSpc>
              <a:spcBef>
                <a:spcPts val="900"/>
              </a:spcBef>
              <a:defRPr sz="1800"/>
            </a:lvl1pPr>
            <a:lvl2pPr marL="613537" indent="-178124" defTabSz="870829">
              <a:lnSpc>
                <a:spcPct val="90000"/>
              </a:lnSpc>
              <a:spcBef>
                <a:spcPts val="900"/>
              </a:spcBef>
              <a:buChar char="•"/>
              <a:defRPr sz="1800"/>
            </a:lvl2pPr>
            <a:lvl3pPr marL="1088537" indent="-217707" defTabSz="870829">
              <a:lnSpc>
                <a:spcPct val="90000"/>
              </a:lnSpc>
              <a:spcBef>
                <a:spcPts val="900"/>
              </a:spcBef>
              <a:defRPr sz="1800"/>
            </a:lvl3pPr>
            <a:lvl4pPr marL="1536759" indent="-230511" defTabSz="870829">
              <a:lnSpc>
                <a:spcPct val="90000"/>
              </a:lnSpc>
              <a:spcBef>
                <a:spcPts val="900"/>
              </a:spcBef>
              <a:buChar char="•"/>
              <a:defRPr sz="1800"/>
            </a:lvl4pPr>
            <a:lvl5pPr marL="1972173" indent="-230514" defTabSz="870829">
              <a:lnSpc>
                <a:spcPct val="90000"/>
              </a:lnSpc>
              <a:spcBef>
                <a:spcPts val="900"/>
              </a:spcBef>
              <a:buChar char="•"/>
              <a:defRPr sz="1800"/>
            </a:lvl5pPr>
          </a:lstStyle>
          <a:p>
            <a:r>
              <a:t>Body Level One</a:t>
            </a:r>
          </a:p>
          <a:p>
            <a:pPr lvl="1"/>
            <a:r>
              <a:t>Body Level Two</a:t>
            </a:r>
          </a:p>
          <a:p>
            <a:pPr lvl="2"/>
            <a:r>
              <a:t>Body Level Three</a:t>
            </a:r>
          </a:p>
          <a:p>
            <a:pPr lvl="3"/>
            <a:r>
              <a:t>Body Level Four</a:t>
            </a:r>
          </a:p>
          <a:p>
            <a:pPr lvl="4"/>
            <a:r>
              <a:t>Body Level Five</a:t>
            </a:r>
          </a:p>
        </p:txBody>
      </p:sp>
      <p:sp>
        <p:nvSpPr>
          <p:cNvPr id="4130" name="Slide Number"/>
          <p:cNvSpPr txBox="1">
            <a:spLocks noGrp="1"/>
          </p:cNvSpPr>
          <p:nvPr>
            <p:ph type="sldNum" sz="quarter" idx="2"/>
          </p:nvPr>
        </p:nvSpPr>
        <p:spPr>
          <a:xfrm>
            <a:off x="8256283" y="641928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38.xml><?xml version="1.0" encoding="utf-8"?>
<p:sldLayout xmlns:a="http://schemas.openxmlformats.org/drawingml/2006/main" xmlns:r="http://schemas.openxmlformats.org/officeDocument/2006/relationships" xmlns:p="http://schemas.openxmlformats.org/presentationml/2006/main" type="tx">
  <p:cSld name="9_Comparison">
    <p:spTree>
      <p:nvGrpSpPr>
        <p:cNvPr id="1" name=""/>
        <p:cNvGrpSpPr/>
        <p:nvPr/>
      </p:nvGrpSpPr>
      <p:grpSpPr>
        <a:xfrm>
          <a:off x="0" y="0"/>
          <a:ext cx="0" cy="0"/>
          <a:chOff x="0" y="0"/>
          <a:chExt cx="0" cy="0"/>
        </a:xfrm>
      </p:grpSpPr>
      <p:sp>
        <p:nvSpPr>
          <p:cNvPr id="4137" name="Title Text"/>
          <p:cNvSpPr txBox="1">
            <a:spLocks noGrp="1"/>
          </p:cNvSpPr>
          <p:nvPr>
            <p:ph type="title"/>
          </p:nvPr>
        </p:nvSpPr>
        <p:spPr>
          <a:xfrm>
            <a:off x="629841" y="365128"/>
            <a:ext cx="7886704" cy="1325564"/>
          </a:xfrm>
          <a:prstGeom prst="rect">
            <a:avLst/>
          </a:prstGeom>
        </p:spPr>
        <p:txBody>
          <a:bodyPr lIns="45718" tIns="45718" rIns="45718" bIns="45718"/>
          <a:lstStyle>
            <a:lvl1pPr algn="l" defTabSz="870829">
              <a:lnSpc>
                <a:spcPct val="90000"/>
              </a:lnSpc>
              <a:defRPr sz="4100"/>
            </a:lvl1pPr>
          </a:lstStyle>
          <a:p>
            <a:r>
              <a:t>Title Text</a:t>
            </a:r>
          </a:p>
        </p:txBody>
      </p:sp>
      <p:sp>
        <p:nvSpPr>
          <p:cNvPr id="4138" name="Body Level One…"/>
          <p:cNvSpPr txBox="1">
            <a:spLocks noGrp="1"/>
          </p:cNvSpPr>
          <p:nvPr>
            <p:ph type="body" sz="quarter" idx="1"/>
          </p:nvPr>
        </p:nvSpPr>
        <p:spPr>
          <a:xfrm>
            <a:off x="629841" y="1681163"/>
            <a:ext cx="3868340" cy="823917"/>
          </a:xfrm>
          <a:prstGeom prst="rect">
            <a:avLst/>
          </a:prstGeom>
        </p:spPr>
        <p:txBody>
          <a:bodyPr lIns="45718" tIns="45718" rIns="45718" bIns="45718" anchor="b"/>
          <a:lstStyle>
            <a:lvl1pPr marL="0" indent="0" defTabSz="870829">
              <a:lnSpc>
                <a:spcPct val="90000"/>
              </a:lnSpc>
              <a:spcBef>
                <a:spcPts val="900"/>
              </a:spcBef>
              <a:buSzTx/>
              <a:buFontTx/>
              <a:buNone/>
              <a:defRPr sz="2200" b="1"/>
            </a:lvl1pPr>
            <a:lvl2pPr marL="0" indent="0" defTabSz="870829">
              <a:lnSpc>
                <a:spcPct val="90000"/>
              </a:lnSpc>
              <a:spcBef>
                <a:spcPts val="900"/>
              </a:spcBef>
              <a:buSzTx/>
              <a:buFontTx/>
              <a:buNone/>
              <a:defRPr sz="2200" b="1"/>
            </a:lvl2pPr>
            <a:lvl3pPr marL="0" indent="0" defTabSz="870829">
              <a:lnSpc>
                <a:spcPct val="90000"/>
              </a:lnSpc>
              <a:spcBef>
                <a:spcPts val="900"/>
              </a:spcBef>
              <a:buSzTx/>
              <a:buFontTx/>
              <a:buNone/>
              <a:defRPr sz="2200" b="1"/>
            </a:lvl3pPr>
            <a:lvl4pPr marL="0" indent="0" defTabSz="870829">
              <a:lnSpc>
                <a:spcPct val="90000"/>
              </a:lnSpc>
              <a:spcBef>
                <a:spcPts val="900"/>
              </a:spcBef>
              <a:buSzTx/>
              <a:buFontTx/>
              <a:buNone/>
              <a:defRPr sz="2200" b="1"/>
            </a:lvl4pPr>
            <a:lvl5pPr marL="0" indent="0" defTabSz="870829">
              <a:lnSpc>
                <a:spcPct val="90000"/>
              </a:lnSpc>
              <a:spcBef>
                <a:spcPts val="900"/>
              </a:spcBef>
              <a:buSzTx/>
              <a:buFontTx/>
              <a:buNone/>
              <a:defRPr sz="2200" b="1"/>
            </a:lvl5pPr>
          </a:lstStyle>
          <a:p>
            <a:r>
              <a:t>Body Level One</a:t>
            </a:r>
          </a:p>
          <a:p>
            <a:pPr lvl="1"/>
            <a:r>
              <a:t>Body Level Two</a:t>
            </a:r>
          </a:p>
          <a:p>
            <a:pPr lvl="2"/>
            <a:r>
              <a:t>Body Level Three</a:t>
            </a:r>
          </a:p>
          <a:p>
            <a:pPr lvl="3"/>
            <a:r>
              <a:t>Body Level Four</a:t>
            </a:r>
          </a:p>
          <a:p>
            <a:pPr lvl="4"/>
            <a:r>
              <a:t>Body Level Five</a:t>
            </a:r>
          </a:p>
        </p:txBody>
      </p:sp>
      <p:sp>
        <p:nvSpPr>
          <p:cNvPr id="4139" name="Text Placeholder 4"/>
          <p:cNvSpPr>
            <a:spLocks noGrp="1"/>
          </p:cNvSpPr>
          <p:nvPr>
            <p:ph type="body" sz="quarter" idx="21"/>
          </p:nvPr>
        </p:nvSpPr>
        <p:spPr>
          <a:xfrm>
            <a:off x="4629150" y="1681163"/>
            <a:ext cx="3887393" cy="823914"/>
          </a:xfrm>
          <a:prstGeom prst="rect">
            <a:avLst/>
          </a:prstGeom>
        </p:spPr>
        <p:txBody>
          <a:bodyPr lIns="45718" tIns="45718" rIns="45718" bIns="45718" anchor="b"/>
          <a:lstStyle/>
          <a:p>
            <a:endParaRPr/>
          </a:p>
        </p:txBody>
      </p:sp>
      <p:sp>
        <p:nvSpPr>
          <p:cNvPr id="4140" name="Slide Number"/>
          <p:cNvSpPr txBox="1">
            <a:spLocks noGrp="1"/>
          </p:cNvSpPr>
          <p:nvPr>
            <p:ph type="sldNum" sz="quarter" idx="2"/>
          </p:nvPr>
        </p:nvSpPr>
        <p:spPr>
          <a:xfrm>
            <a:off x="8256283" y="641928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39.xml><?xml version="1.0" encoding="utf-8"?>
<p:sldLayout xmlns:a="http://schemas.openxmlformats.org/drawingml/2006/main" xmlns:r="http://schemas.openxmlformats.org/officeDocument/2006/relationships" xmlns:p="http://schemas.openxmlformats.org/presentationml/2006/main" type="tx">
  <p:cSld name="13_Title Only">
    <p:spTree>
      <p:nvGrpSpPr>
        <p:cNvPr id="1" name=""/>
        <p:cNvGrpSpPr/>
        <p:nvPr/>
      </p:nvGrpSpPr>
      <p:grpSpPr>
        <a:xfrm>
          <a:off x="0" y="0"/>
          <a:ext cx="0" cy="0"/>
          <a:chOff x="0" y="0"/>
          <a:chExt cx="0" cy="0"/>
        </a:xfrm>
      </p:grpSpPr>
      <p:sp>
        <p:nvSpPr>
          <p:cNvPr id="4147" name="Title Text"/>
          <p:cNvSpPr txBox="1">
            <a:spLocks noGrp="1"/>
          </p:cNvSpPr>
          <p:nvPr>
            <p:ph type="title"/>
          </p:nvPr>
        </p:nvSpPr>
        <p:spPr>
          <a:xfrm>
            <a:off x="628197" y="364332"/>
            <a:ext cx="7887608" cy="1326359"/>
          </a:xfrm>
          <a:prstGeom prst="rect">
            <a:avLst/>
          </a:prstGeom>
        </p:spPr>
        <p:txBody>
          <a:bodyPr lIns="45718" tIns="45718" rIns="45718" bIns="45718"/>
          <a:lstStyle>
            <a:lvl1pPr algn="l" defTabSz="870829">
              <a:lnSpc>
                <a:spcPct val="90000"/>
              </a:lnSpc>
              <a:defRPr sz="4100"/>
            </a:lvl1pPr>
          </a:lstStyle>
          <a:p>
            <a:r>
              <a:t>Title Text</a:t>
            </a:r>
          </a:p>
        </p:txBody>
      </p:sp>
      <p:sp>
        <p:nvSpPr>
          <p:cNvPr id="4148" name="Slide Number"/>
          <p:cNvSpPr txBox="1">
            <a:spLocks noGrp="1"/>
          </p:cNvSpPr>
          <p:nvPr>
            <p:ph type="sldNum" sz="quarter" idx="2"/>
          </p:nvPr>
        </p:nvSpPr>
        <p:spPr>
          <a:xfrm>
            <a:off x="8256283" y="641928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40.xml><?xml version="1.0" encoding="utf-8"?>
<p:sldLayout xmlns:a="http://schemas.openxmlformats.org/drawingml/2006/main" xmlns:r="http://schemas.openxmlformats.org/officeDocument/2006/relationships" xmlns:p="http://schemas.openxmlformats.org/presentationml/2006/main" type="tx">
  <p:cSld name="23_Blank">
    <p:spTree>
      <p:nvGrpSpPr>
        <p:cNvPr id="1" name=""/>
        <p:cNvGrpSpPr/>
        <p:nvPr/>
      </p:nvGrpSpPr>
      <p:grpSpPr>
        <a:xfrm>
          <a:off x="0" y="0"/>
          <a:ext cx="0" cy="0"/>
          <a:chOff x="0" y="0"/>
          <a:chExt cx="0" cy="0"/>
        </a:xfrm>
      </p:grpSpPr>
      <p:sp>
        <p:nvSpPr>
          <p:cNvPr id="4155" name="Slide Number"/>
          <p:cNvSpPr txBox="1">
            <a:spLocks noGrp="1"/>
          </p:cNvSpPr>
          <p:nvPr>
            <p:ph type="sldNum" sz="quarter" idx="2"/>
          </p:nvPr>
        </p:nvSpPr>
        <p:spPr>
          <a:xfrm>
            <a:off x="8256283" y="641928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41.xml><?xml version="1.0" encoding="utf-8"?>
<p:sldLayout xmlns:a="http://schemas.openxmlformats.org/drawingml/2006/main" xmlns:r="http://schemas.openxmlformats.org/officeDocument/2006/relationships" xmlns:p="http://schemas.openxmlformats.org/presentationml/2006/main" type="tx">
  <p:cSld name="10_Content with Caption">
    <p:spTree>
      <p:nvGrpSpPr>
        <p:cNvPr id="1" name=""/>
        <p:cNvGrpSpPr/>
        <p:nvPr/>
      </p:nvGrpSpPr>
      <p:grpSpPr>
        <a:xfrm>
          <a:off x="0" y="0"/>
          <a:ext cx="0" cy="0"/>
          <a:chOff x="0" y="0"/>
          <a:chExt cx="0" cy="0"/>
        </a:xfrm>
      </p:grpSpPr>
      <p:sp>
        <p:nvSpPr>
          <p:cNvPr id="4162" name="Title Text"/>
          <p:cNvSpPr txBox="1">
            <a:spLocks noGrp="1"/>
          </p:cNvSpPr>
          <p:nvPr>
            <p:ph type="title"/>
          </p:nvPr>
        </p:nvSpPr>
        <p:spPr>
          <a:xfrm>
            <a:off x="629841" y="457200"/>
            <a:ext cx="2949183" cy="1600200"/>
          </a:xfrm>
          <a:prstGeom prst="rect">
            <a:avLst/>
          </a:prstGeom>
        </p:spPr>
        <p:txBody>
          <a:bodyPr lIns="45718" tIns="45718" rIns="45718" bIns="45718" anchor="b"/>
          <a:lstStyle>
            <a:lvl1pPr algn="l" defTabSz="870829">
              <a:lnSpc>
                <a:spcPct val="90000"/>
              </a:lnSpc>
              <a:defRPr sz="3000"/>
            </a:lvl1pPr>
          </a:lstStyle>
          <a:p>
            <a:r>
              <a:t>Title Text</a:t>
            </a:r>
          </a:p>
        </p:txBody>
      </p:sp>
      <p:sp>
        <p:nvSpPr>
          <p:cNvPr id="4163" name="Body Level One…"/>
          <p:cNvSpPr txBox="1">
            <a:spLocks noGrp="1"/>
          </p:cNvSpPr>
          <p:nvPr>
            <p:ph type="body" sz="half" idx="1"/>
          </p:nvPr>
        </p:nvSpPr>
        <p:spPr>
          <a:xfrm>
            <a:off x="3887392" y="987428"/>
            <a:ext cx="4629155" cy="4873627"/>
          </a:xfrm>
          <a:prstGeom prst="rect">
            <a:avLst/>
          </a:prstGeom>
        </p:spPr>
        <p:txBody>
          <a:bodyPr lIns="45718" tIns="45718" rIns="45718" bIns="45718"/>
          <a:lstStyle>
            <a:lvl1pPr marL="217708" indent="-217708" defTabSz="870829">
              <a:lnSpc>
                <a:spcPct val="90000"/>
              </a:lnSpc>
              <a:spcBef>
                <a:spcPts val="900"/>
              </a:spcBef>
              <a:defRPr sz="3000"/>
            </a:lvl1pPr>
            <a:lvl2pPr marL="686615" indent="-251200" defTabSz="870829">
              <a:lnSpc>
                <a:spcPct val="90000"/>
              </a:lnSpc>
              <a:spcBef>
                <a:spcPts val="900"/>
              </a:spcBef>
              <a:buChar char="•"/>
              <a:defRPr sz="3000"/>
            </a:lvl2pPr>
            <a:lvl3pPr marL="1167704" indent="-296874" defTabSz="870829">
              <a:lnSpc>
                <a:spcPct val="90000"/>
              </a:lnSpc>
              <a:spcBef>
                <a:spcPts val="900"/>
              </a:spcBef>
              <a:defRPr sz="3000"/>
            </a:lvl3pPr>
            <a:lvl4pPr marL="1649993" indent="-343748" defTabSz="870829">
              <a:lnSpc>
                <a:spcPct val="90000"/>
              </a:lnSpc>
              <a:spcBef>
                <a:spcPts val="900"/>
              </a:spcBef>
              <a:buChar char="•"/>
              <a:defRPr sz="3000"/>
            </a:lvl4pPr>
            <a:lvl5pPr marL="2085407" indent="-343748" defTabSz="870829">
              <a:lnSpc>
                <a:spcPct val="90000"/>
              </a:lnSpc>
              <a:spcBef>
                <a:spcPts val="900"/>
              </a:spcBef>
              <a:buChar char="•"/>
              <a:defRPr sz="3000"/>
            </a:lvl5pPr>
          </a:lstStyle>
          <a:p>
            <a:r>
              <a:t>Body Level One</a:t>
            </a:r>
          </a:p>
          <a:p>
            <a:pPr lvl="1"/>
            <a:r>
              <a:t>Body Level Two</a:t>
            </a:r>
          </a:p>
          <a:p>
            <a:pPr lvl="2"/>
            <a:r>
              <a:t>Body Level Three</a:t>
            </a:r>
          </a:p>
          <a:p>
            <a:pPr lvl="3"/>
            <a:r>
              <a:t>Body Level Four</a:t>
            </a:r>
          </a:p>
          <a:p>
            <a:pPr lvl="4"/>
            <a:r>
              <a:t>Body Level Five</a:t>
            </a:r>
          </a:p>
        </p:txBody>
      </p:sp>
      <p:sp>
        <p:nvSpPr>
          <p:cNvPr id="4164" name="Text Placeholder 3"/>
          <p:cNvSpPr>
            <a:spLocks noGrp="1"/>
          </p:cNvSpPr>
          <p:nvPr>
            <p:ph type="body" sz="quarter" idx="21"/>
          </p:nvPr>
        </p:nvSpPr>
        <p:spPr>
          <a:xfrm>
            <a:off x="629841" y="2057398"/>
            <a:ext cx="2949183" cy="3811594"/>
          </a:xfrm>
          <a:prstGeom prst="rect">
            <a:avLst/>
          </a:prstGeom>
        </p:spPr>
        <p:txBody>
          <a:bodyPr lIns="45718" tIns="45718" rIns="45718" bIns="45718"/>
          <a:lstStyle/>
          <a:p>
            <a:endParaRPr/>
          </a:p>
        </p:txBody>
      </p:sp>
      <p:sp>
        <p:nvSpPr>
          <p:cNvPr id="4165" name="Slide Number"/>
          <p:cNvSpPr txBox="1">
            <a:spLocks noGrp="1"/>
          </p:cNvSpPr>
          <p:nvPr>
            <p:ph type="sldNum" sz="quarter" idx="2"/>
          </p:nvPr>
        </p:nvSpPr>
        <p:spPr>
          <a:xfrm>
            <a:off x="8256283" y="641928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42.xml><?xml version="1.0" encoding="utf-8"?>
<p:sldLayout xmlns:a="http://schemas.openxmlformats.org/drawingml/2006/main" xmlns:r="http://schemas.openxmlformats.org/officeDocument/2006/relationships" xmlns:p="http://schemas.openxmlformats.org/presentationml/2006/main" type="tx">
  <p:cSld name="12_Picture with Caption">
    <p:spTree>
      <p:nvGrpSpPr>
        <p:cNvPr id="1" name=""/>
        <p:cNvGrpSpPr/>
        <p:nvPr/>
      </p:nvGrpSpPr>
      <p:grpSpPr>
        <a:xfrm>
          <a:off x="0" y="0"/>
          <a:ext cx="0" cy="0"/>
          <a:chOff x="0" y="0"/>
          <a:chExt cx="0" cy="0"/>
        </a:xfrm>
      </p:grpSpPr>
      <p:sp>
        <p:nvSpPr>
          <p:cNvPr id="4172" name="Title Text"/>
          <p:cNvSpPr txBox="1">
            <a:spLocks noGrp="1"/>
          </p:cNvSpPr>
          <p:nvPr>
            <p:ph type="title"/>
          </p:nvPr>
        </p:nvSpPr>
        <p:spPr>
          <a:xfrm>
            <a:off x="629841" y="457200"/>
            <a:ext cx="2949183" cy="1600200"/>
          </a:xfrm>
          <a:prstGeom prst="rect">
            <a:avLst/>
          </a:prstGeom>
        </p:spPr>
        <p:txBody>
          <a:bodyPr lIns="45718" tIns="45718" rIns="45718" bIns="45718" anchor="b"/>
          <a:lstStyle>
            <a:lvl1pPr algn="l" defTabSz="870829">
              <a:lnSpc>
                <a:spcPct val="90000"/>
              </a:lnSpc>
              <a:defRPr sz="3000"/>
            </a:lvl1pPr>
          </a:lstStyle>
          <a:p>
            <a:r>
              <a:t>Title Text</a:t>
            </a:r>
          </a:p>
        </p:txBody>
      </p:sp>
      <p:sp>
        <p:nvSpPr>
          <p:cNvPr id="4173" name="Picture Placeholder 2"/>
          <p:cNvSpPr>
            <a:spLocks noGrp="1"/>
          </p:cNvSpPr>
          <p:nvPr>
            <p:ph type="pic" sz="half" idx="21"/>
          </p:nvPr>
        </p:nvSpPr>
        <p:spPr>
          <a:xfrm>
            <a:off x="3887392" y="987428"/>
            <a:ext cx="4629155" cy="4873627"/>
          </a:xfrm>
          <a:prstGeom prst="rect">
            <a:avLst/>
          </a:prstGeom>
        </p:spPr>
        <p:txBody>
          <a:bodyPr lIns="91439" tIns="45719" rIns="91439" bIns="45719">
            <a:noAutofit/>
          </a:bodyPr>
          <a:lstStyle/>
          <a:p>
            <a:endParaRPr/>
          </a:p>
        </p:txBody>
      </p:sp>
      <p:sp>
        <p:nvSpPr>
          <p:cNvPr id="4174" name="Body Level One…"/>
          <p:cNvSpPr txBox="1">
            <a:spLocks noGrp="1"/>
          </p:cNvSpPr>
          <p:nvPr>
            <p:ph type="body" sz="quarter" idx="1"/>
          </p:nvPr>
        </p:nvSpPr>
        <p:spPr>
          <a:xfrm>
            <a:off x="629841" y="2057400"/>
            <a:ext cx="2949183" cy="3811593"/>
          </a:xfrm>
          <a:prstGeom prst="rect">
            <a:avLst/>
          </a:prstGeom>
        </p:spPr>
        <p:txBody>
          <a:bodyPr lIns="45718" tIns="45718" rIns="45718" bIns="45718"/>
          <a:lstStyle>
            <a:lvl1pPr marL="0" indent="0" defTabSz="870829">
              <a:lnSpc>
                <a:spcPct val="90000"/>
              </a:lnSpc>
              <a:spcBef>
                <a:spcPts val="900"/>
              </a:spcBef>
              <a:buSzTx/>
              <a:buFontTx/>
              <a:buNone/>
              <a:defRPr sz="1500"/>
            </a:lvl1pPr>
            <a:lvl2pPr marL="0" indent="0" defTabSz="870829">
              <a:lnSpc>
                <a:spcPct val="90000"/>
              </a:lnSpc>
              <a:spcBef>
                <a:spcPts val="900"/>
              </a:spcBef>
              <a:buSzTx/>
              <a:buFontTx/>
              <a:buNone/>
              <a:defRPr sz="1500"/>
            </a:lvl2pPr>
            <a:lvl3pPr marL="0" indent="0" defTabSz="870829">
              <a:lnSpc>
                <a:spcPct val="90000"/>
              </a:lnSpc>
              <a:spcBef>
                <a:spcPts val="900"/>
              </a:spcBef>
              <a:buSzTx/>
              <a:buFontTx/>
              <a:buNone/>
              <a:defRPr sz="1500"/>
            </a:lvl3pPr>
            <a:lvl4pPr marL="0" indent="0" defTabSz="870829">
              <a:lnSpc>
                <a:spcPct val="90000"/>
              </a:lnSpc>
              <a:spcBef>
                <a:spcPts val="900"/>
              </a:spcBef>
              <a:buSzTx/>
              <a:buFontTx/>
              <a:buNone/>
              <a:defRPr sz="1500"/>
            </a:lvl4pPr>
            <a:lvl5pPr marL="0" indent="0" defTabSz="870829">
              <a:lnSpc>
                <a:spcPct val="90000"/>
              </a:lnSpc>
              <a:spcBef>
                <a:spcPts val="900"/>
              </a:spcBef>
              <a:buSzTx/>
              <a:buFontTx/>
              <a:buNone/>
              <a:defRPr sz="1500"/>
            </a:lvl5pPr>
          </a:lstStyle>
          <a:p>
            <a:r>
              <a:t>Body Level One</a:t>
            </a:r>
          </a:p>
          <a:p>
            <a:pPr lvl="1"/>
            <a:r>
              <a:t>Body Level Two</a:t>
            </a:r>
          </a:p>
          <a:p>
            <a:pPr lvl="2"/>
            <a:r>
              <a:t>Body Level Three</a:t>
            </a:r>
          </a:p>
          <a:p>
            <a:pPr lvl="3"/>
            <a:r>
              <a:t>Body Level Four</a:t>
            </a:r>
          </a:p>
          <a:p>
            <a:pPr lvl="4"/>
            <a:r>
              <a:t>Body Level Five</a:t>
            </a:r>
          </a:p>
        </p:txBody>
      </p:sp>
      <p:sp>
        <p:nvSpPr>
          <p:cNvPr id="4175" name="Slide Number"/>
          <p:cNvSpPr txBox="1">
            <a:spLocks noGrp="1"/>
          </p:cNvSpPr>
          <p:nvPr>
            <p:ph type="sldNum" sz="quarter" idx="2"/>
          </p:nvPr>
        </p:nvSpPr>
        <p:spPr>
          <a:xfrm>
            <a:off x="8256283" y="6419281"/>
            <a:ext cx="259526" cy="239267"/>
          </a:xfrm>
          <a:prstGeom prst="rect">
            <a:avLst/>
          </a:prstGeom>
        </p:spPr>
        <p:txBody>
          <a:bodyPr lIns="45718" tIns="45718" rIns="45718" bIns="45718"/>
          <a:lstStyle>
            <a:lvl1pPr>
              <a:spcBef>
                <a:spcPts val="1400"/>
              </a:spcBef>
              <a:defRPr sz="1100">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43.xml><?xml version="1.0" encoding="utf-8"?>
<p:sldLayout xmlns:a="http://schemas.openxmlformats.org/drawingml/2006/main" xmlns:r="http://schemas.openxmlformats.org/officeDocument/2006/relationships" xmlns:p="http://schemas.openxmlformats.org/presentationml/2006/main" type="tx">
  <p:cSld name="26_Title Slide">
    <p:spTree>
      <p:nvGrpSpPr>
        <p:cNvPr id="1" name=""/>
        <p:cNvGrpSpPr/>
        <p:nvPr/>
      </p:nvGrpSpPr>
      <p:grpSpPr>
        <a:xfrm>
          <a:off x="0" y="0"/>
          <a:ext cx="0" cy="0"/>
          <a:chOff x="0" y="0"/>
          <a:chExt cx="0" cy="0"/>
        </a:xfrm>
      </p:grpSpPr>
      <p:sp>
        <p:nvSpPr>
          <p:cNvPr id="4182" name="Title Text"/>
          <p:cNvSpPr txBox="1">
            <a:spLocks noGrp="1"/>
          </p:cNvSpPr>
          <p:nvPr>
            <p:ph type="title"/>
          </p:nvPr>
        </p:nvSpPr>
        <p:spPr>
          <a:xfrm>
            <a:off x="685800" y="1122362"/>
            <a:ext cx="7772400" cy="2387602"/>
          </a:xfrm>
          <a:prstGeom prst="rect">
            <a:avLst/>
          </a:prstGeom>
        </p:spPr>
        <p:txBody>
          <a:bodyPr lIns="45718" tIns="45718" rIns="45718" bIns="45718" anchor="b"/>
          <a:lstStyle>
            <a:lvl1pPr defTabSz="914353">
              <a:lnSpc>
                <a:spcPct val="90000"/>
              </a:lnSpc>
              <a:defRPr sz="6000"/>
            </a:lvl1pPr>
          </a:lstStyle>
          <a:p>
            <a:r>
              <a:t>Title Text</a:t>
            </a:r>
          </a:p>
        </p:txBody>
      </p:sp>
      <p:sp>
        <p:nvSpPr>
          <p:cNvPr id="4183" name="Body Level One…"/>
          <p:cNvSpPr txBox="1">
            <a:spLocks noGrp="1"/>
          </p:cNvSpPr>
          <p:nvPr>
            <p:ph type="body" sz="quarter" idx="1"/>
          </p:nvPr>
        </p:nvSpPr>
        <p:spPr>
          <a:xfrm>
            <a:off x="1143000" y="3602037"/>
            <a:ext cx="6858000" cy="1655767"/>
          </a:xfrm>
          <a:prstGeom prst="rect">
            <a:avLst/>
          </a:prstGeom>
        </p:spPr>
        <p:txBody>
          <a:bodyPr lIns="45718" tIns="45718" rIns="45718" bIns="45718"/>
          <a:lstStyle>
            <a:lvl1pPr marL="0" indent="0" algn="ctr" defTabSz="914353">
              <a:lnSpc>
                <a:spcPct val="90000"/>
              </a:lnSpc>
              <a:spcBef>
                <a:spcPts val="1000"/>
              </a:spcBef>
              <a:buSzTx/>
              <a:buFontTx/>
              <a:buNone/>
              <a:defRPr sz="2400"/>
            </a:lvl1pPr>
            <a:lvl2pPr marL="0" indent="0" algn="ctr" defTabSz="914353">
              <a:lnSpc>
                <a:spcPct val="90000"/>
              </a:lnSpc>
              <a:spcBef>
                <a:spcPts val="1000"/>
              </a:spcBef>
              <a:buSzTx/>
              <a:buFontTx/>
              <a:buNone/>
              <a:defRPr sz="2400"/>
            </a:lvl2pPr>
            <a:lvl3pPr marL="0" indent="0" algn="ctr" defTabSz="914353">
              <a:lnSpc>
                <a:spcPct val="90000"/>
              </a:lnSpc>
              <a:spcBef>
                <a:spcPts val="1000"/>
              </a:spcBef>
              <a:buSzTx/>
              <a:buFontTx/>
              <a:buNone/>
              <a:defRPr sz="2400"/>
            </a:lvl3pPr>
            <a:lvl4pPr marL="0" indent="0" algn="ctr" defTabSz="914353">
              <a:lnSpc>
                <a:spcPct val="90000"/>
              </a:lnSpc>
              <a:spcBef>
                <a:spcPts val="1000"/>
              </a:spcBef>
              <a:buSzTx/>
              <a:buFontTx/>
              <a:buNone/>
              <a:defRPr sz="2400"/>
            </a:lvl4pPr>
            <a:lvl5pPr marL="0" indent="0" algn="ctr"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184" name="Slide Number"/>
          <p:cNvSpPr txBox="1">
            <a:spLocks noGrp="1"/>
          </p:cNvSpPr>
          <p:nvPr>
            <p:ph type="sldNum" sz="quarter" idx="2"/>
          </p:nvPr>
        </p:nvSpPr>
        <p:spPr>
          <a:xfrm>
            <a:off x="8258817" y="6401184"/>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44.xml><?xml version="1.0" encoding="utf-8"?>
<p:sldLayout xmlns:a="http://schemas.openxmlformats.org/drawingml/2006/main" xmlns:r="http://schemas.openxmlformats.org/officeDocument/2006/relationships" xmlns:p="http://schemas.openxmlformats.org/presentationml/2006/main" type="tx">
  <p:cSld name="20_Title and Content">
    <p:spTree>
      <p:nvGrpSpPr>
        <p:cNvPr id="1" name=""/>
        <p:cNvGrpSpPr/>
        <p:nvPr/>
      </p:nvGrpSpPr>
      <p:grpSpPr>
        <a:xfrm>
          <a:off x="0" y="0"/>
          <a:ext cx="0" cy="0"/>
          <a:chOff x="0" y="0"/>
          <a:chExt cx="0" cy="0"/>
        </a:xfrm>
      </p:grpSpPr>
      <p:sp>
        <p:nvSpPr>
          <p:cNvPr id="4191" name="Title Text"/>
          <p:cNvSpPr txBox="1">
            <a:spLocks noGrp="1"/>
          </p:cNvSpPr>
          <p:nvPr>
            <p:ph type="title"/>
          </p:nvPr>
        </p:nvSpPr>
        <p:spPr>
          <a:xfrm>
            <a:off x="628650" y="365125"/>
            <a:ext cx="7886700" cy="1325566"/>
          </a:xfrm>
          <a:prstGeom prst="rect">
            <a:avLst/>
          </a:prstGeom>
        </p:spPr>
        <p:txBody>
          <a:bodyPr lIns="45718" tIns="45718" rIns="45718" bIns="45718"/>
          <a:lstStyle>
            <a:lvl1pPr algn="l" defTabSz="914353">
              <a:lnSpc>
                <a:spcPct val="90000"/>
              </a:lnSpc>
            </a:lvl1pPr>
          </a:lstStyle>
          <a:p>
            <a:r>
              <a:t>Title Text</a:t>
            </a:r>
          </a:p>
        </p:txBody>
      </p:sp>
      <p:sp>
        <p:nvSpPr>
          <p:cNvPr id="4192" name="Body Level One…"/>
          <p:cNvSpPr txBox="1">
            <a:spLocks noGrp="1"/>
          </p:cNvSpPr>
          <p:nvPr>
            <p:ph type="body" idx="1"/>
          </p:nvPr>
        </p:nvSpPr>
        <p:spPr>
          <a:xfrm>
            <a:off x="628650" y="1825625"/>
            <a:ext cx="78867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7" defTabSz="914353">
              <a:lnSpc>
                <a:spcPct val="90000"/>
              </a:lnSpc>
              <a:spcBef>
                <a:spcPts val="1000"/>
              </a:spcBef>
              <a:buChar char="•"/>
              <a:defRPr sz="2800"/>
            </a:lvl2pPr>
            <a:lvl3pPr marL="1234375" indent="-320022" defTabSz="914353">
              <a:lnSpc>
                <a:spcPct val="90000"/>
              </a:lnSpc>
              <a:spcBef>
                <a:spcPts val="1000"/>
              </a:spcBef>
              <a:defRPr sz="2800"/>
            </a:lvl3pPr>
            <a:lvl4pPr marL="1727112"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193" name="Slide Number"/>
          <p:cNvSpPr txBox="1">
            <a:spLocks noGrp="1"/>
          </p:cNvSpPr>
          <p:nvPr>
            <p:ph type="sldNum" sz="quarter" idx="2"/>
          </p:nvPr>
        </p:nvSpPr>
        <p:spPr>
          <a:xfrm>
            <a:off x="8258817" y="6401184"/>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45.xml><?xml version="1.0" encoding="utf-8"?>
<p:sldLayout xmlns:a="http://schemas.openxmlformats.org/drawingml/2006/main" xmlns:r="http://schemas.openxmlformats.org/officeDocument/2006/relationships" xmlns:p="http://schemas.openxmlformats.org/presentationml/2006/main" type="tx">
  <p:cSld name="13_Section Header">
    <p:spTree>
      <p:nvGrpSpPr>
        <p:cNvPr id="1" name=""/>
        <p:cNvGrpSpPr/>
        <p:nvPr/>
      </p:nvGrpSpPr>
      <p:grpSpPr>
        <a:xfrm>
          <a:off x="0" y="0"/>
          <a:ext cx="0" cy="0"/>
          <a:chOff x="0" y="0"/>
          <a:chExt cx="0" cy="0"/>
        </a:xfrm>
      </p:grpSpPr>
      <p:sp>
        <p:nvSpPr>
          <p:cNvPr id="4200" name="Title Text"/>
          <p:cNvSpPr txBox="1">
            <a:spLocks noGrp="1"/>
          </p:cNvSpPr>
          <p:nvPr>
            <p:ph type="title"/>
          </p:nvPr>
        </p:nvSpPr>
        <p:spPr>
          <a:xfrm>
            <a:off x="623887" y="1709739"/>
            <a:ext cx="7886704" cy="2852737"/>
          </a:xfrm>
          <a:prstGeom prst="rect">
            <a:avLst/>
          </a:prstGeom>
        </p:spPr>
        <p:txBody>
          <a:bodyPr lIns="45718" tIns="45718" rIns="45718" bIns="45718" anchor="b"/>
          <a:lstStyle>
            <a:lvl1pPr algn="l" defTabSz="914353">
              <a:lnSpc>
                <a:spcPct val="90000"/>
              </a:lnSpc>
              <a:defRPr sz="6000"/>
            </a:lvl1pPr>
          </a:lstStyle>
          <a:p>
            <a:r>
              <a:t>Title Text</a:t>
            </a:r>
          </a:p>
        </p:txBody>
      </p:sp>
      <p:sp>
        <p:nvSpPr>
          <p:cNvPr id="4201" name="Body Level One…"/>
          <p:cNvSpPr txBox="1">
            <a:spLocks noGrp="1"/>
          </p:cNvSpPr>
          <p:nvPr>
            <p:ph type="body" sz="quarter" idx="1"/>
          </p:nvPr>
        </p:nvSpPr>
        <p:spPr>
          <a:xfrm>
            <a:off x="623887" y="4589464"/>
            <a:ext cx="7886704" cy="1500192"/>
          </a:xfrm>
          <a:prstGeom prst="rect">
            <a:avLst/>
          </a:prstGeom>
        </p:spPr>
        <p:txBody>
          <a:bodyPr lIns="45718" tIns="45718" rIns="45718" bIns="45718"/>
          <a:lstStyle>
            <a:lvl1pPr marL="0" indent="0" defTabSz="914353">
              <a:lnSpc>
                <a:spcPct val="90000"/>
              </a:lnSpc>
              <a:spcBef>
                <a:spcPts val="1000"/>
              </a:spcBef>
              <a:buSzTx/>
              <a:buFontTx/>
              <a:buNone/>
              <a:defRPr sz="2400"/>
            </a:lvl1pPr>
            <a:lvl2pPr marL="0" indent="0" defTabSz="914353">
              <a:lnSpc>
                <a:spcPct val="90000"/>
              </a:lnSpc>
              <a:spcBef>
                <a:spcPts val="1000"/>
              </a:spcBef>
              <a:buSzTx/>
              <a:buFontTx/>
              <a:buNone/>
              <a:defRPr sz="2400"/>
            </a:lvl2pPr>
            <a:lvl3pPr marL="0" indent="0" defTabSz="914353">
              <a:lnSpc>
                <a:spcPct val="90000"/>
              </a:lnSpc>
              <a:spcBef>
                <a:spcPts val="1000"/>
              </a:spcBef>
              <a:buSzTx/>
              <a:buFontTx/>
              <a:buNone/>
              <a:defRPr sz="2400"/>
            </a:lvl3pPr>
            <a:lvl4pPr marL="0" indent="0" defTabSz="914353">
              <a:lnSpc>
                <a:spcPct val="90000"/>
              </a:lnSpc>
              <a:spcBef>
                <a:spcPts val="1000"/>
              </a:spcBef>
              <a:buSzTx/>
              <a:buFontTx/>
              <a:buNone/>
              <a:defRPr sz="2400"/>
            </a:lvl4pPr>
            <a:lvl5pPr marL="0" indent="0"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202" name="Slide Number"/>
          <p:cNvSpPr txBox="1">
            <a:spLocks noGrp="1"/>
          </p:cNvSpPr>
          <p:nvPr>
            <p:ph type="sldNum" sz="quarter" idx="2"/>
          </p:nvPr>
        </p:nvSpPr>
        <p:spPr>
          <a:xfrm>
            <a:off x="8258817" y="6401184"/>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46.xml><?xml version="1.0" encoding="utf-8"?>
<p:sldLayout xmlns:a="http://schemas.openxmlformats.org/drawingml/2006/main" xmlns:r="http://schemas.openxmlformats.org/officeDocument/2006/relationships" xmlns:p="http://schemas.openxmlformats.org/presentationml/2006/main" type="tx">
  <p:cSld name="10_Two Content">
    <p:spTree>
      <p:nvGrpSpPr>
        <p:cNvPr id="1" name=""/>
        <p:cNvGrpSpPr/>
        <p:nvPr/>
      </p:nvGrpSpPr>
      <p:grpSpPr>
        <a:xfrm>
          <a:off x="0" y="0"/>
          <a:ext cx="0" cy="0"/>
          <a:chOff x="0" y="0"/>
          <a:chExt cx="0" cy="0"/>
        </a:xfrm>
      </p:grpSpPr>
      <p:sp>
        <p:nvSpPr>
          <p:cNvPr id="4209" name="Title Text"/>
          <p:cNvSpPr txBox="1">
            <a:spLocks noGrp="1"/>
          </p:cNvSpPr>
          <p:nvPr>
            <p:ph type="title"/>
          </p:nvPr>
        </p:nvSpPr>
        <p:spPr>
          <a:xfrm>
            <a:off x="628650" y="365125"/>
            <a:ext cx="7886700" cy="1325566"/>
          </a:xfrm>
          <a:prstGeom prst="rect">
            <a:avLst/>
          </a:prstGeom>
        </p:spPr>
        <p:txBody>
          <a:bodyPr lIns="45718" tIns="45718" rIns="45718" bIns="45718"/>
          <a:lstStyle>
            <a:lvl1pPr algn="l" defTabSz="914353">
              <a:lnSpc>
                <a:spcPct val="90000"/>
              </a:lnSpc>
            </a:lvl1pPr>
          </a:lstStyle>
          <a:p>
            <a:r>
              <a:t>Title Text</a:t>
            </a:r>
          </a:p>
        </p:txBody>
      </p:sp>
      <p:sp>
        <p:nvSpPr>
          <p:cNvPr id="4210" name="Body Level One…"/>
          <p:cNvSpPr txBox="1">
            <a:spLocks noGrp="1"/>
          </p:cNvSpPr>
          <p:nvPr>
            <p:ph type="body" sz="half" idx="1"/>
          </p:nvPr>
        </p:nvSpPr>
        <p:spPr>
          <a:xfrm>
            <a:off x="628650" y="1825625"/>
            <a:ext cx="38862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7" defTabSz="914353">
              <a:lnSpc>
                <a:spcPct val="90000"/>
              </a:lnSpc>
              <a:spcBef>
                <a:spcPts val="1000"/>
              </a:spcBef>
              <a:buChar char="•"/>
              <a:defRPr sz="2800"/>
            </a:lvl2pPr>
            <a:lvl3pPr marL="1234375" indent="-320022" defTabSz="914353">
              <a:lnSpc>
                <a:spcPct val="90000"/>
              </a:lnSpc>
              <a:spcBef>
                <a:spcPts val="1000"/>
              </a:spcBef>
              <a:defRPr sz="2800"/>
            </a:lvl3pPr>
            <a:lvl4pPr marL="1727112"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211" name="Slide Number"/>
          <p:cNvSpPr txBox="1">
            <a:spLocks noGrp="1"/>
          </p:cNvSpPr>
          <p:nvPr>
            <p:ph type="sldNum" sz="quarter" idx="2"/>
          </p:nvPr>
        </p:nvSpPr>
        <p:spPr>
          <a:xfrm>
            <a:off x="8258817" y="6401184"/>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47.xml><?xml version="1.0" encoding="utf-8"?>
<p:sldLayout xmlns:a="http://schemas.openxmlformats.org/drawingml/2006/main" xmlns:r="http://schemas.openxmlformats.org/officeDocument/2006/relationships" xmlns:p="http://schemas.openxmlformats.org/presentationml/2006/main" type="tx">
  <p:cSld name="10_Comparison">
    <p:spTree>
      <p:nvGrpSpPr>
        <p:cNvPr id="1" name=""/>
        <p:cNvGrpSpPr/>
        <p:nvPr/>
      </p:nvGrpSpPr>
      <p:grpSpPr>
        <a:xfrm>
          <a:off x="0" y="0"/>
          <a:ext cx="0" cy="0"/>
          <a:chOff x="0" y="0"/>
          <a:chExt cx="0" cy="0"/>
        </a:xfrm>
      </p:grpSpPr>
      <p:sp>
        <p:nvSpPr>
          <p:cNvPr id="4218" name="Title Text"/>
          <p:cNvSpPr txBox="1">
            <a:spLocks noGrp="1"/>
          </p:cNvSpPr>
          <p:nvPr>
            <p:ph type="title"/>
          </p:nvPr>
        </p:nvSpPr>
        <p:spPr>
          <a:xfrm>
            <a:off x="629841" y="365125"/>
            <a:ext cx="7886704" cy="1325566"/>
          </a:xfrm>
          <a:prstGeom prst="rect">
            <a:avLst/>
          </a:prstGeom>
        </p:spPr>
        <p:txBody>
          <a:bodyPr lIns="45718" tIns="45718" rIns="45718" bIns="45718"/>
          <a:lstStyle>
            <a:lvl1pPr algn="l" defTabSz="914353">
              <a:lnSpc>
                <a:spcPct val="90000"/>
              </a:lnSpc>
            </a:lvl1pPr>
          </a:lstStyle>
          <a:p>
            <a:r>
              <a:t>Title Text</a:t>
            </a:r>
          </a:p>
        </p:txBody>
      </p:sp>
      <p:sp>
        <p:nvSpPr>
          <p:cNvPr id="4219" name="Body Level One…"/>
          <p:cNvSpPr txBox="1">
            <a:spLocks noGrp="1"/>
          </p:cNvSpPr>
          <p:nvPr>
            <p:ph type="body" sz="quarter" idx="1"/>
          </p:nvPr>
        </p:nvSpPr>
        <p:spPr>
          <a:xfrm>
            <a:off x="629841" y="1681163"/>
            <a:ext cx="3868343" cy="823917"/>
          </a:xfrm>
          <a:prstGeom prst="rect">
            <a:avLst/>
          </a:prstGeom>
        </p:spPr>
        <p:txBody>
          <a:bodyPr lIns="45718" tIns="45718" rIns="45718" bIns="45718" anchor="b"/>
          <a:lstStyle>
            <a:lvl1pPr marL="0" indent="0" defTabSz="914353">
              <a:lnSpc>
                <a:spcPct val="90000"/>
              </a:lnSpc>
              <a:spcBef>
                <a:spcPts val="1000"/>
              </a:spcBef>
              <a:buSzTx/>
              <a:buFontTx/>
              <a:buNone/>
              <a:defRPr sz="2400" b="1"/>
            </a:lvl1pPr>
            <a:lvl2pPr marL="0" indent="0" defTabSz="914353">
              <a:lnSpc>
                <a:spcPct val="90000"/>
              </a:lnSpc>
              <a:spcBef>
                <a:spcPts val="1000"/>
              </a:spcBef>
              <a:buSzTx/>
              <a:buFontTx/>
              <a:buNone/>
              <a:defRPr sz="2400" b="1"/>
            </a:lvl2pPr>
            <a:lvl3pPr marL="0" indent="0" defTabSz="914353">
              <a:lnSpc>
                <a:spcPct val="90000"/>
              </a:lnSpc>
              <a:spcBef>
                <a:spcPts val="1000"/>
              </a:spcBef>
              <a:buSzTx/>
              <a:buFontTx/>
              <a:buNone/>
              <a:defRPr sz="2400" b="1"/>
            </a:lvl3pPr>
            <a:lvl4pPr marL="0" indent="0" defTabSz="914353">
              <a:lnSpc>
                <a:spcPct val="90000"/>
              </a:lnSpc>
              <a:spcBef>
                <a:spcPts val="1000"/>
              </a:spcBef>
              <a:buSzTx/>
              <a:buFontTx/>
              <a:buNone/>
              <a:defRPr sz="2400" b="1"/>
            </a:lvl4pPr>
            <a:lvl5pPr marL="0" indent="0" defTabSz="914353">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220" name="Text Placeholder 4"/>
          <p:cNvSpPr>
            <a:spLocks noGrp="1"/>
          </p:cNvSpPr>
          <p:nvPr>
            <p:ph type="body" sz="quarter" idx="21"/>
          </p:nvPr>
        </p:nvSpPr>
        <p:spPr>
          <a:xfrm>
            <a:off x="4629148" y="1681163"/>
            <a:ext cx="3887397" cy="823914"/>
          </a:xfrm>
          <a:prstGeom prst="rect">
            <a:avLst/>
          </a:prstGeom>
        </p:spPr>
        <p:txBody>
          <a:bodyPr lIns="45718" tIns="45718" rIns="45718" bIns="45718" anchor="b"/>
          <a:lstStyle/>
          <a:p>
            <a:endParaRPr/>
          </a:p>
        </p:txBody>
      </p:sp>
      <p:sp>
        <p:nvSpPr>
          <p:cNvPr id="4221" name="Slide Number"/>
          <p:cNvSpPr txBox="1">
            <a:spLocks noGrp="1"/>
          </p:cNvSpPr>
          <p:nvPr>
            <p:ph type="sldNum" sz="quarter" idx="2"/>
          </p:nvPr>
        </p:nvSpPr>
        <p:spPr>
          <a:xfrm>
            <a:off x="8258817" y="6401184"/>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48.xml><?xml version="1.0" encoding="utf-8"?>
<p:sldLayout xmlns:a="http://schemas.openxmlformats.org/drawingml/2006/main" xmlns:r="http://schemas.openxmlformats.org/officeDocument/2006/relationships" xmlns:p="http://schemas.openxmlformats.org/presentationml/2006/main" type="tx">
  <p:cSld name="14_Title Only">
    <p:spTree>
      <p:nvGrpSpPr>
        <p:cNvPr id="1" name=""/>
        <p:cNvGrpSpPr/>
        <p:nvPr/>
      </p:nvGrpSpPr>
      <p:grpSpPr>
        <a:xfrm>
          <a:off x="0" y="0"/>
          <a:ext cx="0" cy="0"/>
          <a:chOff x="0" y="0"/>
          <a:chExt cx="0" cy="0"/>
        </a:xfrm>
      </p:grpSpPr>
      <p:sp>
        <p:nvSpPr>
          <p:cNvPr id="4228" name="Title Text"/>
          <p:cNvSpPr txBox="1">
            <a:spLocks noGrp="1"/>
          </p:cNvSpPr>
          <p:nvPr>
            <p:ph type="title"/>
          </p:nvPr>
        </p:nvSpPr>
        <p:spPr>
          <a:xfrm>
            <a:off x="628650" y="365125"/>
            <a:ext cx="7886700" cy="1325566"/>
          </a:xfrm>
          <a:prstGeom prst="rect">
            <a:avLst/>
          </a:prstGeom>
        </p:spPr>
        <p:txBody>
          <a:bodyPr lIns="45718" tIns="45718" rIns="45718" bIns="45718"/>
          <a:lstStyle>
            <a:lvl1pPr algn="l" defTabSz="914353">
              <a:lnSpc>
                <a:spcPct val="90000"/>
              </a:lnSpc>
            </a:lvl1pPr>
          </a:lstStyle>
          <a:p>
            <a:r>
              <a:t>Title Text</a:t>
            </a:r>
          </a:p>
        </p:txBody>
      </p:sp>
      <p:sp>
        <p:nvSpPr>
          <p:cNvPr id="4229" name="Slide Number"/>
          <p:cNvSpPr txBox="1">
            <a:spLocks noGrp="1"/>
          </p:cNvSpPr>
          <p:nvPr>
            <p:ph type="sldNum" sz="quarter" idx="2"/>
          </p:nvPr>
        </p:nvSpPr>
        <p:spPr>
          <a:xfrm>
            <a:off x="8258817" y="6401184"/>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49.xml><?xml version="1.0" encoding="utf-8"?>
<p:sldLayout xmlns:a="http://schemas.openxmlformats.org/drawingml/2006/main" xmlns:r="http://schemas.openxmlformats.org/officeDocument/2006/relationships" xmlns:p="http://schemas.openxmlformats.org/presentationml/2006/main" type="tx">
  <p:cSld name="24_Blank">
    <p:spTree>
      <p:nvGrpSpPr>
        <p:cNvPr id="1" name=""/>
        <p:cNvGrpSpPr/>
        <p:nvPr/>
      </p:nvGrpSpPr>
      <p:grpSpPr>
        <a:xfrm>
          <a:off x="0" y="0"/>
          <a:ext cx="0" cy="0"/>
          <a:chOff x="0" y="0"/>
          <a:chExt cx="0" cy="0"/>
        </a:xfrm>
      </p:grpSpPr>
      <p:sp>
        <p:nvSpPr>
          <p:cNvPr id="4236" name="Slide Number"/>
          <p:cNvSpPr txBox="1">
            <a:spLocks noGrp="1"/>
          </p:cNvSpPr>
          <p:nvPr>
            <p:ph type="sldNum" sz="quarter" idx="2"/>
          </p:nvPr>
        </p:nvSpPr>
        <p:spPr>
          <a:xfrm>
            <a:off x="8258817" y="6401184"/>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50.xml><?xml version="1.0" encoding="utf-8"?>
<p:sldLayout xmlns:a="http://schemas.openxmlformats.org/drawingml/2006/main" xmlns:r="http://schemas.openxmlformats.org/officeDocument/2006/relationships" xmlns:p="http://schemas.openxmlformats.org/presentationml/2006/main" type="tx">
  <p:cSld name="11_Content with Caption">
    <p:spTree>
      <p:nvGrpSpPr>
        <p:cNvPr id="1" name=""/>
        <p:cNvGrpSpPr/>
        <p:nvPr/>
      </p:nvGrpSpPr>
      <p:grpSpPr>
        <a:xfrm>
          <a:off x="0" y="0"/>
          <a:ext cx="0" cy="0"/>
          <a:chOff x="0" y="0"/>
          <a:chExt cx="0" cy="0"/>
        </a:xfrm>
      </p:grpSpPr>
      <p:sp>
        <p:nvSpPr>
          <p:cNvPr id="4243"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vl1pPr>
          </a:lstStyle>
          <a:p>
            <a:r>
              <a:t>Title Text</a:t>
            </a:r>
          </a:p>
        </p:txBody>
      </p:sp>
      <p:sp>
        <p:nvSpPr>
          <p:cNvPr id="4244" name="Body Level One…"/>
          <p:cNvSpPr txBox="1">
            <a:spLocks noGrp="1"/>
          </p:cNvSpPr>
          <p:nvPr>
            <p:ph type="body" sz="half" idx="1"/>
          </p:nvPr>
        </p:nvSpPr>
        <p:spPr>
          <a:xfrm>
            <a:off x="3887392" y="987425"/>
            <a:ext cx="4629155" cy="4873629"/>
          </a:xfrm>
          <a:prstGeom prst="rect">
            <a:avLst/>
          </a:prstGeom>
        </p:spPr>
        <p:txBody>
          <a:bodyPr lIns="45718" tIns="45718" rIns="45718" bIns="45718"/>
          <a:lstStyle>
            <a:lvl1pPr marL="228588" indent="-228588" defTabSz="914353">
              <a:lnSpc>
                <a:spcPct val="90000"/>
              </a:lnSpc>
              <a:spcBef>
                <a:spcPts val="1000"/>
              </a:spcBef>
            </a:lvl1pPr>
            <a:lvl2pPr marL="718421" indent="-261243" defTabSz="914353">
              <a:lnSpc>
                <a:spcPct val="90000"/>
              </a:lnSpc>
              <a:spcBef>
                <a:spcPts val="1000"/>
              </a:spcBef>
              <a:buChar char="•"/>
            </a:lvl2pPr>
            <a:lvl3pPr marL="1219137" indent="-304784" defTabSz="914353">
              <a:lnSpc>
                <a:spcPct val="90000"/>
              </a:lnSpc>
              <a:spcBef>
                <a:spcPts val="1000"/>
              </a:spcBef>
            </a:lvl3pPr>
            <a:lvl4pPr marL="1737271" indent="-365741" defTabSz="914353">
              <a:lnSpc>
                <a:spcPct val="90000"/>
              </a:lnSpc>
              <a:spcBef>
                <a:spcPts val="1000"/>
              </a:spcBef>
              <a:buChar char="•"/>
            </a:lvl4pPr>
            <a:lvl5pPr marL="2194448" indent="-365741" defTabSz="914353">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4245" name="Text Placeholder 3"/>
          <p:cNvSpPr>
            <a:spLocks noGrp="1"/>
          </p:cNvSpPr>
          <p:nvPr>
            <p:ph type="body" sz="quarter" idx="21"/>
          </p:nvPr>
        </p:nvSpPr>
        <p:spPr>
          <a:xfrm>
            <a:off x="629838" y="2057400"/>
            <a:ext cx="2949183" cy="3811588"/>
          </a:xfrm>
          <a:prstGeom prst="rect">
            <a:avLst/>
          </a:prstGeom>
        </p:spPr>
        <p:txBody>
          <a:bodyPr lIns="45718" tIns="45718" rIns="45718" bIns="45718"/>
          <a:lstStyle/>
          <a:p>
            <a:endParaRPr/>
          </a:p>
        </p:txBody>
      </p:sp>
      <p:sp>
        <p:nvSpPr>
          <p:cNvPr id="4246" name="Slide Number"/>
          <p:cNvSpPr txBox="1">
            <a:spLocks noGrp="1"/>
          </p:cNvSpPr>
          <p:nvPr>
            <p:ph type="sldNum" sz="quarter" idx="2"/>
          </p:nvPr>
        </p:nvSpPr>
        <p:spPr>
          <a:xfrm>
            <a:off x="8258817" y="6401184"/>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51.xml><?xml version="1.0" encoding="utf-8"?>
<p:sldLayout xmlns:a="http://schemas.openxmlformats.org/drawingml/2006/main" xmlns:r="http://schemas.openxmlformats.org/officeDocument/2006/relationships" xmlns:p="http://schemas.openxmlformats.org/presentationml/2006/main" type="tx">
  <p:cSld name="13_Picture with Caption">
    <p:spTree>
      <p:nvGrpSpPr>
        <p:cNvPr id="1" name=""/>
        <p:cNvGrpSpPr/>
        <p:nvPr/>
      </p:nvGrpSpPr>
      <p:grpSpPr>
        <a:xfrm>
          <a:off x="0" y="0"/>
          <a:ext cx="0" cy="0"/>
          <a:chOff x="0" y="0"/>
          <a:chExt cx="0" cy="0"/>
        </a:xfrm>
      </p:grpSpPr>
      <p:sp>
        <p:nvSpPr>
          <p:cNvPr id="4253"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vl1pPr>
          </a:lstStyle>
          <a:p>
            <a:r>
              <a:t>Title Text</a:t>
            </a:r>
          </a:p>
        </p:txBody>
      </p:sp>
      <p:sp>
        <p:nvSpPr>
          <p:cNvPr id="4254" name="Picture Placeholder 2"/>
          <p:cNvSpPr>
            <a:spLocks noGrp="1"/>
          </p:cNvSpPr>
          <p:nvPr>
            <p:ph type="pic" sz="half" idx="21"/>
          </p:nvPr>
        </p:nvSpPr>
        <p:spPr>
          <a:xfrm>
            <a:off x="3887392" y="987425"/>
            <a:ext cx="4629155" cy="4873629"/>
          </a:xfrm>
          <a:prstGeom prst="rect">
            <a:avLst/>
          </a:prstGeom>
        </p:spPr>
        <p:txBody>
          <a:bodyPr lIns="91439" tIns="45719" rIns="91439" bIns="45719">
            <a:noAutofit/>
          </a:bodyPr>
          <a:lstStyle/>
          <a:p>
            <a:endParaRPr/>
          </a:p>
        </p:txBody>
      </p:sp>
      <p:sp>
        <p:nvSpPr>
          <p:cNvPr id="4255" name="Body Level One…"/>
          <p:cNvSpPr txBox="1">
            <a:spLocks noGrp="1"/>
          </p:cNvSpPr>
          <p:nvPr>
            <p:ph type="body" sz="quarter" idx="1"/>
          </p:nvPr>
        </p:nvSpPr>
        <p:spPr>
          <a:xfrm>
            <a:off x="629841" y="2057400"/>
            <a:ext cx="2949178" cy="3811588"/>
          </a:xfrm>
          <a:prstGeom prst="rect">
            <a:avLst/>
          </a:prstGeom>
        </p:spPr>
        <p:txBody>
          <a:bodyPr lIns="45718" tIns="45718" rIns="45718" bIns="45718"/>
          <a:lstStyle>
            <a:lvl1pPr marL="0" indent="0" defTabSz="914353">
              <a:lnSpc>
                <a:spcPct val="90000"/>
              </a:lnSpc>
              <a:spcBef>
                <a:spcPts val="1000"/>
              </a:spcBef>
              <a:buSzTx/>
              <a:buFontTx/>
              <a:buNone/>
              <a:defRPr sz="1600"/>
            </a:lvl1pPr>
            <a:lvl2pPr marL="0" indent="0" defTabSz="914353">
              <a:lnSpc>
                <a:spcPct val="90000"/>
              </a:lnSpc>
              <a:spcBef>
                <a:spcPts val="1000"/>
              </a:spcBef>
              <a:buSzTx/>
              <a:buFontTx/>
              <a:buNone/>
              <a:defRPr sz="1600"/>
            </a:lvl2pPr>
            <a:lvl3pPr marL="0" indent="0" defTabSz="914353">
              <a:lnSpc>
                <a:spcPct val="90000"/>
              </a:lnSpc>
              <a:spcBef>
                <a:spcPts val="1000"/>
              </a:spcBef>
              <a:buSzTx/>
              <a:buFontTx/>
              <a:buNone/>
              <a:defRPr sz="1600"/>
            </a:lvl3pPr>
            <a:lvl4pPr marL="0" indent="0" defTabSz="914353">
              <a:lnSpc>
                <a:spcPct val="90000"/>
              </a:lnSpc>
              <a:spcBef>
                <a:spcPts val="1000"/>
              </a:spcBef>
              <a:buSzTx/>
              <a:buFontTx/>
              <a:buNone/>
              <a:defRPr sz="1600"/>
            </a:lvl4pPr>
            <a:lvl5pPr marL="0" indent="0" defTabSz="914353">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4256" name="Slide Number"/>
          <p:cNvSpPr txBox="1">
            <a:spLocks noGrp="1"/>
          </p:cNvSpPr>
          <p:nvPr>
            <p:ph type="sldNum" sz="quarter" idx="2"/>
          </p:nvPr>
        </p:nvSpPr>
        <p:spPr>
          <a:xfrm>
            <a:off x="8258817" y="6401184"/>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52.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4263" name="Title Text"/>
          <p:cNvSpPr txBox="1">
            <a:spLocks noGrp="1"/>
          </p:cNvSpPr>
          <p:nvPr>
            <p:ph type="title"/>
          </p:nvPr>
        </p:nvSpPr>
        <p:spPr>
          <a:xfrm>
            <a:off x="628650" y="365125"/>
            <a:ext cx="7886700" cy="1325566"/>
          </a:xfrm>
          <a:prstGeom prst="rect">
            <a:avLst/>
          </a:prstGeom>
        </p:spPr>
        <p:txBody>
          <a:bodyPr lIns="45718" tIns="45718" rIns="45718" bIns="45718"/>
          <a:lstStyle>
            <a:lvl1pPr algn="l" defTabSz="914353">
              <a:lnSpc>
                <a:spcPct val="90000"/>
              </a:lnSpc>
            </a:lvl1pPr>
          </a:lstStyle>
          <a:p>
            <a:r>
              <a:t>Title Text</a:t>
            </a:r>
          </a:p>
        </p:txBody>
      </p:sp>
      <p:sp>
        <p:nvSpPr>
          <p:cNvPr id="4264" name="Body Level One…"/>
          <p:cNvSpPr txBox="1">
            <a:spLocks noGrp="1"/>
          </p:cNvSpPr>
          <p:nvPr>
            <p:ph type="body" idx="1"/>
          </p:nvPr>
        </p:nvSpPr>
        <p:spPr>
          <a:xfrm>
            <a:off x="628650" y="1825625"/>
            <a:ext cx="78867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7" defTabSz="914353">
              <a:lnSpc>
                <a:spcPct val="90000"/>
              </a:lnSpc>
              <a:spcBef>
                <a:spcPts val="1000"/>
              </a:spcBef>
              <a:buChar char="•"/>
              <a:defRPr sz="2800"/>
            </a:lvl2pPr>
            <a:lvl3pPr marL="1234375" indent="-320022" defTabSz="914353">
              <a:lnSpc>
                <a:spcPct val="90000"/>
              </a:lnSpc>
              <a:spcBef>
                <a:spcPts val="1000"/>
              </a:spcBef>
              <a:defRPr sz="2800"/>
            </a:lvl3pPr>
            <a:lvl4pPr marL="1727112"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265" name="Slide Number"/>
          <p:cNvSpPr txBox="1">
            <a:spLocks noGrp="1"/>
          </p:cNvSpPr>
          <p:nvPr>
            <p:ph type="sldNum" sz="quarter" idx="2"/>
          </p:nvPr>
        </p:nvSpPr>
        <p:spPr>
          <a:xfrm>
            <a:off x="8258817" y="6401184"/>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53.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4272" name="Title Text"/>
          <p:cNvSpPr txBox="1">
            <a:spLocks noGrp="1"/>
          </p:cNvSpPr>
          <p:nvPr>
            <p:ph type="title"/>
          </p:nvPr>
        </p:nvSpPr>
        <p:spPr>
          <a:xfrm>
            <a:off x="6543675" y="365125"/>
            <a:ext cx="1971676" cy="5811838"/>
          </a:xfrm>
          <a:prstGeom prst="rect">
            <a:avLst/>
          </a:prstGeom>
        </p:spPr>
        <p:txBody>
          <a:bodyPr lIns="45718" tIns="45718" rIns="45718" bIns="45718"/>
          <a:lstStyle>
            <a:lvl1pPr algn="l" defTabSz="914353">
              <a:lnSpc>
                <a:spcPct val="90000"/>
              </a:lnSpc>
            </a:lvl1pPr>
          </a:lstStyle>
          <a:p>
            <a:r>
              <a:t>Title Text</a:t>
            </a:r>
          </a:p>
        </p:txBody>
      </p:sp>
      <p:sp>
        <p:nvSpPr>
          <p:cNvPr id="4273" name="Body Level One…"/>
          <p:cNvSpPr txBox="1">
            <a:spLocks noGrp="1"/>
          </p:cNvSpPr>
          <p:nvPr>
            <p:ph type="body" idx="1"/>
          </p:nvPr>
        </p:nvSpPr>
        <p:spPr>
          <a:xfrm>
            <a:off x="628651" y="365125"/>
            <a:ext cx="5800727" cy="58118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7" defTabSz="914353">
              <a:lnSpc>
                <a:spcPct val="90000"/>
              </a:lnSpc>
              <a:spcBef>
                <a:spcPts val="1000"/>
              </a:spcBef>
              <a:buChar char="•"/>
              <a:defRPr sz="2800"/>
            </a:lvl2pPr>
            <a:lvl3pPr marL="1234375" indent="-320022" defTabSz="914353">
              <a:lnSpc>
                <a:spcPct val="90000"/>
              </a:lnSpc>
              <a:spcBef>
                <a:spcPts val="1000"/>
              </a:spcBef>
              <a:defRPr sz="2800"/>
            </a:lvl3pPr>
            <a:lvl4pPr marL="1727112"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274" name="Slide Number"/>
          <p:cNvSpPr txBox="1">
            <a:spLocks noGrp="1"/>
          </p:cNvSpPr>
          <p:nvPr>
            <p:ph type="sldNum" sz="quarter" idx="2"/>
          </p:nvPr>
        </p:nvSpPr>
        <p:spPr>
          <a:xfrm>
            <a:off x="8258817" y="6401184"/>
            <a:ext cx="256537" cy="275463"/>
          </a:xfrm>
          <a:prstGeom prst="rect">
            <a:avLst/>
          </a:prstGeom>
        </p:spPr>
        <p:txBody>
          <a:bodyPr lIns="45718" tIns="45718" rIns="45718" bIns="45718"/>
          <a:lstStyle>
            <a:lvl1pPr>
              <a:spcBef>
                <a:spcPts val="1400"/>
              </a:spcBef>
              <a:defRPr>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54.xml><?xml version="1.0" encoding="utf-8"?>
<p:sldLayout xmlns:a="http://schemas.openxmlformats.org/drawingml/2006/main" xmlns:r="http://schemas.openxmlformats.org/officeDocument/2006/relationships" xmlns:p="http://schemas.openxmlformats.org/presentationml/2006/main" type="tx">
  <p:cSld name="27_Title Slide">
    <p:spTree>
      <p:nvGrpSpPr>
        <p:cNvPr id="1" name=""/>
        <p:cNvGrpSpPr/>
        <p:nvPr/>
      </p:nvGrpSpPr>
      <p:grpSpPr>
        <a:xfrm>
          <a:off x="0" y="0"/>
          <a:ext cx="0" cy="0"/>
          <a:chOff x="0" y="0"/>
          <a:chExt cx="0" cy="0"/>
        </a:xfrm>
      </p:grpSpPr>
      <p:pic>
        <p:nvPicPr>
          <p:cNvPr id="4281"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4282" name="Title Text"/>
          <p:cNvSpPr txBox="1">
            <a:spLocks noGrp="1"/>
          </p:cNvSpPr>
          <p:nvPr>
            <p:ph type="title"/>
          </p:nvPr>
        </p:nvSpPr>
        <p:spPr>
          <a:xfrm>
            <a:off x="685800" y="2130425"/>
            <a:ext cx="7772400" cy="1470026"/>
          </a:xfrm>
          <a:prstGeom prst="rect">
            <a:avLst/>
          </a:prstGeom>
        </p:spPr>
        <p:txBody>
          <a:bodyPr lIns="45718" tIns="45718" rIns="45718" bIns="45718" anchor="t"/>
          <a:lstStyle>
            <a:lvl1pPr defTabSz="914353">
              <a:defRPr>
                <a:solidFill>
                  <a:srgbClr val="000E18"/>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4283" name="Body Level One…"/>
          <p:cNvSpPr txBox="1">
            <a:spLocks noGrp="1"/>
          </p:cNvSpPr>
          <p:nvPr>
            <p:ph type="body" sz="quarter" idx="1"/>
          </p:nvPr>
        </p:nvSpPr>
        <p:spPr>
          <a:xfrm>
            <a:off x="1371600" y="3886200"/>
            <a:ext cx="6400800" cy="1752600"/>
          </a:xfrm>
          <a:prstGeom prst="rect">
            <a:avLst/>
          </a:prstGeom>
        </p:spPr>
        <p:txBody>
          <a:bodyPr lIns="45718" tIns="45718" rIns="45718" bIns="45718"/>
          <a:lstStyle>
            <a:lvl1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1pPr>
            <a:lvl2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2pPr>
            <a:lvl3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3pPr>
            <a:lvl4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4pPr>
            <a:lvl5pPr marL="0" indent="0" algn="ctr" defTabSz="914353">
              <a:buSzTx/>
              <a:buFontTx/>
              <a:buNone/>
              <a:defRPr>
                <a:solidFill>
                  <a:srgbClr val="000E18"/>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4284"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55.xml><?xml version="1.0" encoding="utf-8"?>
<p:sldLayout xmlns:a="http://schemas.openxmlformats.org/drawingml/2006/main" xmlns:r="http://schemas.openxmlformats.org/officeDocument/2006/relationships" xmlns:p="http://schemas.openxmlformats.org/presentationml/2006/main" type="tx">
  <p:cSld name="14_Section Header">
    <p:spTree>
      <p:nvGrpSpPr>
        <p:cNvPr id="1" name=""/>
        <p:cNvGrpSpPr/>
        <p:nvPr/>
      </p:nvGrpSpPr>
      <p:grpSpPr>
        <a:xfrm>
          <a:off x="0" y="0"/>
          <a:ext cx="0" cy="0"/>
          <a:chOff x="0" y="0"/>
          <a:chExt cx="0" cy="0"/>
        </a:xfrm>
      </p:grpSpPr>
      <p:pic>
        <p:nvPicPr>
          <p:cNvPr id="4291"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4292" name="Title Text"/>
          <p:cNvSpPr txBox="1">
            <a:spLocks noGrp="1"/>
          </p:cNvSpPr>
          <p:nvPr>
            <p:ph type="title"/>
          </p:nvPr>
        </p:nvSpPr>
        <p:spPr>
          <a:xfrm>
            <a:off x="722312" y="4406901"/>
            <a:ext cx="7772404" cy="1362078"/>
          </a:xfrm>
          <a:prstGeom prst="rect">
            <a:avLst/>
          </a:prstGeom>
        </p:spPr>
        <p:txBody>
          <a:bodyPr lIns="45718" tIns="45718" rIns="45718" bIns="45718" anchor="t"/>
          <a:lstStyle>
            <a:lvl1pPr algn="l" defTabSz="914353">
              <a:defRPr sz="4000" b="1" cap="all">
                <a:solidFill>
                  <a:srgbClr val="000E18"/>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4293" name="Body Level One…"/>
          <p:cNvSpPr txBox="1">
            <a:spLocks noGrp="1"/>
          </p:cNvSpPr>
          <p:nvPr>
            <p:ph type="body" sz="quarter" idx="1"/>
          </p:nvPr>
        </p:nvSpPr>
        <p:spPr>
          <a:xfrm>
            <a:off x="722312" y="2906714"/>
            <a:ext cx="7772404" cy="1500191"/>
          </a:xfrm>
          <a:prstGeom prst="rect">
            <a:avLst/>
          </a:prstGeom>
        </p:spPr>
        <p:txBody>
          <a:bodyPr lIns="45718" tIns="45718" rIns="45718" bIns="45718" anchor="b"/>
          <a:lstStyle>
            <a:lvl1pPr marL="0" indent="0" defTabSz="914353">
              <a:spcBef>
                <a:spcPts val="400"/>
              </a:spcBef>
              <a:buSzTx/>
              <a:buFontTx/>
              <a:buNone/>
              <a:defRPr sz="2000">
                <a:solidFill>
                  <a:srgbClr val="000E18"/>
                </a:solidFill>
                <a:effectLst>
                  <a:outerShdw blurRad="38100" dist="38100" dir="2700000" rotWithShape="0">
                    <a:srgbClr val="000000"/>
                  </a:outerShdw>
                </a:effectLst>
                <a:latin typeface="Arial"/>
                <a:ea typeface="Arial"/>
                <a:cs typeface="Arial"/>
                <a:sym typeface="Arial"/>
              </a:defRPr>
            </a:lvl1pPr>
            <a:lvl2pPr marL="0" indent="0" defTabSz="914353">
              <a:spcBef>
                <a:spcPts val="400"/>
              </a:spcBef>
              <a:buSzTx/>
              <a:buFontTx/>
              <a:buNone/>
              <a:defRPr sz="2000">
                <a:solidFill>
                  <a:srgbClr val="000E18"/>
                </a:solidFill>
                <a:effectLst>
                  <a:outerShdw blurRad="38100" dist="38100" dir="2700000" rotWithShape="0">
                    <a:srgbClr val="000000"/>
                  </a:outerShdw>
                </a:effectLst>
                <a:latin typeface="Arial"/>
                <a:ea typeface="Arial"/>
                <a:cs typeface="Arial"/>
                <a:sym typeface="Arial"/>
              </a:defRPr>
            </a:lvl2pPr>
            <a:lvl3pPr marL="0" indent="0" defTabSz="914353">
              <a:spcBef>
                <a:spcPts val="400"/>
              </a:spcBef>
              <a:buSzTx/>
              <a:buFontTx/>
              <a:buNone/>
              <a:defRPr sz="2000">
                <a:solidFill>
                  <a:srgbClr val="000E18"/>
                </a:solidFill>
                <a:effectLst>
                  <a:outerShdw blurRad="38100" dist="38100" dir="2700000" rotWithShape="0">
                    <a:srgbClr val="000000"/>
                  </a:outerShdw>
                </a:effectLst>
                <a:latin typeface="Arial"/>
                <a:ea typeface="Arial"/>
                <a:cs typeface="Arial"/>
                <a:sym typeface="Arial"/>
              </a:defRPr>
            </a:lvl3pPr>
            <a:lvl4pPr marL="0" indent="0" defTabSz="914353">
              <a:spcBef>
                <a:spcPts val="400"/>
              </a:spcBef>
              <a:buSzTx/>
              <a:buFontTx/>
              <a:buNone/>
              <a:defRPr sz="2000">
                <a:solidFill>
                  <a:srgbClr val="000E18"/>
                </a:solidFill>
                <a:effectLst>
                  <a:outerShdw blurRad="38100" dist="38100" dir="2700000" rotWithShape="0">
                    <a:srgbClr val="000000"/>
                  </a:outerShdw>
                </a:effectLst>
                <a:latin typeface="Arial"/>
                <a:ea typeface="Arial"/>
                <a:cs typeface="Arial"/>
                <a:sym typeface="Arial"/>
              </a:defRPr>
            </a:lvl4pPr>
            <a:lvl5pPr marL="0" indent="0" defTabSz="914353">
              <a:spcBef>
                <a:spcPts val="400"/>
              </a:spcBef>
              <a:buSzTx/>
              <a:buFontTx/>
              <a:buNone/>
              <a:defRPr sz="2000">
                <a:solidFill>
                  <a:srgbClr val="000E18"/>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4294" name="Slide Number"/>
          <p:cNvSpPr txBox="1">
            <a:spLocks noGrp="1"/>
          </p:cNvSpPr>
          <p:nvPr>
            <p:ph type="sldNum" sz="quarter" idx="2"/>
          </p:nvPr>
        </p:nvSpPr>
        <p:spPr>
          <a:xfrm>
            <a:off x="7453632" y="6243637"/>
            <a:ext cx="332737" cy="348426"/>
          </a:xfrm>
          <a:prstGeom prst="rect">
            <a:avLst/>
          </a:prstGeom>
        </p:spPr>
        <p:txBody>
          <a:bodyPr lIns="45718" tIns="45718" rIns="45718" bIns="45718" anchor="t"/>
          <a:lstStyle>
            <a:lvl1pPr algn="ctr">
              <a:spcBef>
                <a:spcPts val="1400"/>
              </a:spcBef>
              <a:defRPr sz="1800">
                <a:solidFill>
                  <a:srgbClr val="000E18"/>
                </a:solidFill>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456.xml><?xml version="1.0" encoding="utf-8"?>
<p:sldLayout xmlns:a="http://schemas.openxmlformats.org/drawingml/2006/main" xmlns:r="http://schemas.openxmlformats.org/officeDocument/2006/relationships" xmlns:p="http://schemas.openxmlformats.org/presentationml/2006/main" type="tx">
  <p:cSld name="28_Title Slide">
    <p:spTree>
      <p:nvGrpSpPr>
        <p:cNvPr id="1" name=""/>
        <p:cNvGrpSpPr/>
        <p:nvPr/>
      </p:nvGrpSpPr>
      <p:grpSpPr>
        <a:xfrm>
          <a:off x="0" y="0"/>
          <a:ext cx="0" cy="0"/>
          <a:chOff x="0" y="0"/>
          <a:chExt cx="0" cy="0"/>
        </a:xfrm>
      </p:grpSpPr>
      <p:sp>
        <p:nvSpPr>
          <p:cNvPr id="4301" name="Title Text"/>
          <p:cNvSpPr txBox="1">
            <a:spLocks noGrp="1"/>
          </p:cNvSpPr>
          <p:nvPr>
            <p:ph type="title"/>
          </p:nvPr>
        </p:nvSpPr>
        <p:spPr>
          <a:xfrm>
            <a:off x="1143000" y="1122362"/>
            <a:ext cx="6858000" cy="2387601"/>
          </a:xfrm>
          <a:prstGeom prst="rect">
            <a:avLst/>
          </a:prstGeom>
        </p:spPr>
        <p:txBody>
          <a:bodyPr lIns="45718" tIns="45718" rIns="45718" bIns="45718" anchor="b"/>
          <a:lstStyle>
            <a:lvl1pPr defTabSz="914353">
              <a:lnSpc>
                <a:spcPct val="90000"/>
              </a:lnSpc>
              <a:defRPr sz="6000">
                <a:latin typeface="Calibri Light"/>
                <a:ea typeface="Calibri Light"/>
                <a:cs typeface="Calibri Light"/>
                <a:sym typeface="Calibri Light"/>
              </a:defRPr>
            </a:lvl1pPr>
          </a:lstStyle>
          <a:p>
            <a:r>
              <a:t>Title Text</a:t>
            </a:r>
          </a:p>
        </p:txBody>
      </p:sp>
      <p:sp>
        <p:nvSpPr>
          <p:cNvPr id="4302" name="Body Level One…"/>
          <p:cNvSpPr txBox="1">
            <a:spLocks noGrp="1"/>
          </p:cNvSpPr>
          <p:nvPr>
            <p:ph type="body" sz="quarter" idx="1"/>
          </p:nvPr>
        </p:nvSpPr>
        <p:spPr>
          <a:xfrm>
            <a:off x="1143000" y="3602037"/>
            <a:ext cx="6858000" cy="1655765"/>
          </a:xfrm>
          <a:prstGeom prst="rect">
            <a:avLst/>
          </a:prstGeom>
        </p:spPr>
        <p:txBody>
          <a:bodyPr lIns="45718" tIns="45718" rIns="45718" bIns="45718"/>
          <a:lstStyle>
            <a:lvl1pPr marL="0" indent="0" algn="ctr" defTabSz="914353">
              <a:lnSpc>
                <a:spcPct val="90000"/>
              </a:lnSpc>
              <a:spcBef>
                <a:spcPts val="1000"/>
              </a:spcBef>
              <a:buSzTx/>
              <a:buFontTx/>
              <a:buNone/>
              <a:defRPr sz="2400"/>
            </a:lvl1pPr>
            <a:lvl2pPr marL="0" indent="0" algn="ctr" defTabSz="914353">
              <a:lnSpc>
                <a:spcPct val="90000"/>
              </a:lnSpc>
              <a:spcBef>
                <a:spcPts val="1000"/>
              </a:spcBef>
              <a:buSzTx/>
              <a:buFontTx/>
              <a:buNone/>
              <a:defRPr sz="2400"/>
            </a:lvl2pPr>
            <a:lvl3pPr marL="0" indent="0" algn="ctr" defTabSz="914353">
              <a:lnSpc>
                <a:spcPct val="90000"/>
              </a:lnSpc>
              <a:spcBef>
                <a:spcPts val="1000"/>
              </a:spcBef>
              <a:buSzTx/>
              <a:buFontTx/>
              <a:buNone/>
              <a:defRPr sz="2400"/>
            </a:lvl3pPr>
            <a:lvl4pPr marL="0" indent="0" algn="ctr" defTabSz="914353">
              <a:lnSpc>
                <a:spcPct val="90000"/>
              </a:lnSpc>
              <a:spcBef>
                <a:spcPts val="1000"/>
              </a:spcBef>
              <a:buSzTx/>
              <a:buFontTx/>
              <a:buNone/>
              <a:defRPr sz="2400"/>
            </a:lvl4pPr>
            <a:lvl5pPr marL="0" indent="0" algn="ctr"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303"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57.xml><?xml version="1.0" encoding="utf-8"?>
<p:sldLayout xmlns:a="http://schemas.openxmlformats.org/drawingml/2006/main" xmlns:r="http://schemas.openxmlformats.org/officeDocument/2006/relationships" xmlns:p="http://schemas.openxmlformats.org/presentationml/2006/main" type="tx">
  <p:cSld name="21_Title and Content">
    <p:spTree>
      <p:nvGrpSpPr>
        <p:cNvPr id="1" name=""/>
        <p:cNvGrpSpPr/>
        <p:nvPr/>
      </p:nvGrpSpPr>
      <p:grpSpPr>
        <a:xfrm>
          <a:off x="0" y="0"/>
          <a:ext cx="0" cy="0"/>
          <a:chOff x="0" y="0"/>
          <a:chExt cx="0" cy="0"/>
        </a:xfrm>
      </p:grpSpPr>
      <p:sp>
        <p:nvSpPr>
          <p:cNvPr id="4310" name="Title Text"/>
          <p:cNvSpPr txBox="1">
            <a:spLocks noGrp="1"/>
          </p:cNvSpPr>
          <p:nvPr>
            <p:ph type="title"/>
          </p:nvPr>
        </p:nvSpPr>
        <p:spPr>
          <a:xfrm>
            <a:off x="628650" y="365127"/>
            <a:ext cx="7886700"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4311" name="Body Level One…"/>
          <p:cNvSpPr txBox="1">
            <a:spLocks noGrp="1"/>
          </p:cNvSpPr>
          <p:nvPr>
            <p:ph type="body" idx="1"/>
          </p:nvPr>
        </p:nvSpPr>
        <p:spPr>
          <a:xfrm>
            <a:off x="628650" y="1825625"/>
            <a:ext cx="78867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312"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58.xml><?xml version="1.0" encoding="utf-8"?>
<p:sldLayout xmlns:a="http://schemas.openxmlformats.org/drawingml/2006/main" xmlns:r="http://schemas.openxmlformats.org/officeDocument/2006/relationships" xmlns:p="http://schemas.openxmlformats.org/presentationml/2006/main" type="tx">
  <p:cSld name="15_Section Header">
    <p:spTree>
      <p:nvGrpSpPr>
        <p:cNvPr id="1" name=""/>
        <p:cNvGrpSpPr/>
        <p:nvPr/>
      </p:nvGrpSpPr>
      <p:grpSpPr>
        <a:xfrm>
          <a:off x="0" y="0"/>
          <a:ext cx="0" cy="0"/>
          <a:chOff x="0" y="0"/>
          <a:chExt cx="0" cy="0"/>
        </a:xfrm>
      </p:grpSpPr>
      <p:sp>
        <p:nvSpPr>
          <p:cNvPr id="4319" name="Title Text"/>
          <p:cNvSpPr txBox="1">
            <a:spLocks noGrp="1"/>
          </p:cNvSpPr>
          <p:nvPr>
            <p:ph type="title"/>
          </p:nvPr>
        </p:nvSpPr>
        <p:spPr>
          <a:xfrm>
            <a:off x="623887" y="1709739"/>
            <a:ext cx="7886701" cy="2852737"/>
          </a:xfrm>
          <a:prstGeom prst="rect">
            <a:avLst/>
          </a:prstGeom>
        </p:spPr>
        <p:txBody>
          <a:bodyPr lIns="45718" tIns="45718" rIns="45718" bIns="45718" anchor="b"/>
          <a:lstStyle>
            <a:lvl1pPr algn="l" defTabSz="914353">
              <a:lnSpc>
                <a:spcPct val="90000"/>
              </a:lnSpc>
              <a:defRPr sz="6000">
                <a:latin typeface="Calibri Light"/>
                <a:ea typeface="Calibri Light"/>
                <a:cs typeface="Calibri Light"/>
                <a:sym typeface="Calibri Light"/>
              </a:defRPr>
            </a:lvl1pPr>
          </a:lstStyle>
          <a:p>
            <a:r>
              <a:t>Title Text</a:t>
            </a:r>
          </a:p>
        </p:txBody>
      </p:sp>
      <p:sp>
        <p:nvSpPr>
          <p:cNvPr id="4320" name="Body Level One…"/>
          <p:cNvSpPr txBox="1">
            <a:spLocks noGrp="1"/>
          </p:cNvSpPr>
          <p:nvPr>
            <p:ph type="body" sz="quarter" idx="1"/>
          </p:nvPr>
        </p:nvSpPr>
        <p:spPr>
          <a:xfrm>
            <a:off x="623887" y="4589464"/>
            <a:ext cx="7886701" cy="1500190"/>
          </a:xfrm>
          <a:prstGeom prst="rect">
            <a:avLst/>
          </a:prstGeom>
        </p:spPr>
        <p:txBody>
          <a:bodyPr lIns="45718" tIns="45718" rIns="45718" bIns="45718"/>
          <a:lstStyle>
            <a:lvl1pPr marL="0" indent="0" defTabSz="914353">
              <a:lnSpc>
                <a:spcPct val="90000"/>
              </a:lnSpc>
              <a:spcBef>
                <a:spcPts val="1000"/>
              </a:spcBef>
              <a:buSzTx/>
              <a:buFontTx/>
              <a:buNone/>
              <a:defRPr sz="2400">
                <a:solidFill>
                  <a:srgbClr val="888888"/>
                </a:solidFill>
              </a:defRPr>
            </a:lvl1pPr>
            <a:lvl2pPr marL="0" indent="0" defTabSz="914353">
              <a:lnSpc>
                <a:spcPct val="90000"/>
              </a:lnSpc>
              <a:spcBef>
                <a:spcPts val="1000"/>
              </a:spcBef>
              <a:buSzTx/>
              <a:buFontTx/>
              <a:buNone/>
              <a:defRPr sz="2400">
                <a:solidFill>
                  <a:srgbClr val="888888"/>
                </a:solidFill>
              </a:defRPr>
            </a:lvl2pPr>
            <a:lvl3pPr marL="0" indent="0" defTabSz="914353">
              <a:lnSpc>
                <a:spcPct val="90000"/>
              </a:lnSpc>
              <a:spcBef>
                <a:spcPts val="1000"/>
              </a:spcBef>
              <a:buSzTx/>
              <a:buFontTx/>
              <a:buNone/>
              <a:defRPr sz="2400">
                <a:solidFill>
                  <a:srgbClr val="888888"/>
                </a:solidFill>
              </a:defRPr>
            </a:lvl3pPr>
            <a:lvl4pPr marL="0" indent="0" defTabSz="914353">
              <a:lnSpc>
                <a:spcPct val="90000"/>
              </a:lnSpc>
              <a:spcBef>
                <a:spcPts val="1000"/>
              </a:spcBef>
              <a:buSzTx/>
              <a:buFontTx/>
              <a:buNone/>
              <a:defRPr sz="2400">
                <a:solidFill>
                  <a:srgbClr val="888888"/>
                </a:solidFill>
              </a:defRPr>
            </a:lvl4pPr>
            <a:lvl5pPr marL="0" indent="0" defTabSz="914353">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321"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59.xml><?xml version="1.0" encoding="utf-8"?>
<p:sldLayout xmlns:a="http://schemas.openxmlformats.org/drawingml/2006/main" xmlns:r="http://schemas.openxmlformats.org/officeDocument/2006/relationships" xmlns:p="http://schemas.openxmlformats.org/presentationml/2006/main" type="tx">
  <p:cSld name="11_Two Content">
    <p:spTree>
      <p:nvGrpSpPr>
        <p:cNvPr id="1" name=""/>
        <p:cNvGrpSpPr/>
        <p:nvPr/>
      </p:nvGrpSpPr>
      <p:grpSpPr>
        <a:xfrm>
          <a:off x="0" y="0"/>
          <a:ext cx="0" cy="0"/>
          <a:chOff x="0" y="0"/>
          <a:chExt cx="0" cy="0"/>
        </a:xfrm>
      </p:grpSpPr>
      <p:sp>
        <p:nvSpPr>
          <p:cNvPr id="4328" name="Title Text"/>
          <p:cNvSpPr txBox="1">
            <a:spLocks noGrp="1"/>
          </p:cNvSpPr>
          <p:nvPr>
            <p:ph type="title"/>
          </p:nvPr>
        </p:nvSpPr>
        <p:spPr>
          <a:xfrm>
            <a:off x="628650" y="365127"/>
            <a:ext cx="7886700"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4329" name="Body Level One…"/>
          <p:cNvSpPr txBox="1">
            <a:spLocks noGrp="1"/>
          </p:cNvSpPr>
          <p:nvPr>
            <p:ph type="body" sz="half" idx="1"/>
          </p:nvPr>
        </p:nvSpPr>
        <p:spPr>
          <a:xfrm>
            <a:off x="628650" y="1825625"/>
            <a:ext cx="38862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4" defTabSz="914353">
              <a:lnSpc>
                <a:spcPct val="90000"/>
              </a:lnSpc>
              <a:spcBef>
                <a:spcPts val="1000"/>
              </a:spcBef>
              <a:buChar char="•"/>
              <a:defRPr sz="2800"/>
            </a:lvl2pPr>
            <a:lvl3pPr marL="1234376" indent="-320023" defTabSz="914353">
              <a:lnSpc>
                <a:spcPct val="90000"/>
              </a:lnSpc>
              <a:spcBef>
                <a:spcPts val="1000"/>
              </a:spcBef>
              <a:defRPr sz="2800"/>
            </a:lvl3pPr>
            <a:lvl4pPr marL="1727111"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330"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60.xml><?xml version="1.0" encoding="utf-8"?>
<p:sldLayout xmlns:a="http://schemas.openxmlformats.org/drawingml/2006/main" xmlns:r="http://schemas.openxmlformats.org/officeDocument/2006/relationships" xmlns:p="http://schemas.openxmlformats.org/presentationml/2006/main" type="tx">
  <p:cSld name="11_Comparison">
    <p:spTree>
      <p:nvGrpSpPr>
        <p:cNvPr id="1" name=""/>
        <p:cNvGrpSpPr/>
        <p:nvPr/>
      </p:nvGrpSpPr>
      <p:grpSpPr>
        <a:xfrm>
          <a:off x="0" y="0"/>
          <a:ext cx="0" cy="0"/>
          <a:chOff x="0" y="0"/>
          <a:chExt cx="0" cy="0"/>
        </a:xfrm>
      </p:grpSpPr>
      <p:sp>
        <p:nvSpPr>
          <p:cNvPr id="4337" name="Title Text"/>
          <p:cNvSpPr txBox="1">
            <a:spLocks noGrp="1"/>
          </p:cNvSpPr>
          <p:nvPr>
            <p:ph type="title"/>
          </p:nvPr>
        </p:nvSpPr>
        <p:spPr>
          <a:xfrm>
            <a:off x="629841" y="365127"/>
            <a:ext cx="7886701"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4338" name="Body Level One…"/>
          <p:cNvSpPr txBox="1">
            <a:spLocks noGrp="1"/>
          </p:cNvSpPr>
          <p:nvPr>
            <p:ph type="body" sz="quarter" idx="1"/>
          </p:nvPr>
        </p:nvSpPr>
        <p:spPr>
          <a:xfrm>
            <a:off x="629841" y="1681163"/>
            <a:ext cx="3868343" cy="823915"/>
          </a:xfrm>
          <a:prstGeom prst="rect">
            <a:avLst/>
          </a:prstGeom>
        </p:spPr>
        <p:txBody>
          <a:bodyPr lIns="45718" tIns="45718" rIns="45718" bIns="45718" anchor="b"/>
          <a:lstStyle>
            <a:lvl1pPr marL="0" indent="0" defTabSz="914353">
              <a:lnSpc>
                <a:spcPct val="90000"/>
              </a:lnSpc>
              <a:spcBef>
                <a:spcPts val="1000"/>
              </a:spcBef>
              <a:buSzTx/>
              <a:buFontTx/>
              <a:buNone/>
              <a:defRPr sz="2400" b="1"/>
            </a:lvl1pPr>
            <a:lvl2pPr marL="0" indent="0" defTabSz="914353">
              <a:lnSpc>
                <a:spcPct val="90000"/>
              </a:lnSpc>
              <a:spcBef>
                <a:spcPts val="1000"/>
              </a:spcBef>
              <a:buSzTx/>
              <a:buFontTx/>
              <a:buNone/>
              <a:defRPr sz="2400" b="1"/>
            </a:lvl2pPr>
            <a:lvl3pPr marL="0" indent="0" defTabSz="914353">
              <a:lnSpc>
                <a:spcPct val="90000"/>
              </a:lnSpc>
              <a:spcBef>
                <a:spcPts val="1000"/>
              </a:spcBef>
              <a:buSzTx/>
              <a:buFontTx/>
              <a:buNone/>
              <a:defRPr sz="2400" b="1"/>
            </a:lvl3pPr>
            <a:lvl4pPr marL="0" indent="0" defTabSz="914353">
              <a:lnSpc>
                <a:spcPct val="90000"/>
              </a:lnSpc>
              <a:spcBef>
                <a:spcPts val="1000"/>
              </a:spcBef>
              <a:buSzTx/>
              <a:buFontTx/>
              <a:buNone/>
              <a:defRPr sz="2400" b="1"/>
            </a:lvl4pPr>
            <a:lvl5pPr marL="0" indent="0" defTabSz="914353">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339" name="Text Placeholder 4"/>
          <p:cNvSpPr>
            <a:spLocks noGrp="1"/>
          </p:cNvSpPr>
          <p:nvPr>
            <p:ph type="body" sz="quarter" idx="21"/>
          </p:nvPr>
        </p:nvSpPr>
        <p:spPr>
          <a:xfrm>
            <a:off x="4629151" y="1681163"/>
            <a:ext cx="3887394" cy="823914"/>
          </a:xfrm>
          <a:prstGeom prst="rect">
            <a:avLst/>
          </a:prstGeom>
        </p:spPr>
        <p:txBody>
          <a:bodyPr lIns="45718" tIns="45718" rIns="45718" bIns="45718" anchor="b"/>
          <a:lstStyle/>
          <a:p>
            <a:endParaRPr/>
          </a:p>
        </p:txBody>
      </p:sp>
      <p:sp>
        <p:nvSpPr>
          <p:cNvPr id="4340"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61.xml><?xml version="1.0" encoding="utf-8"?>
<p:sldLayout xmlns:a="http://schemas.openxmlformats.org/drawingml/2006/main" xmlns:r="http://schemas.openxmlformats.org/officeDocument/2006/relationships" xmlns:p="http://schemas.openxmlformats.org/presentationml/2006/main" type="tx">
  <p:cSld name="15_Title Only">
    <p:spTree>
      <p:nvGrpSpPr>
        <p:cNvPr id="1" name=""/>
        <p:cNvGrpSpPr/>
        <p:nvPr/>
      </p:nvGrpSpPr>
      <p:grpSpPr>
        <a:xfrm>
          <a:off x="0" y="0"/>
          <a:ext cx="0" cy="0"/>
          <a:chOff x="0" y="0"/>
          <a:chExt cx="0" cy="0"/>
        </a:xfrm>
      </p:grpSpPr>
      <p:sp>
        <p:nvSpPr>
          <p:cNvPr id="4347" name="Title Text"/>
          <p:cNvSpPr txBox="1">
            <a:spLocks noGrp="1"/>
          </p:cNvSpPr>
          <p:nvPr>
            <p:ph type="title"/>
          </p:nvPr>
        </p:nvSpPr>
        <p:spPr>
          <a:xfrm>
            <a:off x="628650" y="365127"/>
            <a:ext cx="7886700" cy="1325563"/>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4348"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62.xml><?xml version="1.0" encoding="utf-8"?>
<p:sldLayout xmlns:a="http://schemas.openxmlformats.org/drawingml/2006/main" xmlns:r="http://schemas.openxmlformats.org/officeDocument/2006/relationships" xmlns:p="http://schemas.openxmlformats.org/presentationml/2006/main" type="tx">
  <p:cSld name="25_Blank">
    <p:spTree>
      <p:nvGrpSpPr>
        <p:cNvPr id="1" name=""/>
        <p:cNvGrpSpPr/>
        <p:nvPr/>
      </p:nvGrpSpPr>
      <p:grpSpPr>
        <a:xfrm>
          <a:off x="0" y="0"/>
          <a:ext cx="0" cy="0"/>
          <a:chOff x="0" y="0"/>
          <a:chExt cx="0" cy="0"/>
        </a:xfrm>
      </p:grpSpPr>
      <p:sp>
        <p:nvSpPr>
          <p:cNvPr id="4355"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63.xml><?xml version="1.0" encoding="utf-8"?>
<p:sldLayout xmlns:a="http://schemas.openxmlformats.org/drawingml/2006/main" xmlns:r="http://schemas.openxmlformats.org/officeDocument/2006/relationships" xmlns:p="http://schemas.openxmlformats.org/presentationml/2006/main" type="tx">
  <p:cSld name="12_Content with Caption">
    <p:spTree>
      <p:nvGrpSpPr>
        <p:cNvPr id="1" name=""/>
        <p:cNvGrpSpPr/>
        <p:nvPr/>
      </p:nvGrpSpPr>
      <p:grpSpPr>
        <a:xfrm>
          <a:off x="0" y="0"/>
          <a:ext cx="0" cy="0"/>
          <a:chOff x="0" y="0"/>
          <a:chExt cx="0" cy="0"/>
        </a:xfrm>
      </p:grpSpPr>
      <p:sp>
        <p:nvSpPr>
          <p:cNvPr id="4362"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4363" name="Body Level One…"/>
          <p:cNvSpPr txBox="1">
            <a:spLocks noGrp="1"/>
          </p:cNvSpPr>
          <p:nvPr>
            <p:ph type="body" sz="half" idx="1"/>
          </p:nvPr>
        </p:nvSpPr>
        <p:spPr>
          <a:xfrm>
            <a:off x="3887391" y="987427"/>
            <a:ext cx="4629152" cy="4873627"/>
          </a:xfrm>
          <a:prstGeom prst="rect">
            <a:avLst/>
          </a:prstGeom>
        </p:spPr>
        <p:txBody>
          <a:bodyPr lIns="45718" tIns="45718" rIns="45718" bIns="45718"/>
          <a:lstStyle>
            <a:lvl1pPr marL="228588" indent="-228588" defTabSz="914353">
              <a:lnSpc>
                <a:spcPct val="90000"/>
              </a:lnSpc>
              <a:spcBef>
                <a:spcPts val="1000"/>
              </a:spcBef>
            </a:lvl1pPr>
            <a:lvl2pPr marL="718420" indent="-261241" defTabSz="914353">
              <a:lnSpc>
                <a:spcPct val="90000"/>
              </a:lnSpc>
              <a:spcBef>
                <a:spcPts val="1000"/>
              </a:spcBef>
              <a:buChar char="•"/>
            </a:lvl2pPr>
            <a:lvl3pPr marL="1219137" indent="-304784" defTabSz="914353">
              <a:lnSpc>
                <a:spcPct val="90000"/>
              </a:lnSpc>
              <a:spcBef>
                <a:spcPts val="1000"/>
              </a:spcBef>
            </a:lvl3pPr>
            <a:lvl4pPr marL="1737268" indent="-365739" defTabSz="914353">
              <a:lnSpc>
                <a:spcPct val="90000"/>
              </a:lnSpc>
              <a:spcBef>
                <a:spcPts val="1000"/>
              </a:spcBef>
              <a:buChar char="•"/>
            </a:lvl4pPr>
            <a:lvl5pPr marL="2194447" indent="-365740" defTabSz="914353">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4364" name="Text Placeholder 3"/>
          <p:cNvSpPr>
            <a:spLocks noGrp="1"/>
          </p:cNvSpPr>
          <p:nvPr>
            <p:ph type="body" sz="quarter" idx="21"/>
          </p:nvPr>
        </p:nvSpPr>
        <p:spPr>
          <a:xfrm>
            <a:off x="629838" y="2057400"/>
            <a:ext cx="2949183" cy="3811588"/>
          </a:xfrm>
          <a:prstGeom prst="rect">
            <a:avLst/>
          </a:prstGeom>
        </p:spPr>
        <p:txBody>
          <a:bodyPr lIns="45718" tIns="45718" rIns="45718" bIns="45718"/>
          <a:lstStyle/>
          <a:p>
            <a:endParaRPr/>
          </a:p>
        </p:txBody>
      </p:sp>
      <p:sp>
        <p:nvSpPr>
          <p:cNvPr id="4365"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64.xml><?xml version="1.0" encoding="utf-8"?>
<p:sldLayout xmlns:a="http://schemas.openxmlformats.org/drawingml/2006/main" xmlns:r="http://schemas.openxmlformats.org/officeDocument/2006/relationships" xmlns:p="http://schemas.openxmlformats.org/presentationml/2006/main" type="tx">
  <p:cSld name="14_Picture with Caption">
    <p:spTree>
      <p:nvGrpSpPr>
        <p:cNvPr id="1" name=""/>
        <p:cNvGrpSpPr/>
        <p:nvPr/>
      </p:nvGrpSpPr>
      <p:grpSpPr>
        <a:xfrm>
          <a:off x="0" y="0"/>
          <a:ext cx="0" cy="0"/>
          <a:chOff x="0" y="0"/>
          <a:chExt cx="0" cy="0"/>
        </a:xfrm>
      </p:grpSpPr>
      <p:sp>
        <p:nvSpPr>
          <p:cNvPr id="4372"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4373" name="Picture Placeholder 2"/>
          <p:cNvSpPr>
            <a:spLocks noGrp="1"/>
          </p:cNvSpPr>
          <p:nvPr>
            <p:ph type="pic" sz="half" idx="21"/>
          </p:nvPr>
        </p:nvSpPr>
        <p:spPr>
          <a:xfrm>
            <a:off x="3887391" y="987427"/>
            <a:ext cx="4629152" cy="4873627"/>
          </a:xfrm>
          <a:prstGeom prst="rect">
            <a:avLst/>
          </a:prstGeom>
        </p:spPr>
        <p:txBody>
          <a:bodyPr lIns="91439" tIns="45719" rIns="91439" bIns="45719">
            <a:noAutofit/>
          </a:bodyPr>
          <a:lstStyle/>
          <a:p>
            <a:endParaRPr/>
          </a:p>
        </p:txBody>
      </p:sp>
      <p:sp>
        <p:nvSpPr>
          <p:cNvPr id="4374" name="Body Level One…"/>
          <p:cNvSpPr txBox="1">
            <a:spLocks noGrp="1"/>
          </p:cNvSpPr>
          <p:nvPr>
            <p:ph type="body" sz="quarter" idx="1"/>
          </p:nvPr>
        </p:nvSpPr>
        <p:spPr>
          <a:xfrm>
            <a:off x="629841" y="2057400"/>
            <a:ext cx="2949178" cy="3811588"/>
          </a:xfrm>
          <a:prstGeom prst="rect">
            <a:avLst/>
          </a:prstGeom>
        </p:spPr>
        <p:txBody>
          <a:bodyPr lIns="45718" tIns="45718" rIns="45718" bIns="45718"/>
          <a:lstStyle>
            <a:lvl1pPr marL="0" indent="0" defTabSz="914353">
              <a:lnSpc>
                <a:spcPct val="90000"/>
              </a:lnSpc>
              <a:spcBef>
                <a:spcPts val="1000"/>
              </a:spcBef>
              <a:buSzTx/>
              <a:buFontTx/>
              <a:buNone/>
              <a:defRPr sz="1600"/>
            </a:lvl1pPr>
            <a:lvl2pPr marL="0" indent="0" defTabSz="914353">
              <a:lnSpc>
                <a:spcPct val="90000"/>
              </a:lnSpc>
              <a:spcBef>
                <a:spcPts val="1000"/>
              </a:spcBef>
              <a:buSzTx/>
              <a:buFontTx/>
              <a:buNone/>
              <a:defRPr sz="1600"/>
            </a:lvl2pPr>
            <a:lvl3pPr marL="0" indent="0" defTabSz="914353">
              <a:lnSpc>
                <a:spcPct val="90000"/>
              </a:lnSpc>
              <a:spcBef>
                <a:spcPts val="1000"/>
              </a:spcBef>
              <a:buSzTx/>
              <a:buFontTx/>
              <a:buNone/>
              <a:defRPr sz="1600"/>
            </a:lvl3pPr>
            <a:lvl4pPr marL="0" indent="0" defTabSz="914353">
              <a:lnSpc>
                <a:spcPct val="90000"/>
              </a:lnSpc>
              <a:spcBef>
                <a:spcPts val="1000"/>
              </a:spcBef>
              <a:buSzTx/>
              <a:buFontTx/>
              <a:buNone/>
              <a:defRPr sz="1600"/>
            </a:lvl4pPr>
            <a:lvl5pPr marL="0" indent="0" defTabSz="914353">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4375"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65.xml><?xml version="1.0" encoding="utf-8"?>
<p:sldLayout xmlns:a="http://schemas.openxmlformats.org/drawingml/2006/main" xmlns:r="http://schemas.openxmlformats.org/officeDocument/2006/relationships" xmlns:p="http://schemas.openxmlformats.org/presentationml/2006/main" type="tx">
  <p:cSld name="26_Blank">
    <p:spTree>
      <p:nvGrpSpPr>
        <p:cNvPr id="1" name=""/>
        <p:cNvGrpSpPr/>
        <p:nvPr/>
      </p:nvGrpSpPr>
      <p:grpSpPr>
        <a:xfrm>
          <a:off x="0" y="0"/>
          <a:ext cx="0" cy="0"/>
          <a:chOff x="0" y="0"/>
          <a:chExt cx="0" cy="0"/>
        </a:xfrm>
      </p:grpSpPr>
      <p:sp>
        <p:nvSpPr>
          <p:cNvPr id="4382" name="Slide Number"/>
          <p:cNvSpPr txBox="1">
            <a:spLocks noGrp="1"/>
          </p:cNvSpPr>
          <p:nvPr>
            <p:ph type="sldNum" sz="quarter" idx="2"/>
          </p:nvPr>
        </p:nvSpPr>
        <p:spPr>
          <a:xfrm>
            <a:off x="4343401" y="6455590"/>
            <a:ext cx="281563" cy="256337"/>
          </a:xfrm>
          <a:prstGeom prst="rect">
            <a:avLst/>
          </a:prstGeom>
        </p:spPr>
        <p:txBody>
          <a:bodyPr lIns="45618" tIns="45618" rIns="45618" bIns="45618"/>
          <a:lstStyle>
            <a:lvl1pPr algn="l" defTabSz="912400">
              <a:lnSpc>
                <a:spcPct val="70000"/>
              </a:lnSpc>
              <a:spcBef>
                <a:spcPts val="1400"/>
              </a:spcBef>
              <a:defRPr sz="1100">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466.xml><?xml version="1.0" encoding="utf-8"?>
<p:sldLayout xmlns:a="http://schemas.openxmlformats.org/drawingml/2006/main" xmlns:r="http://schemas.openxmlformats.org/officeDocument/2006/relationships" xmlns:p="http://schemas.openxmlformats.org/presentationml/2006/main" type="tx">
  <p:cSld name="6_Vertical Title and Text">
    <p:spTree>
      <p:nvGrpSpPr>
        <p:cNvPr id="1" name=""/>
        <p:cNvGrpSpPr/>
        <p:nvPr/>
      </p:nvGrpSpPr>
      <p:grpSpPr>
        <a:xfrm>
          <a:off x="0" y="0"/>
          <a:ext cx="0" cy="0"/>
          <a:chOff x="0" y="0"/>
          <a:chExt cx="0" cy="0"/>
        </a:xfrm>
      </p:grpSpPr>
      <p:sp>
        <p:nvSpPr>
          <p:cNvPr id="4389"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67.xml><?xml version="1.0" encoding="utf-8"?>
<p:sldLayout xmlns:a="http://schemas.openxmlformats.org/drawingml/2006/main" xmlns:r="http://schemas.openxmlformats.org/officeDocument/2006/relationships" xmlns:p="http://schemas.openxmlformats.org/presentationml/2006/main" type="tx">
  <p:cSld name="9_Title - Center">
    <p:spTree>
      <p:nvGrpSpPr>
        <p:cNvPr id="1" name=""/>
        <p:cNvGrpSpPr/>
        <p:nvPr/>
      </p:nvGrpSpPr>
      <p:grpSpPr>
        <a:xfrm>
          <a:off x="0" y="0"/>
          <a:ext cx="0" cy="0"/>
          <a:chOff x="0" y="0"/>
          <a:chExt cx="0" cy="0"/>
        </a:xfrm>
      </p:grpSpPr>
      <p:sp>
        <p:nvSpPr>
          <p:cNvPr id="4396" name="Title Text"/>
          <p:cNvSpPr txBox="1">
            <a:spLocks noGrp="1"/>
          </p:cNvSpPr>
          <p:nvPr>
            <p:ph type="title"/>
          </p:nvPr>
        </p:nvSpPr>
        <p:spPr>
          <a:xfrm>
            <a:off x="892967" y="2268140"/>
            <a:ext cx="7358068" cy="2321720"/>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4397"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68.xml><?xml version="1.0" encoding="utf-8"?>
<p:sldLayout xmlns:a="http://schemas.openxmlformats.org/drawingml/2006/main" xmlns:r="http://schemas.openxmlformats.org/officeDocument/2006/relationships" xmlns:p="http://schemas.openxmlformats.org/presentationml/2006/main" type="tx">
  <p:cSld name="8_Photo - Horizontal">
    <p:spTree>
      <p:nvGrpSpPr>
        <p:cNvPr id="1" name=""/>
        <p:cNvGrpSpPr/>
        <p:nvPr/>
      </p:nvGrpSpPr>
      <p:grpSpPr>
        <a:xfrm>
          <a:off x="0" y="0"/>
          <a:ext cx="0" cy="0"/>
          <a:chOff x="0" y="0"/>
          <a:chExt cx="0" cy="0"/>
        </a:xfrm>
      </p:grpSpPr>
      <p:sp>
        <p:nvSpPr>
          <p:cNvPr id="4404" name="Shape 20"/>
          <p:cNvSpPr>
            <a:spLocks noGrp="1"/>
          </p:cNvSpPr>
          <p:nvPr>
            <p:ph type="pic" idx="21"/>
          </p:nvPr>
        </p:nvSpPr>
        <p:spPr>
          <a:xfrm>
            <a:off x="1129607" y="446485"/>
            <a:ext cx="6875861" cy="4161234"/>
          </a:xfrm>
          <a:prstGeom prst="rect">
            <a:avLst/>
          </a:prstGeom>
        </p:spPr>
        <p:txBody>
          <a:bodyPr lIns="91439" tIns="45719" rIns="91439" bIns="45719">
            <a:noAutofit/>
          </a:bodyPr>
          <a:lstStyle/>
          <a:p>
            <a:endParaRPr/>
          </a:p>
        </p:txBody>
      </p:sp>
      <p:sp>
        <p:nvSpPr>
          <p:cNvPr id="4405" name="Title Text"/>
          <p:cNvSpPr txBox="1">
            <a:spLocks noGrp="1"/>
          </p:cNvSpPr>
          <p:nvPr>
            <p:ph type="title"/>
          </p:nvPr>
        </p:nvSpPr>
        <p:spPr>
          <a:xfrm>
            <a:off x="892970" y="4723805"/>
            <a:ext cx="7358065" cy="1000128"/>
          </a:xfrm>
          <a:prstGeom prst="rect">
            <a:avLst/>
          </a:prstGeom>
        </p:spPr>
        <p:txBody>
          <a:bodyPr lIns="45718" tIns="45718" rIns="45718" bIns="45718" anchor="b"/>
          <a:lstStyle>
            <a:lvl1pPr algn="l" defTabSz="914353">
              <a:lnSpc>
                <a:spcPct val="90000"/>
              </a:lnSpc>
              <a:defRPr>
                <a:latin typeface="Calibri Light"/>
                <a:ea typeface="Calibri Light"/>
                <a:cs typeface="Calibri Light"/>
                <a:sym typeface="Calibri Light"/>
              </a:defRPr>
            </a:lvl1pPr>
          </a:lstStyle>
          <a:p>
            <a:r>
              <a:t>Title Text</a:t>
            </a:r>
          </a:p>
        </p:txBody>
      </p:sp>
      <p:sp>
        <p:nvSpPr>
          <p:cNvPr id="4406" name="Body Level One…"/>
          <p:cNvSpPr txBox="1">
            <a:spLocks noGrp="1"/>
          </p:cNvSpPr>
          <p:nvPr>
            <p:ph type="body" sz="quarter" idx="1"/>
          </p:nvPr>
        </p:nvSpPr>
        <p:spPr>
          <a:xfrm>
            <a:off x="892970" y="5759648"/>
            <a:ext cx="7358065" cy="794745"/>
          </a:xfrm>
          <a:prstGeom prst="rect">
            <a:avLst/>
          </a:prstGeom>
        </p:spPr>
        <p:txBody>
          <a:bodyPr lIns="45718" tIns="45718" rIns="45718" bIns="45718"/>
          <a:lstStyle>
            <a:lvl1pPr marL="0" indent="0" algn="ctr" defTabSz="914353">
              <a:lnSpc>
                <a:spcPct val="90000"/>
              </a:lnSpc>
              <a:spcBef>
                <a:spcPts val="0"/>
              </a:spcBef>
              <a:buSzTx/>
              <a:buFontTx/>
              <a:buNone/>
              <a:defRPr sz="2200"/>
            </a:lvl1pPr>
            <a:lvl2pPr marL="0" indent="0" algn="ctr" defTabSz="914353">
              <a:lnSpc>
                <a:spcPct val="90000"/>
              </a:lnSpc>
              <a:spcBef>
                <a:spcPts val="0"/>
              </a:spcBef>
              <a:buSzTx/>
              <a:buFontTx/>
              <a:buNone/>
              <a:defRPr sz="2200"/>
            </a:lvl2pPr>
            <a:lvl3pPr marL="0" indent="0" algn="ctr" defTabSz="914353">
              <a:lnSpc>
                <a:spcPct val="90000"/>
              </a:lnSpc>
              <a:spcBef>
                <a:spcPts val="0"/>
              </a:spcBef>
              <a:buSzTx/>
              <a:buFontTx/>
              <a:buNone/>
              <a:defRPr sz="2200"/>
            </a:lvl3pPr>
            <a:lvl4pPr marL="0" indent="0" algn="ctr" defTabSz="914353">
              <a:lnSpc>
                <a:spcPct val="90000"/>
              </a:lnSpc>
              <a:spcBef>
                <a:spcPts val="0"/>
              </a:spcBef>
              <a:buSzTx/>
              <a:buFontTx/>
              <a:buNone/>
              <a:defRPr sz="2200"/>
            </a:lvl4pPr>
            <a:lvl5pPr marL="0" indent="0" algn="ctr" defTabSz="914353">
              <a:lnSpc>
                <a:spcPct val="90000"/>
              </a:lnSpc>
              <a:spcBef>
                <a:spcPts val="0"/>
              </a:spcBef>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4407" name="Slide Number"/>
          <p:cNvSpPr txBox="1">
            <a:spLocks noGrp="1"/>
          </p:cNvSpPr>
          <p:nvPr>
            <p:ph type="sldNum" sz="quarter" idx="2"/>
          </p:nvPr>
        </p:nvSpPr>
        <p:spPr>
          <a:xfrm>
            <a:off x="4432542" y="6504780"/>
            <a:ext cx="273652" cy="264251"/>
          </a:xfrm>
          <a:prstGeom prst="rect">
            <a:avLst/>
          </a:prstGeom>
        </p:spPr>
        <p:txBody>
          <a:bodyPr lIns="45718" tIns="45718" rIns="45718" bIns="45718"/>
          <a:lstStyle>
            <a:lvl1pPr>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69.xml><?xml version="1.0" encoding="utf-8"?>
<p:sldLayout xmlns:a="http://schemas.openxmlformats.org/drawingml/2006/main" xmlns:r="http://schemas.openxmlformats.org/officeDocument/2006/relationships" xmlns:p="http://schemas.openxmlformats.org/presentationml/2006/main" type="tx">
  <p:cSld name="29_Title Slide">
    <p:spTree>
      <p:nvGrpSpPr>
        <p:cNvPr id="1" name=""/>
        <p:cNvGrpSpPr/>
        <p:nvPr/>
      </p:nvGrpSpPr>
      <p:grpSpPr>
        <a:xfrm>
          <a:off x="0" y="0"/>
          <a:ext cx="0" cy="0"/>
          <a:chOff x="0" y="0"/>
          <a:chExt cx="0" cy="0"/>
        </a:xfrm>
      </p:grpSpPr>
      <p:sp>
        <p:nvSpPr>
          <p:cNvPr id="4414" name="Title Text"/>
          <p:cNvSpPr txBox="1">
            <a:spLocks noGrp="1"/>
          </p:cNvSpPr>
          <p:nvPr>
            <p:ph type="title"/>
          </p:nvPr>
        </p:nvSpPr>
        <p:spPr>
          <a:xfrm>
            <a:off x="685800" y="2125977"/>
            <a:ext cx="7772400" cy="609411"/>
          </a:xfrm>
          <a:prstGeom prst="rect">
            <a:avLst/>
          </a:prstGeom>
        </p:spPr>
        <p:txBody>
          <a:bodyPr lIns="0" tIns="0" rIns="0" bIns="0" anchor="t"/>
          <a:lstStyle>
            <a:lvl1pPr algn="l" defTabSz="914353">
              <a:lnSpc>
                <a:spcPct val="90000"/>
              </a:lnSpc>
              <a:defRPr>
                <a:latin typeface="Calibri Light"/>
                <a:ea typeface="Calibri Light"/>
                <a:cs typeface="Calibri Light"/>
                <a:sym typeface="Calibri Light"/>
              </a:defRPr>
            </a:lvl1pPr>
          </a:lstStyle>
          <a:p>
            <a:r>
              <a:t>Title Text</a:t>
            </a:r>
          </a:p>
        </p:txBody>
      </p:sp>
      <p:sp>
        <p:nvSpPr>
          <p:cNvPr id="4415" name="Body Level One…"/>
          <p:cNvSpPr txBox="1">
            <a:spLocks noGrp="1"/>
          </p:cNvSpPr>
          <p:nvPr>
            <p:ph type="body" sz="quarter" idx="1"/>
          </p:nvPr>
        </p:nvSpPr>
        <p:spPr>
          <a:xfrm>
            <a:off x="1371600" y="3840479"/>
            <a:ext cx="6400800" cy="387775"/>
          </a:xfrm>
          <a:prstGeom prst="rect">
            <a:avLst/>
          </a:prstGeom>
        </p:spPr>
        <p:txBody>
          <a:bodyPr lIns="0" tIns="0" rIns="0" bIns="0"/>
          <a:lstStyle>
            <a:lvl1pPr marL="228588" indent="-228588" defTabSz="914353">
              <a:lnSpc>
                <a:spcPct val="90000"/>
              </a:lnSpc>
              <a:spcBef>
                <a:spcPts val="0"/>
              </a:spcBef>
              <a:buSzTx/>
              <a:buFontTx/>
              <a:buNone/>
              <a:defRPr sz="2800"/>
            </a:lvl1pPr>
            <a:lvl2pPr marL="228588" indent="0" defTabSz="914353">
              <a:lnSpc>
                <a:spcPct val="90000"/>
              </a:lnSpc>
              <a:spcBef>
                <a:spcPts val="0"/>
              </a:spcBef>
              <a:buSzTx/>
              <a:buFontTx/>
              <a:buNone/>
              <a:defRPr sz="2800"/>
            </a:lvl2pPr>
            <a:lvl3pPr marL="228588" indent="0" defTabSz="914353">
              <a:lnSpc>
                <a:spcPct val="90000"/>
              </a:lnSpc>
              <a:spcBef>
                <a:spcPts val="0"/>
              </a:spcBef>
              <a:buSzTx/>
              <a:buFontTx/>
              <a:buNone/>
              <a:defRPr sz="2800"/>
            </a:lvl3pPr>
            <a:lvl4pPr marL="228588" indent="0" defTabSz="914353">
              <a:lnSpc>
                <a:spcPct val="90000"/>
              </a:lnSpc>
              <a:spcBef>
                <a:spcPts val="0"/>
              </a:spcBef>
              <a:buSzTx/>
              <a:buFontTx/>
              <a:buNone/>
              <a:defRPr sz="2800"/>
            </a:lvl4pPr>
            <a:lvl5pPr marL="228588" indent="0" defTabSz="914353">
              <a:lnSpc>
                <a:spcPct val="90000"/>
              </a:lnSpc>
              <a:spcBef>
                <a:spcPts val="0"/>
              </a:spcBef>
              <a:buSzTx/>
              <a:buFontTx/>
              <a:buNone/>
              <a:defRPr sz="2800"/>
            </a:lvl5pPr>
          </a:lstStyle>
          <a:p>
            <a:r>
              <a:t>Body Level One</a:t>
            </a:r>
          </a:p>
          <a:p>
            <a:pPr lvl="1"/>
            <a:r>
              <a:t>Body Level Two</a:t>
            </a:r>
          </a:p>
          <a:p>
            <a:pPr lvl="2"/>
            <a:r>
              <a:t>Body Level Three</a:t>
            </a:r>
          </a:p>
          <a:p>
            <a:pPr lvl="3"/>
            <a:r>
              <a:t>Body Level Four</a:t>
            </a:r>
          </a:p>
          <a:p>
            <a:pPr lvl="4"/>
            <a:r>
              <a:t>Body Level Five</a:t>
            </a:r>
          </a:p>
        </p:txBody>
      </p:sp>
      <p:sp>
        <p:nvSpPr>
          <p:cNvPr id="4416" name="Slide Number"/>
          <p:cNvSpPr txBox="1">
            <a:spLocks noGrp="1"/>
          </p:cNvSpPr>
          <p:nvPr>
            <p:ph type="sldNum" sz="quarter" idx="2"/>
          </p:nvPr>
        </p:nvSpPr>
        <p:spPr>
          <a:xfrm>
            <a:off x="8504585" y="6377940"/>
            <a:ext cx="182216" cy="172815"/>
          </a:xfrm>
          <a:prstGeom prst="rect">
            <a:avLst/>
          </a:prstGeom>
        </p:spPr>
        <p:txBody>
          <a:bodyPr lIns="0" tIns="0" rIns="0" bIns="0" anchor="t"/>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70.xml><?xml version="1.0" encoding="utf-8"?>
<p:sldLayout xmlns:a="http://schemas.openxmlformats.org/drawingml/2006/main" xmlns:r="http://schemas.openxmlformats.org/officeDocument/2006/relationships" xmlns:p="http://schemas.openxmlformats.org/presentationml/2006/main" type="tx">
  <p:cSld name="16_Title Only">
    <p:spTree>
      <p:nvGrpSpPr>
        <p:cNvPr id="1" name=""/>
        <p:cNvGrpSpPr/>
        <p:nvPr/>
      </p:nvGrpSpPr>
      <p:grpSpPr>
        <a:xfrm>
          <a:off x="0" y="0"/>
          <a:ext cx="0" cy="0"/>
          <a:chOff x="0" y="0"/>
          <a:chExt cx="0" cy="0"/>
        </a:xfrm>
      </p:grpSpPr>
      <p:sp>
        <p:nvSpPr>
          <p:cNvPr id="4423" name="Slide Number"/>
          <p:cNvSpPr txBox="1">
            <a:spLocks noGrp="1"/>
          </p:cNvSpPr>
          <p:nvPr>
            <p:ph type="sldNum" sz="quarter" idx="2"/>
          </p:nvPr>
        </p:nvSpPr>
        <p:spPr>
          <a:xfrm>
            <a:off x="8241699" y="6406789"/>
            <a:ext cx="273652" cy="264251"/>
          </a:xfrm>
          <a:prstGeom prst="rect">
            <a:avLst/>
          </a:prstGeom>
        </p:spPr>
        <p:txBody>
          <a:bodyPr lIns="45718" tIns="45718" rIns="45718" bIns="45718"/>
          <a:lstStyle>
            <a:lvl1pPr>
              <a:spcBef>
                <a:spcPts val="1400"/>
              </a:spcBef>
              <a:defRPr>
                <a:solidFill>
                  <a:srgbClr val="FFFFFF"/>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71.xml><?xml version="1.0" encoding="utf-8"?>
<p:sldLayout xmlns:a="http://schemas.openxmlformats.org/drawingml/2006/main" xmlns:r="http://schemas.openxmlformats.org/officeDocument/2006/relationships" xmlns:p="http://schemas.openxmlformats.org/presentationml/2006/main" type="tx">
  <p:cSld name="7_Vertical Title and Text">
    <p:spTree>
      <p:nvGrpSpPr>
        <p:cNvPr id="1" name=""/>
        <p:cNvGrpSpPr/>
        <p:nvPr/>
      </p:nvGrpSpPr>
      <p:grpSpPr>
        <a:xfrm>
          <a:off x="0" y="0"/>
          <a:ext cx="0" cy="0"/>
          <a:chOff x="0" y="0"/>
          <a:chExt cx="0" cy="0"/>
        </a:xfrm>
      </p:grpSpPr>
      <p:sp>
        <p:nvSpPr>
          <p:cNvPr id="4430"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72.xml><?xml version="1.0" encoding="utf-8"?>
<p:sldLayout xmlns:a="http://schemas.openxmlformats.org/drawingml/2006/main" xmlns:r="http://schemas.openxmlformats.org/officeDocument/2006/relationships" xmlns:p="http://schemas.openxmlformats.org/presentationml/2006/main" type="tx">
  <p:cSld name="30_Title Slide">
    <p:spTree>
      <p:nvGrpSpPr>
        <p:cNvPr id="1" name=""/>
        <p:cNvGrpSpPr/>
        <p:nvPr/>
      </p:nvGrpSpPr>
      <p:grpSpPr>
        <a:xfrm>
          <a:off x="0" y="0"/>
          <a:ext cx="0" cy="0"/>
          <a:chOff x="0" y="0"/>
          <a:chExt cx="0" cy="0"/>
        </a:xfrm>
      </p:grpSpPr>
      <p:sp>
        <p:nvSpPr>
          <p:cNvPr id="4437" name="Title Text"/>
          <p:cNvSpPr txBox="1">
            <a:spLocks noGrp="1"/>
          </p:cNvSpPr>
          <p:nvPr>
            <p:ph type="title"/>
          </p:nvPr>
        </p:nvSpPr>
        <p:spPr>
          <a:xfrm>
            <a:off x="685800" y="1122362"/>
            <a:ext cx="7772400" cy="2387602"/>
          </a:xfrm>
          <a:prstGeom prst="rect">
            <a:avLst/>
          </a:prstGeom>
        </p:spPr>
        <p:txBody>
          <a:bodyPr lIns="45718" tIns="45718" rIns="45718" bIns="45718" anchor="b"/>
          <a:lstStyle>
            <a:lvl1pPr defTabSz="914353">
              <a:lnSpc>
                <a:spcPct val="90000"/>
              </a:lnSpc>
              <a:defRPr sz="6000">
                <a:latin typeface="Calibri Light"/>
                <a:ea typeface="Calibri Light"/>
                <a:cs typeface="Calibri Light"/>
                <a:sym typeface="Calibri Light"/>
              </a:defRPr>
            </a:lvl1pPr>
          </a:lstStyle>
          <a:p>
            <a:r>
              <a:t>Title Text</a:t>
            </a:r>
          </a:p>
        </p:txBody>
      </p:sp>
      <p:sp>
        <p:nvSpPr>
          <p:cNvPr id="4438" name="Body Level One…"/>
          <p:cNvSpPr txBox="1">
            <a:spLocks noGrp="1"/>
          </p:cNvSpPr>
          <p:nvPr>
            <p:ph type="body" sz="quarter" idx="1"/>
          </p:nvPr>
        </p:nvSpPr>
        <p:spPr>
          <a:xfrm>
            <a:off x="1143000" y="3602037"/>
            <a:ext cx="6858000" cy="1655766"/>
          </a:xfrm>
          <a:prstGeom prst="rect">
            <a:avLst/>
          </a:prstGeom>
        </p:spPr>
        <p:txBody>
          <a:bodyPr lIns="45718" tIns="45718" rIns="45718" bIns="45718"/>
          <a:lstStyle>
            <a:lvl1pPr marL="0" indent="0" algn="ctr" defTabSz="914353">
              <a:lnSpc>
                <a:spcPct val="90000"/>
              </a:lnSpc>
              <a:spcBef>
                <a:spcPts val="1000"/>
              </a:spcBef>
              <a:buSzTx/>
              <a:buFontTx/>
              <a:buNone/>
              <a:defRPr sz="2400"/>
            </a:lvl1pPr>
            <a:lvl2pPr marL="0" indent="0" algn="ctr" defTabSz="914353">
              <a:lnSpc>
                <a:spcPct val="90000"/>
              </a:lnSpc>
              <a:spcBef>
                <a:spcPts val="1000"/>
              </a:spcBef>
              <a:buSzTx/>
              <a:buFontTx/>
              <a:buNone/>
              <a:defRPr sz="2400"/>
            </a:lvl2pPr>
            <a:lvl3pPr marL="0" indent="0" algn="ctr" defTabSz="914353">
              <a:lnSpc>
                <a:spcPct val="90000"/>
              </a:lnSpc>
              <a:spcBef>
                <a:spcPts val="1000"/>
              </a:spcBef>
              <a:buSzTx/>
              <a:buFontTx/>
              <a:buNone/>
              <a:defRPr sz="2400"/>
            </a:lvl3pPr>
            <a:lvl4pPr marL="0" indent="0" algn="ctr" defTabSz="914353">
              <a:lnSpc>
                <a:spcPct val="90000"/>
              </a:lnSpc>
              <a:spcBef>
                <a:spcPts val="1000"/>
              </a:spcBef>
              <a:buSzTx/>
              <a:buFontTx/>
              <a:buNone/>
              <a:defRPr sz="2400"/>
            </a:lvl4pPr>
            <a:lvl5pPr marL="0" indent="0" algn="ctr"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439" name="Slide Number"/>
          <p:cNvSpPr txBox="1">
            <a:spLocks noGrp="1"/>
          </p:cNvSpPr>
          <p:nvPr>
            <p:ph type="sldNum" sz="quarter" idx="2"/>
          </p:nvPr>
        </p:nvSpPr>
        <p:spPr>
          <a:xfrm>
            <a:off x="8241698" y="6406790"/>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73.xml><?xml version="1.0" encoding="utf-8"?>
<p:sldLayout xmlns:a="http://schemas.openxmlformats.org/drawingml/2006/main" xmlns:r="http://schemas.openxmlformats.org/officeDocument/2006/relationships" xmlns:p="http://schemas.openxmlformats.org/presentationml/2006/main" type="tx">
  <p:cSld name="22_Title and Content">
    <p:spTree>
      <p:nvGrpSpPr>
        <p:cNvPr id="1" name=""/>
        <p:cNvGrpSpPr/>
        <p:nvPr/>
      </p:nvGrpSpPr>
      <p:grpSpPr>
        <a:xfrm>
          <a:off x="0" y="0"/>
          <a:ext cx="0" cy="0"/>
          <a:chOff x="0" y="0"/>
          <a:chExt cx="0" cy="0"/>
        </a:xfrm>
      </p:grpSpPr>
      <p:sp>
        <p:nvSpPr>
          <p:cNvPr id="4446" name="Title Text"/>
          <p:cNvSpPr txBox="1">
            <a:spLocks noGrp="1"/>
          </p:cNvSpPr>
          <p:nvPr>
            <p:ph type="title"/>
          </p:nvPr>
        </p:nvSpPr>
        <p:spPr>
          <a:xfrm>
            <a:off x="628650" y="365125"/>
            <a:ext cx="7886700" cy="1325566"/>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4447" name="Body Level One…"/>
          <p:cNvSpPr txBox="1">
            <a:spLocks noGrp="1"/>
          </p:cNvSpPr>
          <p:nvPr>
            <p:ph type="body" idx="1"/>
          </p:nvPr>
        </p:nvSpPr>
        <p:spPr>
          <a:xfrm>
            <a:off x="628650" y="1825625"/>
            <a:ext cx="78867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7" defTabSz="914353">
              <a:lnSpc>
                <a:spcPct val="90000"/>
              </a:lnSpc>
              <a:spcBef>
                <a:spcPts val="1000"/>
              </a:spcBef>
              <a:buChar char="•"/>
              <a:defRPr sz="2800"/>
            </a:lvl2pPr>
            <a:lvl3pPr marL="1234376" indent="-320022" defTabSz="914353">
              <a:lnSpc>
                <a:spcPct val="90000"/>
              </a:lnSpc>
              <a:spcBef>
                <a:spcPts val="1000"/>
              </a:spcBef>
              <a:defRPr sz="2800"/>
            </a:lvl3pPr>
            <a:lvl4pPr marL="1727112"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448" name="Slide Number"/>
          <p:cNvSpPr txBox="1">
            <a:spLocks noGrp="1"/>
          </p:cNvSpPr>
          <p:nvPr>
            <p:ph type="sldNum" sz="quarter" idx="2"/>
          </p:nvPr>
        </p:nvSpPr>
        <p:spPr>
          <a:xfrm>
            <a:off x="8241698" y="6406790"/>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74.xml><?xml version="1.0" encoding="utf-8"?>
<p:sldLayout xmlns:a="http://schemas.openxmlformats.org/drawingml/2006/main" xmlns:r="http://schemas.openxmlformats.org/officeDocument/2006/relationships" xmlns:p="http://schemas.openxmlformats.org/presentationml/2006/main" type="tx">
  <p:cSld name="16_Section Header">
    <p:spTree>
      <p:nvGrpSpPr>
        <p:cNvPr id="1" name=""/>
        <p:cNvGrpSpPr/>
        <p:nvPr/>
      </p:nvGrpSpPr>
      <p:grpSpPr>
        <a:xfrm>
          <a:off x="0" y="0"/>
          <a:ext cx="0" cy="0"/>
          <a:chOff x="0" y="0"/>
          <a:chExt cx="0" cy="0"/>
        </a:xfrm>
      </p:grpSpPr>
      <p:sp>
        <p:nvSpPr>
          <p:cNvPr id="4455" name="Title Text"/>
          <p:cNvSpPr txBox="1">
            <a:spLocks noGrp="1"/>
          </p:cNvSpPr>
          <p:nvPr>
            <p:ph type="title"/>
          </p:nvPr>
        </p:nvSpPr>
        <p:spPr>
          <a:xfrm>
            <a:off x="623887" y="1709739"/>
            <a:ext cx="7886704" cy="2852737"/>
          </a:xfrm>
          <a:prstGeom prst="rect">
            <a:avLst/>
          </a:prstGeom>
        </p:spPr>
        <p:txBody>
          <a:bodyPr lIns="45718" tIns="45718" rIns="45718" bIns="45718" anchor="b"/>
          <a:lstStyle>
            <a:lvl1pPr algn="l" defTabSz="914353">
              <a:lnSpc>
                <a:spcPct val="90000"/>
              </a:lnSpc>
              <a:defRPr sz="6000">
                <a:latin typeface="Calibri Light"/>
                <a:ea typeface="Calibri Light"/>
                <a:cs typeface="Calibri Light"/>
                <a:sym typeface="Calibri Light"/>
              </a:defRPr>
            </a:lvl1pPr>
          </a:lstStyle>
          <a:p>
            <a:r>
              <a:t>Title Text</a:t>
            </a:r>
          </a:p>
        </p:txBody>
      </p:sp>
      <p:sp>
        <p:nvSpPr>
          <p:cNvPr id="4456" name="Body Level One…"/>
          <p:cNvSpPr txBox="1">
            <a:spLocks noGrp="1"/>
          </p:cNvSpPr>
          <p:nvPr>
            <p:ph type="body" sz="quarter" idx="1"/>
          </p:nvPr>
        </p:nvSpPr>
        <p:spPr>
          <a:xfrm>
            <a:off x="623887" y="4589464"/>
            <a:ext cx="7886704" cy="1500191"/>
          </a:xfrm>
          <a:prstGeom prst="rect">
            <a:avLst/>
          </a:prstGeom>
        </p:spPr>
        <p:txBody>
          <a:bodyPr lIns="45718" tIns="45718" rIns="45718" bIns="45718"/>
          <a:lstStyle>
            <a:lvl1pPr marL="0" indent="0" defTabSz="914353">
              <a:lnSpc>
                <a:spcPct val="90000"/>
              </a:lnSpc>
              <a:spcBef>
                <a:spcPts val="1000"/>
              </a:spcBef>
              <a:buSzTx/>
              <a:buFontTx/>
              <a:buNone/>
              <a:defRPr sz="2400"/>
            </a:lvl1pPr>
            <a:lvl2pPr marL="0" indent="0" defTabSz="914353">
              <a:lnSpc>
                <a:spcPct val="90000"/>
              </a:lnSpc>
              <a:spcBef>
                <a:spcPts val="1000"/>
              </a:spcBef>
              <a:buSzTx/>
              <a:buFontTx/>
              <a:buNone/>
              <a:defRPr sz="2400"/>
            </a:lvl2pPr>
            <a:lvl3pPr marL="0" indent="0" defTabSz="914353">
              <a:lnSpc>
                <a:spcPct val="90000"/>
              </a:lnSpc>
              <a:spcBef>
                <a:spcPts val="1000"/>
              </a:spcBef>
              <a:buSzTx/>
              <a:buFontTx/>
              <a:buNone/>
              <a:defRPr sz="2400"/>
            </a:lvl3pPr>
            <a:lvl4pPr marL="0" indent="0" defTabSz="914353">
              <a:lnSpc>
                <a:spcPct val="90000"/>
              </a:lnSpc>
              <a:spcBef>
                <a:spcPts val="1000"/>
              </a:spcBef>
              <a:buSzTx/>
              <a:buFontTx/>
              <a:buNone/>
              <a:defRPr sz="2400"/>
            </a:lvl4pPr>
            <a:lvl5pPr marL="0" indent="0" defTabSz="914353">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457" name="Slide Number"/>
          <p:cNvSpPr txBox="1">
            <a:spLocks noGrp="1"/>
          </p:cNvSpPr>
          <p:nvPr>
            <p:ph type="sldNum" sz="quarter" idx="2"/>
          </p:nvPr>
        </p:nvSpPr>
        <p:spPr>
          <a:xfrm>
            <a:off x="8241698" y="6406790"/>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75.xml><?xml version="1.0" encoding="utf-8"?>
<p:sldLayout xmlns:a="http://schemas.openxmlformats.org/drawingml/2006/main" xmlns:r="http://schemas.openxmlformats.org/officeDocument/2006/relationships" xmlns:p="http://schemas.openxmlformats.org/presentationml/2006/main" type="tx">
  <p:cSld name="12_Two Content">
    <p:spTree>
      <p:nvGrpSpPr>
        <p:cNvPr id="1" name=""/>
        <p:cNvGrpSpPr/>
        <p:nvPr/>
      </p:nvGrpSpPr>
      <p:grpSpPr>
        <a:xfrm>
          <a:off x="0" y="0"/>
          <a:ext cx="0" cy="0"/>
          <a:chOff x="0" y="0"/>
          <a:chExt cx="0" cy="0"/>
        </a:xfrm>
      </p:grpSpPr>
      <p:sp>
        <p:nvSpPr>
          <p:cNvPr id="4464" name="Title Text"/>
          <p:cNvSpPr txBox="1">
            <a:spLocks noGrp="1"/>
          </p:cNvSpPr>
          <p:nvPr>
            <p:ph type="title"/>
          </p:nvPr>
        </p:nvSpPr>
        <p:spPr>
          <a:xfrm>
            <a:off x="628650" y="365125"/>
            <a:ext cx="7886700" cy="1325566"/>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4465" name="Body Level One…"/>
          <p:cNvSpPr txBox="1">
            <a:spLocks noGrp="1"/>
          </p:cNvSpPr>
          <p:nvPr>
            <p:ph type="body" sz="half" idx="1"/>
          </p:nvPr>
        </p:nvSpPr>
        <p:spPr>
          <a:xfrm>
            <a:off x="628650" y="1825625"/>
            <a:ext cx="3886200" cy="4351338"/>
          </a:xfrm>
          <a:prstGeom prst="rect">
            <a:avLst/>
          </a:prstGeom>
        </p:spPr>
        <p:txBody>
          <a:bodyPr lIns="45718" tIns="45718" rIns="45718" bIns="45718"/>
          <a:lstStyle>
            <a:lvl1pPr marL="228588" indent="-228588" defTabSz="914353">
              <a:lnSpc>
                <a:spcPct val="90000"/>
              </a:lnSpc>
              <a:spcBef>
                <a:spcPts val="1000"/>
              </a:spcBef>
              <a:defRPr sz="2800"/>
            </a:lvl1pPr>
            <a:lvl2pPr marL="723862" indent="-266687" defTabSz="914353">
              <a:lnSpc>
                <a:spcPct val="90000"/>
              </a:lnSpc>
              <a:spcBef>
                <a:spcPts val="1000"/>
              </a:spcBef>
              <a:buChar char="•"/>
              <a:defRPr sz="2800"/>
            </a:lvl2pPr>
            <a:lvl3pPr marL="1234376" indent="-320022" defTabSz="914353">
              <a:lnSpc>
                <a:spcPct val="90000"/>
              </a:lnSpc>
              <a:spcBef>
                <a:spcPts val="1000"/>
              </a:spcBef>
              <a:defRPr sz="2800"/>
            </a:lvl3pPr>
            <a:lvl4pPr marL="1727112" indent="-355581" defTabSz="914353">
              <a:lnSpc>
                <a:spcPct val="90000"/>
              </a:lnSpc>
              <a:spcBef>
                <a:spcPts val="1000"/>
              </a:spcBef>
              <a:buChar char="•"/>
              <a:defRPr sz="2800"/>
            </a:lvl4pPr>
            <a:lvl5pPr marL="2184287" indent="-355581" defTabSz="914353">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466" name="Slide Number"/>
          <p:cNvSpPr txBox="1">
            <a:spLocks noGrp="1"/>
          </p:cNvSpPr>
          <p:nvPr>
            <p:ph type="sldNum" sz="quarter" idx="2"/>
          </p:nvPr>
        </p:nvSpPr>
        <p:spPr>
          <a:xfrm>
            <a:off x="8241698" y="6406790"/>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76.xml><?xml version="1.0" encoding="utf-8"?>
<p:sldLayout xmlns:a="http://schemas.openxmlformats.org/drawingml/2006/main" xmlns:r="http://schemas.openxmlformats.org/officeDocument/2006/relationships" xmlns:p="http://schemas.openxmlformats.org/presentationml/2006/main" type="tx">
  <p:cSld name="12_Comparison">
    <p:spTree>
      <p:nvGrpSpPr>
        <p:cNvPr id="1" name=""/>
        <p:cNvGrpSpPr/>
        <p:nvPr/>
      </p:nvGrpSpPr>
      <p:grpSpPr>
        <a:xfrm>
          <a:off x="0" y="0"/>
          <a:ext cx="0" cy="0"/>
          <a:chOff x="0" y="0"/>
          <a:chExt cx="0" cy="0"/>
        </a:xfrm>
      </p:grpSpPr>
      <p:sp>
        <p:nvSpPr>
          <p:cNvPr id="4473" name="Title Text"/>
          <p:cNvSpPr txBox="1">
            <a:spLocks noGrp="1"/>
          </p:cNvSpPr>
          <p:nvPr>
            <p:ph type="title"/>
          </p:nvPr>
        </p:nvSpPr>
        <p:spPr>
          <a:xfrm>
            <a:off x="629841" y="365125"/>
            <a:ext cx="7886704" cy="1325566"/>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4474" name="Body Level One…"/>
          <p:cNvSpPr txBox="1">
            <a:spLocks noGrp="1"/>
          </p:cNvSpPr>
          <p:nvPr>
            <p:ph type="body" sz="quarter" idx="1"/>
          </p:nvPr>
        </p:nvSpPr>
        <p:spPr>
          <a:xfrm>
            <a:off x="629841" y="1681164"/>
            <a:ext cx="3868343" cy="823916"/>
          </a:xfrm>
          <a:prstGeom prst="rect">
            <a:avLst/>
          </a:prstGeom>
        </p:spPr>
        <p:txBody>
          <a:bodyPr lIns="45718" tIns="45718" rIns="45718" bIns="45718" anchor="b"/>
          <a:lstStyle>
            <a:lvl1pPr marL="0" indent="0" defTabSz="914353">
              <a:lnSpc>
                <a:spcPct val="90000"/>
              </a:lnSpc>
              <a:spcBef>
                <a:spcPts val="1000"/>
              </a:spcBef>
              <a:buSzTx/>
              <a:buFontTx/>
              <a:buNone/>
              <a:defRPr sz="2400" b="1"/>
            </a:lvl1pPr>
            <a:lvl2pPr marL="0" indent="0" defTabSz="914353">
              <a:lnSpc>
                <a:spcPct val="90000"/>
              </a:lnSpc>
              <a:spcBef>
                <a:spcPts val="1000"/>
              </a:spcBef>
              <a:buSzTx/>
              <a:buFontTx/>
              <a:buNone/>
              <a:defRPr sz="2400" b="1"/>
            </a:lvl2pPr>
            <a:lvl3pPr marL="0" indent="0" defTabSz="914353">
              <a:lnSpc>
                <a:spcPct val="90000"/>
              </a:lnSpc>
              <a:spcBef>
                <a:spcPts val="1000"/>
              </a:spcBef>
              <a:buSzTx/>
              <a:buFontTx/>
              <a:buNone/>
              <a:defRPr sz="2400" b="1"/>
            </a:lvl3pPr>
            <a:lvl4pPr marL="0" indent="0" defTabSz="914353">
              <a:lnSpc>
                <a:spcPct val="90000"/>
              </a:lnSpc>
              <a:spcBef>
                <a:spcPts val="1000"/>
              </a:spcBef>
              <a:buSzTx/>
              <a:buFontTx/>
              <a:buNone/>
              <a:defRPr sz="2400" b="1"/>
            </a:lvl4pPr>
            <a:lvl5pPr marL="0" indent="0" defTabSz="914353">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475" name="Text Placeholder 4"/>
          <p:cNvSpPr>
            <a:spLocks noGrp="1"/>
          </p:cNvSpPr>
          <p:nvPr>
            <p:ph type="body" sz="quarter" idx="21"/>
          </p:nvPr>
        </p:nvSpPr>
        <p:spPr>
          <a:xfrm>
            <a:off x="4629150" y="1681164"/>
            <a:ext cx="3887393" cy="823914"/>
          </a:xfrm>
          <a:prstGeom prst="rect">
            <a:avLst/>
          </a:prstGeom>
        </p:spPr>
        <p:txBody>
          <a:bodyPr lIns="45718" tIns="45718" rIns="45718" bIns="45718" anchor="b"/>
          <a:lstStyle/>
          <a:p>
            <a:endParaRPr/>
          </a:p>
        </p:txBody>
      </p:sp>
      <p:sp>
        <p:nvSpPr>
          <p:cNvPr id="4476" name="Slide Number"/>
          <p:cNvSpPr txBox="1">
            <a:spLocks noGrp="1"/>
          </p:cNvSpPr>
          <p:nvPr>
            <p:ph type="sldNum" sz="quarter" idx="2"/>
          </p:nvPr>
        </p:nvSpPr>
        <p:spPr>
          <a:xfrm>
            <a:off x="8241698" y="6406790"/>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77.xml><?xml version="1.0" encoding="utf-8"?>
<p:sldLayout xmlns:a="http://schemas.openxmlformats.org/drawingml/2006/main" xmlns:r="http://schemas.openxmlformats.org/officeDocument/2006/relationships" xmlns:p="http://schemas.openxmlformats.org/presentationml/2006/main" type="tx">
  <p:cSld name="17_Title Only">
    <p:spTree>
      <p:nvGrpSpPr>
        <p:cNvPr id="1" name=""/>
        <p:cNvGrpSpPr/>
        <p:nvPr/>
      </p:nvGrpSpPr>
      <p:grpSpPr>
        <a:xfrm>
          <a:off x="0" y="0"/>
          <a:ext cx="0" cy="0"/>
          <a:chOff x="0" y="0"/>
          <a:chExt cx="0" cy="0"/>
        </a:xfrm>
      </p:grpSpPr>
      <p:sp>
        <p:nvSpPr>
          <p:cNvPr id="4483" name="Title Text"/>
          <p:cNvSpPr txBox="1">
            <a:spLocks noGrp="1"/>
          </p:cNvSpPr>
          <p:nvPr>
            <p:ph type="title"/>
          </p:nvPr>
        </p:nvSpPr>
        <p:spPr>
          <a:xfrm>
            <a:off x="628650" y="365125"/>
            <a:ext cx="7886700" cy="1325566"/>
          </a:xfrm>
          <a:prstGeom prst="rect">
            <a:avLst/>
          </a:prstGeom>
        </p:spPr>
        <p:txBody>
          <a:bodyPr lIns="45718" tIns="45718" rIns="45718" bIns="45718"/>
          <a:lstStyle>
            <a:lvl1pPr algn="l" defTabSz="914353">
              <a:lnSpc>
                <a:spcPct val="90000"/>
              </a:lnSpc>
              <a:defRPr>
                <a:latin typeface="Calibri Light"/>
                <a:ea typeface="Calibri Light"/>
                <a:cs typeface="Calibri Light"/>
                <a:sym typeface="Calibri Light"/>
              </a:defRPr>
            </a:lvl1pPr>
          </a:lstStyle>
          <a:p>
            <a:r>
              <a:t>Title Text</a:t>
            </a:r>
          </a:p>
        </p:txBody>
      </p:sp>
      <p:sp>
        <p:nvSpPr>
          <p:cNvPr id="4484" name="Slide Number"/>
          <p:cNvSpPr txBox="1">
            <a:spLocks noGrp="1"/>
          </p:cNvSpPr>
          <p:nvPr>
            <p:ph type="sldNum" sz="quarter" idx="2"/>
          </p:nvPr>
        </p:nvSpPr>
        <p:spPr>
          <a:xfrm>
            <a:off x="8241698" y="6406790"/>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78.xml><?xml version="1.0" encoding="utf-8"?>
<p:sldLayout xmlns:a="http://schemas.openxmlformats.org/drawingml/2006/main" xmlns:r="http://schemas.openxmlformats.org/officeDocument/2006/relationships" xmlns:p="http://schemas.openxmlformats.org/presentationml/2006/main" type="tx">
  <p:cSld name="29_Blank">
    <p:spTree>
      <p:nvGrpSpPr>
        <p:cNvPr id="1" name=""/>
        <p:cNvGrpSpPr/>
        <p:nvPr/>
      </p:nvGrpSpPr>
      <p:grpSpPr>
        <a:xfrm>
          <a:off x="0" y="0"/>
          <a:ext cx="0" cy="0"/>
          <a:chOff x="0" y="0"/>
          <a:chExt cx="0" cy="0"/>
        </a:xfrm>
      </p:grpSpPr>
      <p:sp>
        <p:nvSpPr>
          <p:cNvPr id="4491" name="Slide Number"/>
          <p:cNvSpPr txBox="1">
            <a:spLocks noGrp="1"/>
          </p:cNvSpPr>
          <p:nvPr>
            <p:ph type="sldNum" sz="quarter" idx="2"/>
          </p:nvPr>
        </p:nvSpPr>
        <p:spPr>
          <a:xfrm>
            <a:off x="8241698" y="6406790"/>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79.xml><?xml version="1.0" encoding="utf-8"?>
<p:sldLayout xmlns:a="http://schemas.openxmlformats.org/drawingml/2006/main" xmlns:r="http://schemas.openxmlformats.org/officeDocument/2006/relationships" xmlns:p="http://schemas.openxmlformats.org/presentationml/2006/main" type="tx">
  <p:cSld name="13_Content with Caption">
    <p:spTree>
      <p:nvGrpSpPr>
        <p:cNvPr id="1" name=""/>
        <p:cNvGrpSpPr/>
        <p:nvPr/>
      </p:nvGrpSpPr>
      <p:grpSpPr>
        <a:xfrm>
          <a:off x="0" y="0"/>
          <a:ext cx="0" cy="0"/>
          <a:chOff x="0" y="0"/>
          <a:chExt cx="0" cy="0"/>
        </a:xfrm>
      </p:grpSpPr>
      <p:sp>
        <p:nvSpPr>
          <p:cNvPr id="4498"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4499" name="Body Level One…"/>
          <p:cNvSpPr txBox="1">
            <a:spLocks noGrp="1"/>
          </p:cNvSpPr>
          <p:nvPr>
            <p:ph type="body" sz="half" idx="1"/>
          </p:nvPr>
        </p:nvSpPr>
        <p:spPr>
          <a:xfrm>
            <a:off x="3887392" y="987425"/>
            <a:ext cx="4629154" cy="4873627"/>
          </a:xfrm>
          <a:prstGeom prst="rect">
            <a:avLst/>
          </a:prstGeom>
        </p:spPr>
        <p:txBody>
          <a:bodyPr lIns="45718" tIns="45718" rIns="45718" bIns="45718"/>
          <a:lstStyle>
            <a:lvl1pPr marL="228588" indent="-228588" defTabSz="914353">
              <a:lnSpc>
                <a:spcPct val="90000"/>
              </a:lnSpc>
              <a:spcBef>
                <a:spcPts val="1000"/>
              </a:spcBef>
            </a:lvl1pPr>
            <a:lvl2pPr marL="718421" indent="-261243" defTabSz="914353">
              <a:lnSpc>
                <a:spcPct val="90000"/>
              </a:lnSpc>
              <a:spcBef>
                <a:spcPts val="1000"/>
              </a:spcBef>
              <a:buChar char="•"/>
            </a:lvl2pPr>
            <a:lvl3pPr marL="1219137" indent="-304784" defTabSz="914353">
              <a:lnSpc>
                <a:spcPct val="90000"/>
              </a:lnSpc>
              <a:spcBef>
                <a:spcPts val="1000"/>
              </a:spcBef>
            </a:lvl3pPr>
            <a:lvl4pPr marL="1737271" indent="-365741" defTabSz="914353">
              <a:lnSpc>
                <a:spcPct val="90000"/>
              </a:lnSpc>
              <a:spcBef>
                <a:spcPts val="1000"/>
              </a:spcBef>
              <a:buChar char="•"/>
            </a:lvl4pPr>
            <a:lvl5pPr marL="2194448" indent="-365741" defTabSz="914353">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4500" name="Text Placeholder 3"/>
          <p:cNvSpPr>
            <a:spLocks noGrp="1"/>
          </p:cNvSpPr>
          <p:nvPr>
            <p:ph type="body" sz="quarter" idx="21"/>
          </p:nvPr>
        </p:nvSpPr>
        <p:spPr>
          <a:xfrm>
            <a:off x="629838" y="2057400"/>
            <a:ext cx="2949184" cy="3811588"/>
          </a:xfrm>
          <a:prstGeom prst="rect">
            <a:avLst/>
          </a:prstGeom>
        </p:spPr>
        <p:txBody>
          <a:bodyPr lIns="45718" tIns="45718" rIns="45718" bIns="45718"/>
          <a:lstStyle/>
          <a:p>
            <a:endParaRPr/>
          </a:p>
        </p:txBody>
      </p:sp>
      <p:sp>
        <p:nvSpPr>
          <p:cNvPr id="4501" name="Slide Number"/>
          <p:cNvSpPr txBox="1">
            <a:spLocks noGrp="1"/>
          </p:cNvSpPr>
          <p:nvPr>
            <p:ph type="sldNum" sz="quarter" idx="2"/>
          </p:nvPr>
        </p:nvSpPr>
        <p:spPr>
          <a:xfrm>
            <a:off x="8241698" y="6406790"/>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80.xml><?xml version="1.0" encoding="utf-8"?>
<p:sldLayout xmlns:a="http://schemas.openxmlformats.org/drawingml/2006/main" xmlns:r="http://schemas.openxmlformats.org/officeDocument/2006/relationships" xmlns:p="http://schemas.openxmlformats.org/presentationml/2006/main" type="tx">
  <p:cSld name="15_Picture with Caption">
    <p:spTree>
      <p:nvGrpSpPr>
        <p:cNvPr id="1" name=""/>
        <p:cNvGrpSpPr/>
        <p:nvPr/>
      </p:nvGrpSpPr>
      <p:grpSpPr>
        <a:xfrm>
          <a:off x="0" y="0"/>
          <a:ext cx="0" cy="0"/>
          <a:chOff x="0" y="0"/>
          <a:chExt cx="0" cy="0"/>
        </a:xfrm>
      </p:grpSpPr>
      <p:sp>
        <p:nvSpPr>
          <p:cNvPr id="4508"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914353">
              <a:lnSpc>
                <a:spcPct val="90000"/>
              </a:lnSpc>
              <a:defRPr sz="3200">
                <a:latin typeface="Calibri Light"/>
                <a:ea typeface="Calibri Light"/>
                <a:cs typeface="Calibri Light"/>
                <a:sym typeface="Calibri Light"/>
              </a:defRPr>
            </a:lvl1pPr>
          </a:lstStyle>
          <a:p>
            <a:r>
              <a:t>Title Text</a:t>
            </a:r>
          </a:p>
        </p:txBody>
      </p:sp>
      <p:sp>
        <p:nvSpPr>
          <p:cNvPr id="4509" name="Picture Placeholder 2"/>
          <p:cNvSpPr>
            <a:spLocks noGrp="1"/>
          </p:cNvSpPr>
          <p:nvPr>
            <p:ph type="pic" sz="half" idx="21"/>
          </p:nvPr>
        </p:nvSpPr>
        <p:spPr>
          <a:xfrm>
            <a:off x="3887392" y="987425"/>
            <a:ext cx="4629154" cy="4873627"/>
          </a:xfrm>
          <a:prstGeom prst="rect">
            <a:avLst/>
          </a:prstGeom>
        </p:spPr>
        <p:txBody>
          <a:bodyPr lIns="91439" tIns="45719" rIns="91439" bIns="45719">
            <a:noAutofit/>
          </a:bodyPr>
          <a:lstStyle/>
          <a:p>
            <a:endParaRPr/>
          </a:p>
        </p:txBody>
      </p:sp>
      <p:sp>
        <p:nvSpPr>
          <p:cNvPr id="4510" name="Body Level One…"/>
          <p:cNvSpPr txBox="1">
            <a:spLocks noGrp="1"/>
          </p:cNvSpPr>
          <p:nvPr>
            <p:ph type="body" sz="quarter" idx="1"/>
          </p:nvPr>
        </p:nvSpPr>
        <p:spPr>
          <a:xfrm>
            <a:off x="629841" y="2057400"/>
            <a:ext cx="2949178" cy="3811588"/>
          </a:xfrm>
          <a:prstGeom prst="rect">
            <a:avLst/>
          </a:prstGeom>
        </p:spPr>
        <p:txBody>
          <a:bodyPr lIns="45718" tIns="45718" rIns="45718" bIns="45718"/>
          <a:lstStyle>
            <a:lvl1pPr marL="0" indent="0" defTabSz="914353">
              <a:lnSpc>
                <a:spcPct val="90000"/>
              </a:lnSpc>
              <a:spcBef>
                <a:spcPts val="1000"/>
              </a:spcBef>
              <a:buSzTx/>
              <a:buFontTx/>
              <a:buNone/>
              <a:defRPr sz="1600"/>
            </a:lvl1pPr>
            <a:lvl2pPr marL="0" indent="0" defTabSz="914353">
              <a:lnSpc>
                <a:spcPct val="90000"/>
              </a:lnSpc>
              <a:spcBef>
                <a:spcPts val="1000"/>
              </a:spcBef>
              <a:buSzTx/>
              <a:buFontTx/>
              <a:buNone/>
              <a:defRPr sz="1600"/>
            </a:lvl2pPr>
            <a:lvl3pPr marL="0" indent="0" defTabSz="914353">
              <a:lnSpc>
                <a:spcPct val="90000"/>
              </a:lnSpc>
              <a:spcBef>
                <a:spcPts val="1000"/>
              </a:spcBef>
              <a:buSzTx/>
              <a:buFontTx/>
              <a:buNone/>
              <a:defRPr sz="1600"/>
            </a:lvl3pPr>
            <a:lvl4pPr marL="0" indent="0" defTabSz="914353">
              <a:lnSpc>
                <a:spcPct val="90000"/>
              </a:lnSpc>
              <a:spcBef>
                <a:spcPts val="1000"/>
              </a:spcBef>
              <a:buSzTx/>
              <a:buFontTx/>
              <a:buNone/>
              <a:defRPr sz="1600"/>
            </a:lvl4pPr>
            <a:lvl5pPr marL="0" indent="0" defTabSz="914353">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4511" name="Slide Number"/>
          <p:cNvSpPr txBox="1">
            <a:spLocks noGrp="1"/>
          </p:cNvSpPr>
          <p:nvPr>
            <p:ph type="sldNum" sz="quarter" idx="2"/>
          </p:nvPr>
        </p:nvSpPr>
        <p:spPr>
          <a:xfrm>
            <a:off x="8241698" y="6406790"/>
            <a:ext cx="273652"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81.xml><?xml version="1.0" encoding="utf-8"?>
<p:sldLayout xmlns:a="http://schemas.openxmlformats.org/drawingml/2006/main" xmlns:r="http://schemas.openxmlformats.org/officeDocument/2006/relationships" xmlns:p="http://schemas.openxmlformats.org/presentationml/2006/main" type="tx">
  <p:cSld name="31_Title Slide">
    <p:spTree>
      <p:nvGrpSpPr>
        <p:cNvPr id="1" name=""/>
        <p:cNvGrpSpPr/>
        <p:nvPr/>
      </p:nvGrpSpPr>
      <p:grpSpPr>
        <a:xfrm>
          <a:off x="0" y="0"/>
          <a:ext cx="0" cy="0"/>
          <a:chOff x="0" y="0"/>
          <a:chExt cx="0" cy="0"/>
        </a:xfrm>
      </p:grpSpPr>
      <p:sp>
        <p:nvSpPr>
          <p:cNvPr id="4518" name="Title Text"/>
          <p:cNvSpPr txBox="1">
            <a:spLocks noGrp="1"/>
          </p:cNvSpPr>
          <p:nvPr>
            <p:ph type="title"/>
          </p:nvPr>
        </p:nvSpPr>
        <p:spPr>
          <a:xfrm>
            <a:off x="422030" y="1371600"/>
            <a:ext cx="8229601" cy="1828800"/>
          </a:xfrm>
          <a:prstGeom prst="rect">
            <a:avLst/>
          </a:prstGeom>
        </p:spPr>
        <p:txBody>
          <a:bodyPr lIns="0" tIns="0" rIns="0" bIns="0" anchor="b"/>
          <a:lstStyle>
            <a:lvl1pPr defTabSz="914400">
              <a:defRPr sz="4800" b="1" cap="all">
                <a:gradFill flip="none" rotWithShape="1">
                  <a:gsLst>
                    <a:gs pos="0">
                      <a:srgbClr val="EAD695"/>
                    </a:gs>
                    <a:gs pos="73000">
                      <a:srgbClr val="EAD695"/>
                    </a:gs>
                    <a:gs pos="100000">
                      <a:srgbClr val="E7D080"/>
                    </a:gs>
                  </a:gsLst>
                  <a:lin ang="4800000" scaled="0"/>
                </a:gradFill>
                <a:effectLst>
                  <a:outerShdw blurRad="127000" dist="200000" dir="2700000" rotWithShape="0">
                    <a:srgbClr val="000000">
                      <a:alpha val="30000"/>
                    </a:srgbClr>
                  </a:outerShdw>
                </a:effectLst>
                <a:latin typeface="Lucida Sans"/>
                <a:ea typeface="Lucida Sans"/>
                <a:cs typeface="Lucida Sans"/>
                <a:sym typeface="Lucida Sans"/>
              </a:defRPr>
            </a:lvl1pPr>
          </a:lstStyle>
          <a:p>
            <a:r>
              <a:t>Title Text</a:t>
            </a:r>
          </a:p>
        </p:txBody>
      </p:sp>
      <p:sp>
        <p:nvSpPr>
          <p:cNvPr id="4519" name="Body Level One…"/>
          <p:cNvSpPr txBox="1">
            <a:spLocks noGrp="1"/>
          </p:cNvSpPr>
          <p:nvPr>
            <p:ph type="body" sz="quarter" idx="1"/>
          </p:nvPr>
        </p:nvSpPr>
        <p:spPr>
          <a:xfrm>
            <a:off x="1371600" y="3331700"/>
            <a:ext cx="6400800" cy="1752603"/>
          </a:xfrm>
          <a:prstGeom prst="rect">
            <a:avLst/>
          </a:prstGeom>
        </p:spPr>
        <p:txBody>
          <a:bodyPr lIns="45718" tIns="45718" rIns="45718" bIns="45718"/>
          <a:lstStyle>
            <a:lvl1pPr marL="0" indent="0" algn="ctr" defTabSz="914400">
              <a:spcBef>
                <a:spcPts val="600"/>
              </a:spcBef>
              <a:buSzTx/>
              <a:buFontTx/>
              <a:buNone/>
              <a:defRPr sz="2800">
                <a:solidFill>
                  <a:srgbClr val="FFFFFF"/>
                </a:solidFill>
                <a:latin typeface="Book Antiqua"/>
                <a:ea typeface="Book Antiqua"/>
                <a:cs typeface="Book Antiqua"/>
                <a:sym typeface="Book Antiqua"/>
              </a:defRPr>
            </a:lvl1pPr>
            <a:lvl2pPr marL="0" indent="0" algn="ctr" defTabSz="914400">
              <a:spcBef>
                <a:spcPts val="600"/>
              </a:spcBef>
              <a:buSzTx/>
              <a:buFontTx/>
              <a:buNone/>
              <a:defRPr sz="2800">
                <a:solidFill>
                  <a:srgbClr val="FFFFFF"/>
                </a:solidFill>
                <a:latin typeface="Book Antiqua"/>
                <a:ea typeface="Book Antiqua"/>
                <a:cs typeface="Book Antiqua"/>
                <a:sym typeface="Book Antiqua"/>
              </a:defRPr>
            </a:lvl2pPr>
            <a:lvl3pPr marL="0" indent="0" algn="ctr" defTabSz="914400">
              <a:spcBef>
                <a:spcPts val="600"/>
              </a:spcBef>
              <a:buSzTx/>
              <a:buFontTx/>
              <a:buNone/>
              <a:defRPr sz="2800">
                <a:solidFill>
                  <a:srgbClr val="FFFFFF"/>
                </a:solidFill>
                <a:latin typeface="Book Antiqua"/>
                <a:ea typeface="Book Antiqua"/>
                <a:cs typeface="Book Antiqua"/>
                <a:sym typeface="Book Antiqua"/>
              </a:defRPr>
            </a:lvl3pPr>
            <a:lvl4pPr marL="0" indent="0" algn="ctr" defTabSz="914400">
              <a:spcBef>
                <a:spcPts val="600"/>
              </a:spcBef>
              <a:buSzTx/>
              <a:buFontTx/>
              <a:buNone/>
              <a:defRPr sz="2800">
                <a:solidFill>
                  <a:srgbClr val="FFFFFF"/>
                </a:solidFill>
                <a:latin typeface="Book Antiqua"/>
                <a:ea typeface="Book Antiqua"/>
                <a:cs typeface="Book Antiqua"/>
                <a:sym typeface="Book Antiqua"/>
              </a:defRPr>
            </a:lvl4pPr>
            <a:lvl5pPr marL="0" indent="0" algn="ctr" defTabSz="914400">
              <a:spcBef>
                <a:spcPts val="600"/>
              </a:spcBef>
              <a:buSzTx/>
              <a:buFontTx/>
              <a:buNone/>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4520" name="Slide Number"/>
          <p:cNvSpPr txBox="1">
            <a:spLocks noGrp="1"/>
          </p:cNvSpPr>
          <p:nvPr>
            <p:ph type="sldNum" sz="quarter" idx="2"/>
          </p:nvPr>
        </p:nvSpPr>
        <p:spPr>
          <a:xfrm>
            <a:off x="8521701" y="6604018"/>
            <a:ext cx="165101" cy="177801"/>
          </a:xfrm>
          <a:prstGeom prst="rect">
            <a:avLst/>
          </a:prstGeom>
        </p:spPr>
        <p:txBody>
          <a:bodyPr lIns="0" tIns="0" rIns="0" bIns="0" anchor="b"/>
          <a:lstStyle>
            <a:lvl1pPr>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482.xml><?xml version="1.0" encoding="utf-8"?>
<p:sldLayout xmlns:a="http://schemas.openxmlformats.org/drawingml/2006/main" xmlns:r="http://schemas.openxmlformats.org/officeDocument/2006/relationships" xmlns:p="http://schemas.openxmlformats.org/presentationml/2006/main" type="tx">
  <p:cSld name="23_Title and Content">
    <p:spTree>
      <p:nvGrpSpPr>
        <p:cNvPr id="1" name=""/>
        <p:cNvGrpSpPr/>
        <p:nvPr/>
      </p:nvGrpSpPr>
      <p:grpSpPr>
        <a:xfrm>
          <a:off x="0" y="0"/>
          <a:ext cx="0" cy="0"/>
          <a:chOff x="0" y="0"/>
          <a:chExt cx="0" cy="0"/>
        </a:xfrm>
      </p:grpSpPr>
      <p:sp>
        <p:nvSpPr>
          <p:cNvPr id="4527" name="Title Text"/>
          <p:cNvSpPr txBox="1">
            <a:spLocks noGrp="1"/>
          </p:cNvSpPr>
          <p:nvPr>
            <p:ph type="title"/>
          </p:nvPr>
        </p:nvSpPr>
        <p:spPr>
          <a:xfrm>
            <a:off x="457200" y="274638"/>
            <a:ext cx="8229600" cy="1143001"/>
          </a:xfrm>
          <a:prstGeom prst="rect">
            <a:avLst/>
          </a:prstGeom>
        </p:spPr>
        <p:txBody>
          <a:bodyPr lIns="45718" tIns="45718" rIns="45718" bIns="45718"/>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4528" name="Body Level One…"/>
          <p:cNvSpPr txBox="1">
            <a:spLocks noGrp="1"/>
          </p:cNvSpPr>
          <p:nvPr>
            <p:ph type="body" idx="1"/>
          </p:nvPr>
        </p:nvSpPr>
        <p:spPr>
          <a:xfrm>
            <a:off x="457200" y="1600200"/>
            <a:ext cx="8229600" cy="4709160"/>
          </a:xfrm>
          <a:prstGeom prst="rect">
            <a:avLst/>
          </a:prstGeom>
        </p:spPr>
        <p:txBody>
          <a:bodyPr lIns="45718" tIns="45718" rIns="45718" bIns="45718"/>
          <a:lstStyle>
            <a:lvl1pPr marL="548601" indent="-411449" defTabSz="914400">
              <a:spcBef>
                <a:spcPts val="600"/>
              </a:spcBef>
              <a:buClr>
                <a:srgbClr val="F9F9F9"/>
              </a:buClr>
              <a:buSzPct val="65000"/>
              <a:buFont typeface="Book Antiqua"/>
              <a:buChar char="¨"/>
              <a:defRPr sz="2800">
                <a:solidFill>
                  <a:srgbClr val="FFFFFF"/>
                </a:solidFill>
                <a:latin typeface="Book Antiqua"/>
                <a:ea typeface="Book Antiqua"/>
                <a:cs typeface="Book Antiqua"/>
                <a:sym typeface="Book Antiqua"/>
              </a:defRPr>
            </a:lvl1pPr>
            <a:lvl2pPr marL="915856" indent="-330683" defTabSz="914400">
              <a:spcBef>
                <a:spcPts val="600"/>
              </a:spcBef>
              <a:buClr>
                <a:srgbClr val="F9F9F9"/>
              </a:buClr>
              <a:buSzPct val="80000"/>
              <a:buFont typeface="Book Antiqua"/>
              <a:buChar char="◼"/>
              <a:defRPr sz="2800">
                <a:solidFill>
                  <a:srgbClr val="FFFFFF"/>
                </a:solidFill>
                <a:latin typeface="Book Antiqua"/>
                <a:ea typeface="Book Antiqua"/>
                <a:cs typeface="Book Antiqua"/>
                <a:sym typeface="Book Antiqua"/>
              </a:defRPr>
            </a:lvl2pPr>
            <a:lvl3pPr marL="1196114" indent="-290921" defTabSz="914400">
              <a:spcBef>
                <a:spcPts val="600"/>
              </a:spcBef>
              <a:buClr>
                <a:srgbClr val="F9F9F9"/>
              </a:buClr>
              <a:buSzPct val="95000"/>
              <a:buFont typeface="Book Antiqua"/>
              <a:buChar char="▫"/>
              <a:defRPr sz="2800">
                <a:solidFill>
                  <a:srgbClr val="FFFFFF"/>
                </a:solidFill>
                <a:latin typeface="Book Antiqua"/>
                <a:ea typeface="Book Antiqua"/>
                <a:cs typeface="Book Antiqua"/>
                <a:sym typeface="Book Antiqua"/>
              </a:defRPr>
            </a:lvl3pPr>
            <a:lvl4pPr marL="1426360" indent="-256011" defTabSz="914400">
              <a:spcBef>
                <a:spcPts val="600"/>
              </a:spcBef>
              <a:buClr>
                <a:srgbClr val="F9F9F9"/>
              </a:buClr>
              <a:buFont typeface="Book Antiqua"/>
              <a:buChar char="­"/>
              <a:defRPr sz="2800">
                <a:solidFill>
                  <a:srgbClr val="FFFFFF"/>
                </a:solidFill>
                <a:latin typeface="Book Antiqua"/>
                <a:ea typeface="Book Antiqua"/>
                <a:cs typeface="Book Antiqua"/>
                <a:sym typeface="Book Antiqua"/>
              </a:defRPr>
            </a:lvl4pPr>
            <a:lvl5pPr marL="1618370" indent="-256011" defTabSz="914400">
              <a:spcBef>
                <a:spcPts val="600"/>
              </a:spcBef>
              <a:buClr>
                <a:srgbClr val="F9F9F9"/>
              </a:buClr>
              <a:buFont typeface="Book Antiqua"/>
              <a:buChar char="◾"/>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4529" name="Slide Number"/>
          <p:cNvSpPr txBox="1">
            <a:spLocks noGrp="1"/>
          </p:cNvSpPr>
          <p:nvPr>
            <p:ph type="sldNum" sz="quarter" idx="2"/>
          </p:nvPr>
        </p:nvSpPr>
        <p:spPr>
          <a:xfrm>
            <a:off x="8521701" y="6604018"/>
            <a:ext cx="165101" cy="177801"/>
          </a:xfrm>
          <a:prstGeom prst="rect">
            <a:avLst/>
          </a:prstGeom>
        </p:spPr>
        <p:txBody>
          <a:bodyPr lIns="0" tIns="0" rIns="0" bIns="0" anchor="b"/>
          <a:lstStyle>
            <a:lvl1pPr>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483.xml><?xml version="1.0" encoding="utf-8"?>
<p:sldLayout xmlns:a="http://schemas.openxmlformats.org/drawingml/2006/main" xmlns:r="http://schemas.openxmlformats.org/officeDocument/2006/relationships" xmlns:p="http://schemas.openxmlformats.org/presentationml/2006/main" type="tx">
  <p:cSld name="17_Section Header">
    <p:spTree>
      <p:nvGrpSpPr>
        <p:cNvPr id="1" name=""/>
        <p:cNvGrpSpPr/>
        <p:nvPr/>
      </p:nvGrpSpPr>
      <p:grpSpPr>
        <a:xfrm>
          <a:off x="0" y="0"/>
          <a:ext cx="0" cy="0"/>
          <a:chOff x="0" y="0"/>
          <a:chExt cx="0" cy="0"/>
        </a:xfrm>
      </p:grpSpPr>
      <p:sp>
        <p:nvSpPr>
          <p:cNvPr id="4536" name="Title Text"/>
          <p:cNvSpPr txBox="1">
            <a:spLocks noGrp="1"/>
          </p:cNvSpPr>
          <p:nvPr>
            <p:ph type="title"/>
          </p:nvPr>
        </p:nvSpPr>
        <p:spPr>
          <a:xfrm>
            <a:off x="1600200" y="609600"/>
            <a:ext cx="7086600" cy="1828800"/>
          </a:xfrm>
          <a:prstGeom prst="rect">
            <a:avLst/>
          </a:prstGeom>
        </p:spPr>
        <p:txBody>
          <a:bodyPr lIns="0" tIns="0" rIns="0" bIns="0" anchor="b"/>
          <a:lstStyle>
            <a:lvl1pPr algn="l" defTabSz="914400">
              <a:defRPr sz="4800" b="1">
                <a:solidFill>
                  <a:srgbClr val="DCC678"/>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4537" name="Body Level One…"/>
          <p:cNvSpPr txBox="1">
            <a:spLocks noGrp="1"/>
          </p:cNvSpPr>
          <p:nvPr>
            <p:ph type="body" sz="quarter" idx="1"/>
          </p:nvPr>
        </p:nvSpPr>
        <p:spPr>
          <a:xfrm>
            <a:off x="1600200" y="2507786"/>
            <a:ext cx="7086600" cy="1509715"/>
          </a:xfrm>
          <a:prstGeom prst="rect">
            <a:avLst/>
          </a:prstGeom>
        </p:spPr>
        <p:txBody>
          <a:bodyPr lIns="45718" tIns="45718" rIns="45718" bIns="45718"/>
          <a:lstStyle>
            <a:lvl1pPr marL="0" indent="73146" defTabSz="914400">
              <a:spcBef>
                <a:spcPts val="400"/>
              </a:spcBef>
              <a:buSzTx/>
              <a:buFontTx/>
              <a:buNone/>
              <a:defRPr sz="2000">
                <a:solidFill>
                  <a:srgbClr val="FFFFFF"/>
                </a:solidFill>
                <a:latin typeface="Book Antiqua"/>
                <a:ea typeface="Book Antiqua"/>
                <a:cs typeface="Book Antiqua"/>
                <a:sym typeface="Book Antiqua"/>
              </a:defRPr>
            </a:lvl1pPr>
            <a:lvl2pPr marL="0" indent="73146" defTabSz="914400">
              <a:spcBef>
                <a:spcPts val="400"/>
              </a:spcBef>
              <a:buSzTx/>
              <a:buFontTx/>
              <a:buNone/>
              <a:defRPr sz="2000">
                <a:solidFill>
                  <a:srgbClr val="FFFFFF"/>
                </a:solidFill>
                <a:latin typeface="Book Antiqua"/>
                <a:ea typeface="Book Antiqua"/>
                <a:cs typeface="Book Antiqua"/>
                <a:sym typeface="Book Antiqua"/>
              </a:defRPr>
            </a:lvl2pPr>
            <a:lvl3pPr marL="0" indent="73146" defTabSz="914400">
              <a:spcBef>
                <a:spcPts val="400"/>
              </a:spcBef>
              <a:buSzTx/>
              <a:buFontTx/>
              <a:buNone/>
              <a:defRPr sz="2000">
                <a:solidFill>
                  <a:srgbClr val="FFFFFF"/>
                </a:solidFill>
                <a:latin typeface="Book Antiqua"/>
                <a:ea typeface="Book Antiqua"/>
                <a:cs typeface="Book Antiqua"/>
                <a:sym typeface="Book Antiqua"/>
              </a:defRPr>
            </a:lvl3pPr>
            <a:lvl4pPr marL="0" indent="73146" defTabSz="914400">
              <a:spcBef>
                <a:spcPts val="400"/>
              </a:spcBef>
              <a:buSzTx/>
              <a:buFontTx/>
              <a:buNone/>
              <a:defRPr sz="2000">
                <a:solidFill>
                  <a:srgbClr val="FFFFFF"/>
                </a:solidFill>
                <a:latin typeface="Book Antiqua"/>
                <a:ea typeface="Book Antiqua"/>
                <a:cs typeface="Book Antiqua"/>
                <a:sym typeface="Book Antiqua"/>
              </a:defRPr>
            </a:lvl4pPr>
            <a:lvl5pPr marL="0" indent="73146" defTabSz="914400">
              <a:spcBef>
                <a:spcPts val="400"/>
              </a:spcBef>
              <a:buSzTx/>
              <a:buFontTx/>
              <a:buNone/>
              <a:defRPr sz="20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4538" name="Slide Number"/>
          <p:cNvSpPr txBox="1">
            <a:spLocks noGrp="1"/>
          </p:cNvSpPr>
          <p:nvPr>
            <p:ph type="sldNum" sz="quarter" idx="2"/>
          </p:nvPr>
        </p:nvSpPr>
        <p:spPr>
          <a:xfrm>
            <a:off x="8521701" y="6604018"/>
            <a:ext cx="165101" cy="177801"/>
          </a:xfrm>
          <a:prstGeom prst="rect">
            <a:avLst/>
          </a:prstGeom>
        </p:spPr>
        <p:txBody>
          <a:bodyPr lIns="0" tIns="0" rIns="0" bIns="0" anchor="b"/>
          <a:lstStyle>
            <a:lvl1pPr>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484.xml><?xml version="1.0" encoding="utf-8"?>
<p:sldLayout xmlns:a="http://schemas.openxmlformats.org/drawingml/2006/main" xmlns:r="http://schemas.openxmlformats.org/officeDocument/2006/relationships" xmlns:p="http://schemas.openxmlformats.org/presentationml/2006/main" type="tx">
  <p:cSld name="13_Two Content">
    <p:spTree>
      <p:nvGrpSpPr>
        <p:cNvPr id="1" name=""/>
        <p:cNvGrpSpPr/>
        <p:nvPr/>
      </p:nvGrpSpPr>
      <p:grpSpPr>
        <a:xfrm>
          <a:off x="0" y="0"/>
          <a:ext cx="0" cy="0"/>
          <a:chOff x="0" y="0"/>
          <a:chExt cx="0" cy="0"/>
        </a:xfrm>
      </p:grpSpPr>
      <p:sp>
        <p:nvSpPr>
          <p:cNvPr id="4545" name="Title Text"/>
          <p:cNvSpPr txBox="1">
            <a:spLocks noGrp="1"/>
          </p:cNvSpPr>
          <p:nvPr>
            <p:ph type="title"/>
          </p:nvPr>
        </p:nvSpPr>
        <p:spPr>
          <a:xfrm>
            <a:off x="457200" y="274638"/>
            <a:ext cx="8229600" cy="1143001"/>
          </a:xfrm>
          <a:prstGeom prst="rect">
            <a:avLst/>
          </a:prstGeom>
        </p:spPr>
        <p:txBody>
          <a:bodyPr lIns="45718" tIns="45718" rIns="45718" bIns="45718"/>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4546" name="Body Level One…"/>
          <p:cNvSpPr txBox="1">
            <a:spLocks noGrp="1"/>
          </p:cNvSpPr>
          <p:nvPr>
            <p:ph type="body" sz="half" idx="1"/>
          </p:nvPr>
        </p:nvSpPr>
        <p:spPr>
          <a:xfrm>
            <a:off x="457200" y="1600205"/>
            <a:ext cx="4038600" cy="4525963"/>
          </a:xfrm>
          <a:prstGeom prst="rect">
            <a:avLst/>
          </a:prstGeom>
        </p:spPr>
        <p:txBody>
          <a:bodyPr lIns="45718" tIns="45718" rIns="45718" bIns="45718"/>
          <a:lstStyle>
            <a:lvl1pPr marL="548601" indent="-411449" defTabSz="914400">
              <a:spcBef>
                <a:spcPts val="600"/>
              </a:spcBef>
              <a:buClr>
                <a:srgbClr val="F9F9F9"/>
              </a:buClr>
              <a:buSzPct val="65000"/>
              <a:buFont typeface="Book Antiqua"/>
              <a:buChar char="¨"/>
              <a:defRPr sz="2600">
                <a:solidFill>
                  <a:srgbClr val="FFFFFF"/>
                </a:solidFill>
                <a:latin typeface="Book Antiqua"/>
                <a:ea typeface="Book Antiqua"/>
                <a:cs typeface="Book Antiqua"/>
                <a:sym typeface="Book Antiqua"/>
              </a:defRPr>
            </a:lvl1pPr>
            <a:lvl2pPr marL="892237" indent="-307064" defTabSz="914400">
              <a:spcBef>
                <a:spcPts val="600"/>
              </a:spcBef>
              <a:buClr>
                <a:srgbClr val="F9F9F9"/>
              </a:buClr>
              <a:buSzPct val="80000"/>
              <a:buFont typeface="Book Antiqua"/>
              <a:buChar char="◼"/>
              <a:defRPr sz="2600">
                <a:solidFill>
                  <a:srgbClr val="FFFFFF"/>
                </a:solidFill>
                <a:latin typeface="Book Antiqua"/>
                <a:ea typeface="Book Antiqua"/>
                <a:cs typeface="Book Antiqua"/>
                <a:sym typeface="Book Antiqua"/>
              </a:defRPr>
            </a:lvl2pPr>
            <a:lvl3pPr marL="1202348" indent="-297155" defTabSz="914400">
              <a:spcBef>
                <a:spcPts val="600"/>
              </a:spcBef>
              <a:buClr>
                <a:srgbClr val="F9F9F9"/>
              </a:buClr>
              <a:buSzPct val="95000"/>
              <a:buFont typeface="Book Antiqua"/>
              <a:buChar char="▫"/>
              <a:defRPr sz="2600">
                <a:solidFill>
                  <a:srgbClr val="FFFFFF"/>
                </a:solidFill>
                <a:latin typeface="Book Antiqua"/>
                <a:ea typeface="Book Antiqua"/>
                <a:cs typeface="Book Antiqua"/>
                <a:sym typeface="Book Antiqua"/>
              </a:defRPr>
            </a:lvl3pPr>
            <a:lvl4pPr marL="1434488" indent="-264139" defTabSz="914400">
              <a:spcBef>
                <a:spcPts val="600"/>
              </a:spcBef>
              <a:buClr>
                <a:srgbClr val="F9F9F9"/>
              </a:buClr>
              <a:buFont typeface="Book Antiqua"/>
              <a:buChar char="­"/>
              <a:defRPr sz="2600">
                <a:solidFill>
                  <a:srgbClr val="FFFFFF"/>
                </a:solidFill>
                <a:latin typeface="Book Antiqua"/>
                <a:ea typeface="Book Antiqua"/>
                <a:cs typeface="Book Antiqua"/>
                <a:sym typeface="Book Antiqua"/>
              </a:defRPr>
            </a:lvl4pPr>
            <a:lvl5pPr marL="1626498" indent="-264139" defTabSz="914400">
              <a:spcBef>
                <a:spcPts val="600"/>
              </a:spcBef>
              <a:buClr>
                <a:srgbClr val="F9F9F9"/>
              </a:buClr>
              <a:buFont typeface="Book Antiqua"/>
              <a:buChar char="◾"/>
              <a:defRPr sz="26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4547" name="Slide Number"/>
          <p:cNvSpPr txBox="1">
            <a:spLocks noGrp="1"/>
          </p:cNvSpPr>
          <p:nvPr>
            <p:ph type="sldNum" sz="quarter" idx="2"/>
          </p:nvPr>
        </p:nvSpPr>
        <p:spPr>
          <a:xfrm>
            <a:off x="8521701" y="6604018"/>
            <a:ext cx="165101" cy="177801"/>
          </a:xfrm>
          <a:prstGeom prst="rect">
            <a:avLst/>
          </a:prstGeom>
        </p:spPr>
        <p:txBody>
          <a:bodyPr lIns="0" tIns="0" rIns="0" bIns="0" anchor="b"/>
          <a:lstStyle>
            <a:lvl1pPr>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485.xml><?xml version="1.0" encoding="utf-8"?>
<p:sldLayout xmlns:a="http://schemas.openxmlformats.org/drawingml/2006/main" xmlns:r="http://schemas.openxmlformats.org/officeDocument/2006/relationships" xmlns:p="http://schemas.openxmlformats.org/presentationml/2006/main" type="tx">
  <p:cSld name="13_Comparison">
    <p:spTree>
      <p:nvGrpSpPr>
        <p:cNvPr id="1" name=""/>
        <p:cNvGrpSpPr/>
        <p:nvPr/>
      </p:nvGrpSpPr>
      <p:grpSpPr>
        <a:xfrm>
          <a:off x="0" y="0"/>
          <a:ext cx="0" cy="0"/>
          <a:chOff x="0" y="0"/>
          <a:chExt cx="0" cy="0"/>
        </a:xfrm>
      </p:grpSpPr>
      <p:sp>
        <p:nvSpPr>
          <p:cNvPr id="4554" name="Title Text"/>
          <p:cNvSpPr txBox="1">
            <a:spLocks noGrp="1"/>
          </p:cNvSpPr>
          <p:nvPr>
            <p:ph type="title"/>
          </p:nvPr>
        </p:nvSpPr>
        <p:spPr>
          <a:xfrm>
            <a:off x="457200" y="273050"/>
            <a:ext cx="8229600" cy="1143000"/>
          </a:xfrm>
          <a:prstGeom prst="rect">
            <a:avLst/>
          </a:prstGeom>
        </p:spPr>
        <p:txBody>
          <a:bodyPr lIns="45718" tIns="45718" rIns="45718" bIns="45718"/>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4555" name="Body Level One…"/>
          <p:cNvSpPr txBox="1">
            <a:spLocks noGrp="1"/>
          </p:cNvSpPr>
          <p:nvPr>
            <p:ph type="body" sz="quarter" idx="1"/>
          </p:nvPr>
        </p:nvSpPr>
        <p:spPr>
          <a:xfrm>
            <a:off x="457200" y="1535118"/>
            <a:ext cx="4040188" cy="750891"/>
          </a:xfrm>
          <a:prstGeom prst="rect">
            <a:avLst/>
          </a:prstGeom>
        </p:spPr>
        <p:txBody>
          <a:bodyPr lIns="45718" tIns="45718" rIns="45718" bIns="45718" anchor="ctr"/>
          <a:lstStyle>
            <a:lvl1pPr marL="0" indent="0" defTabSz="914400">
              <a:spcBef>
                <a:spcPts val="500"/>
              </a:spcBef>
              <a:buSzTx/>
              <a:buFontTx/>
              <a:buNone/>
              <a:defRPr sz="2400" cap="all">
                <a:solidFill>
                  <a:srgbClr val="FFFFFF"/>
                </a:solidFill>
                <a:latin typeface="Book Antiqua"/>
                <a:ea typeface="Book Antiqua"/>
                <a:cs typeface="Book Antiqua"/>
                <a:sym typeface="Book Antiqua"/>
              </a:defRPr>
            </a:lvl1pPr>
            <a:lvl2pPr marL="0" indent="0" defTabSz="914400">
              <a:spcBef>
                <a:spcPts val="500"/>
              </a:spcBef>
              <a:buSzTx/>
              <a:buFontTx/>
              <a:buNone/>
              <a:defRPr sz="2400" cap="all">
                <a:solidFill>
                  <a:srgbClr val="FFFFFF"/>
                </a:solidFill>
                <a:latin typeface="Book Antiqua"/>
                <a:ea typeface="Book Antiqua"/>
                <a:cs typeface="Book Antiqua"/>
                <a:sym typeface="Book Antiqua"/>
              </a:defRPr>
            </a:lvl2pPr>
            <a:lvl3pPr marL="0" indent="0" defTabSz="914400">
              <a:spcBef>
                <a:spcPts val="500"/>
              </a:spcBef>
              <a:buSzTx/>
              <a:buFontTx/>
              <a:buNone/>
              <a:defRPr sz="2400" cap="all">
                <a:solidFill>
                  <a:srgbClr val="FFFFFF"/>
                </a:solidFill>
                <a:latin typeface="Book Antiqua"/>
                <a:ea typeface="Book Antiqua"/>
                <a:cs typeface="Book Antiqua"/>
                <a:sym typeface="Book Antiqua"/>
              </a:defRPr>
            </a:lvl3pPr>
            <a:lvl4pPr marL="0" indent="0" defTabSz="914400">
              <a:spcBef>
                <a:spcPts val="500"/>
              </a:spcBef>
              <a:buSzTx/>
              <a:buFontTx/>
              <a:buNone/>
              <a:defRPr sz="2400" cap="all">
                <a:solidFill>
                  <a:srgbClr val="FFFFFF"/>
                </a:solidFill>
                <a:latin typeface="Book Antiqua"/>
                <a:ea typeface="Book Antiqua"/>
                <a:cs typeface="Book Antiqua"/>
                <a:sym typeface="Book Antiqua"/>
              </a:defRPr>
            </a:lvl4pPr>
            <a:lvl5pPr marL="0" indent="0" defTabSz="914400">
              <a:spcBef>
                <a:spcPts val="500"/>
              </a:spcBef>
              <a:buSzTx/>
              <a:buFontTx/>
              <a:buNone/>
              <a:defRPr sz="2400" cap="all">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4556" name="Text Placeholder 3"/>
          <p:cNvSpPr>
            <a:spLocks noGrp="1"/>
          </p:cNvSpPr>
          <p:nvPr>
            <p:ph type="body" sz="quarter" idx="21"/>
          </p:nvPr>
        </p:nvSpPr>
        <p:spPr>
          <a:xfrm>
            <a:off x="4645028" y="1535118"/>
            <a:ext cx="4041778" cy="750890"/>
          </a:xfrm>
          <a:prstGeom prst="rect">
            <a:avLst/>
          </a:prstGeom>
        </p:spPr>
        <p:txBody>
          <a:bodyPr lIns="45718" tIns="45718" rIns="45718" bIns="45718" anchor="ctr"/>
          <a:lstStyle/>
          <a:p>
            <a:endParaRPr/>
          </a:p>
        </p:txBody>
      </p:sp>
      <p:sp>
        <p:nvSpPr>
          <p:cNvPr id="4557" name="Slide Number"/>
          <p:cNvSpPr txBox="1">
            <a:spLocks noGrp="1"/>
          </p:cNvSpPr>
          <p:nvPr>
            <p:ph type="sldNum" sz="quarter" idx="2"/>
          </p:nvPr>
        </p:nvSpPr>
        <p:spPr>
          <a:xfrm>
            <a:off x="8521701" y="6604018"/>
            <a:ext cx="165101" cy="177801"/>
          </a:xfrm>
          <a:prstGeom prst="rect">
            <a:avLst/>
          </a:prstGeom>
        </p:spPr>
        <p:txBody>
          <a:bodyPr lIns="0" tIns="0" rIns="0" bIns="0" anchor="b"/>
          <a:lstStyle>
            <a:lvl1pPr>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486.xml><?xml version="1.0" encoding="utf-8"?>
<p:sldLayout xmlns:a="http://schemas.openxmlformats.org/drawingml/2006/main" xmlns:r="http://schemas.openxmlformats.org/officeDocument/2006/relationships" xmlns:p="http://schemas.openxmlformats.org/presentationml/2006/main" type="tx">
  <p:cSld name="18_Title Only">
    <p:spTree>
      <p:nvGrpSpPr>
        <p:cNvPr id="1" name=""/>
        <p:cNvGrpSpPr/>
        <p:nvPr/>
      </p:nvGrpSpPr>
      <p:grpSpPr>
        <a:xfrm>
          <a:off x="0" y="0"/>
          <a:ext cx="0" cy="0"/>
          <a:chOff x="0" y="0"/>
          <a:chExt cx="0" cy="0"/>
        </a:xfrm>
      </p:grpSpPr>
      <p:sp>
        <p:nvSpPr>
          <p:cNvPr id="4564" name="Title Text"/>
          <p:cNvSpPr txBox="1">
            <a:spLocks noGrp="1"/>
          </p:cNvSpPr>
          <p:nvPr>
            <p:ph type="title"/>
          </p:nvPr>
        </p:nvSpPr>
        <p:spPr>
          <a:xfrm>
            <a:off x="457200" y="274638"/>
            <a:ext cx="8229600" cy="1143001"/>
          </a:xfrm>
          <a:prstGeom prst="rect">
            <a:avLst/>
          </a:prstGeom>
        </p:spPr>
        <p:txBody>
          <a:bodyPr lIns="45718" tIns="45718" rIns="45718" bIns="45718"/>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4565" name="Slide Number"/>
          <p:cNvSpPr txBox="1">
            <a:spLocks noGrp="1"/>
          </p:cNvSpPr>
          <p:nvPr>
            <p:ph type="sldNum" sz="quarter" idx="2"/>
          </p:nvPr>
        </p:nvSpPr>
        <p:spPr>
          <a:xfrm>
            <a:off x="8521701" y="6604018"/>
            <a:ext cx="165101" cy="177801"/>
          </a:xfrm>
          <a:prstGeom prst="rect">
            <a:avLst/>
          </a:prstGeom>
        </p:spPr>
        <p:txBody>
          <a:bodyPr lIns="0" tIns="0" rIns="0" bIns="0" anchor="b"/>
          <a:lstStyle>
            <a:lvl1pPr>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487.xml><?xml version="1.0" encoding="utf-8"?>
<p:sldLayout xmlns:a="http://schemas.openxmlformats.org/drawingml/2006/main" xmlns:r="http://schemas.openxmlformats.org/officeDocument/2006/relationships" xmlns:p="http://schemas.openxmlformats.org/presentationml/2006/main" type="tx">
  <p:cSld name="30_Blank">
    <p:spTree>
      <p:nvGrpSpPr>
        <p:cNvPr id="1" name=""/>
        <p:cNvGrpSpPr/>
        <p:nvPr/>
      </p:nvGrpSpPr>
      <p:grpSpPr>
        <a:xfrm>
          <a:off x="0" y="0"/>
          <a:ext cx="0" cy="0"/>
          <a:chOff x="0" y="0"/>
          <a:chExt cx="0" cy="0"/>
        </a:xfrm>
      </p:grpSpPr>
      <p:sp>
        <p:nvSpPr>
          <p:cNvPr id="4572" name="Slide Number"/>
          <p:cNvSpPr txBox="1">
            <a:spLocks noGrp="1"/>
          </p:cNvSpPr>
          <p:nvPr>
            <p:ph type="sldNum" sz="quarter" idx="2"/>
          </p:nvPr>
        </p:nvSpPr>
        <p:spPr>
          <a:xfrm>
            <a:off x="8521701" y="6604018"/>
            <a:ext cx="165101" cy="177801"/>
          </a:xfrm>
          <a:prstGeom prst="rect">
            <a:avLst/>
          </a:prstGeom>
        </p:spPr>
        <p:txBody>
          <a:bodyPr lIns="0" tIns="0" rIns="0" bIns="0" anchor="b"/>
          <a:lstStyle>
            <a:lvl1pPr>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488.xml><?xml version="1.0" encoding="utf-8"?>
<p:sldLayout xmlns:a="http://schemas.openxmlformats.org/drawingml/2006/main" xmlns:r="http://schemas.openxmlformats.org/officeDocument/2006/relationships" xmlns:p="http://schemas.openxmlformats.org/presentationml/2006/main" type="tx">
  <p:cSld name="14_Content with Caption">
    <p:spTree>
      <p:nvGrpSpPr>
        <p:cNvPr id="1" name=""/>
        <p:cNvGrpSpPr/>
        <p:nvPr/>
      </p:nvGrpSpPr>
      <p:grpSpPr>
        <a:xfrm>
          <a:off x="0" y="0"/>
          <a:ext cx="0" cy="0"/>
          <a:chOff x="0" y="0"/>
          <a:chExt cx="0" cy="0"/>
        </a:xfrm>
      </p:grpSpPr>
      <p:sp>
        <p:nvSpPr>
          <p:cNvPr id="4579" name="Title Text"/>
          <p:cNvSpPr txBox="1">
            <a:spLocks noGrp="1"/>
          </p:cNvSpPr>
          <p:nvPr>
            <p:ph type="title"/>
          </p:nvPr>
        </p:nvSpPr>
        <p:spPr>
          <a:xfrm>
            <a:off x="457209" y="273053"/>
            <a:ext cx="3008316" cy="1162051"/>
          </a:xfrm>
          <a:prstGeom prst="rect">
            <a:avLst/>
          </a:prstGeom>
        </p:spPr>
        <p:txBody>
          <a:bodyPr lIns="45718" tIns="45718" rIns="45718" bIns="45718" anchor="b"/>
          <a:lstStyle>
            <a:lvl1pPr algn="l" defTabSz="914400">
              <a:defRPr sz="2200">
                <a:solidFill>
                  <a:srgbClr val="F4DB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4580" name="Body Level One…"/>
          <p:cNvSpPr txBox="1">
            <a:spLocks noGrp="1"/>
          </p:cNvSpPr>
          <p:nvPr>
            <p:ph type="body" sz="half" idx="1"/>
          </p:nvPr>
        </p:nvSpPr>
        <p:spPr>
          <a:xfrm>
            <a:off x="457209" y="1524006"/>
            <a:ext cx="3008316" cy="4602163"/>
          </a:xfrm>
          <a:prstGeom prst="rect">
            <a:avLst/>
          </a:prstGeom>
        </p:spPr>
        <p:txBody>
          <a:bodyPr lIns="45718" tIns="45718" rIns="45718" bIns="45718"/>
          <a:lstStyle>
            <a:lvl1pPr marL="0" indent="0" defTabSz="914400">
              <a:spcBef>
                <a:spcPts val="300"/>
              </a:spcBef>
              <a:buSzTx/>
              <a:buFontTx/>
              <a:buNone/>
              <a:defRPr sz="1400">
                <a:solidFill>
                  <a:srgbClr val="FFFFFF"/>
                </a:solidFill>
                <a:latin typeface="Book Antiqua"/>
                <a:ea typeface="Book Antiqua"/>
                <a:cs typeface="Book Antiqua"/>
                <a:sym typeface="Book Antiqua"/>
              </a:defRPr>
            </a:lvl1pPr>
            <a:lvl2pPr marL="0" indent="0" defTabSz="914400">
              <a:spcBef>
                <a:spcPts val="300"/>
              </a:spcBef>
              <a:buSzTx/>
              <a:buFontTx/>
              <a:buNone/>
              <a:defRPr sz="1400">
                <a:solidFill>
                  <a:srgbClr val="FFFFFF"/>
                </a:solidFill>
                <a:latin typeface="Book Antiqua"/>
                <a:ea typeface="Book Antiqua"/>
                <a:cs typeface="Book Antiqua"/>
                <a:sym typeface="Book Antiqua"/>
              </a:defRPr>
            </a:lvl2pPr>
            <a:lvl3pPr marL="0" indent="0" defTabSz="914400">
              <a:spcBef>
                <a:spcPts val="300"/>
              </a:spcBef>
              <a:buSzTx/>
              <a:buFontTx/>
              <a:buNone/>
              <a:defRPr sz="1400">
                <a:solidFill>
                  <a:srgbClr val="FFFFFF"/>
                </a:solidFill>
                <a:latin typeface="Book Antiqua"/>
                <a:ea typeface="Book Antiqua"/>
                <a:cs typeface="Book Antiqua"/>
                <a:sym typeface="Book Antiqua"/>
              </a:defRPr>
            </a:lvl3pPr>
            <a:lvl4pPr marL="0" indent="0" defTabSz="914400">
              <a:spcBef>
                <a:spcPts val="300"/>
              </a:spcBef>
              <a:buSzTx/>
              <a:buFontTx/>
              <a:buNone/>
              <a:defRPr sz="1400">
                <a:solidFill>
                  <a:srgbClr val="FFFFFF"/>
                </a:solidFill>
                <a:latin typeface="Book Antiqua"/>
                <a:ea typeface="Book Antiqua"/>
                <a:cs typeface="Book Antiqua"/>
                <a:sym typeface="Book Antiqua"/>
              </a:defRPr>
            </a:lvl4pPr>
            <a:lvl5pPr marL="0" indent="0" defTabSz="914400">
              <a:spcBef>
                <a:spcPts val="300"/>
              </a:spcBef>
              <a:buSzTx/>
              <a:buFontTx/>
              <a:buNone/>
              <a:defRPr sz="14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4581" name="Slide Number"/>
          <p:cNvSpPr txBox="1">
            <a:spLocks noGrp="1"/>
          </p:cNvSpPr>
          <p:nvPr>
            <p:ph type="sldNum" sz="quarter" idx="2"/>
          </p:nvPr>
        </p:nvSpPr>
        <p:spPr>
          <a:xfrm>
            <a:off x="8521701" y="6604018"/>
            <a:ext cx="165101" cy="177801"/>
          </a:xfrm>
          <a:prstGeom prst="rect">
            <a:avLst/>
          </a:prstGeom>
        </p:spPr>
        <p:txBody>
          <a:bodyPr lIns="0" tIns="0" rIns="0" bIns="0" anchor="b"/>
          <a:lstStyle>
            <a:lvl1pPr>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489.xml><?xml version="1.0" encoding="utf-8"?>
<p:sldLayout xmlns:a="http://schemas.openxmlformats.org/drawingml/2006/main" xmlns:r="http://schemas.openxmlformats.org/officeDocument/2006/relationships" xmlns:p="http://schemas.openxmlformats.org/presentationml/2006/main" type="tx">
  <p:cSld name="16_Picture with Caption">
    <p:spTree>
      <p:nvGrpSpPr>
        <p:cNvPr id="1" name=""/>
        <p:cNvGrpSpPr/>
        <p:nvPr/>
      </p:nvGrpSpPr>
      <p:grpSpPr>
        <a:xfrm>
          <a:off x="0" y="0"/>
          <a:ext cx="0" cy="0"/>
          <a:chOff x="0" y="0"/>
          <a:chExt cx="0" cy="0"/>
        </a:xfrm>
      </p:grpSpPr>
      <p:sp>
        <p:nvSpPr>
          <p:cNvPr id="4588" name="Title Text"/>
          <p:cNvSpPr txBox="1">
            <a:spLocks noGrp="1"/>
          </p:cNvSpPr>
          <p:nvPr>
            <p:ph type="title"/>
          </p:nvPr>
        </p:nvSpPr>
        <p:spPr>
          <a:xfrm>
            <a:off x="1828800" y="609600"/>
            <a:ext cx="5486400" cy="522288"/>
          </a:xfrm>
          <a:prstGeom prst="rect">
            <a:avLst/>
          </a:prstGeom>
        </p:spPr>
        <p:txBody>
          <a:bodyPr lIns="0" tIns="0" rIns="0" bIns="0" anchor="b"/>
          <a:lstStyle>
            <a:lvl1pPr defTabSz="914400">
              <a:defRPr sz="20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4589" name="Picture Placeholder 2"/>
          <p:cNvSpPr>
            <a:spLocks noGrp="1"/>
          </p:cNvSpPr>
          <p:nvPr>
            <p:ph type="pic" sz="half" idx="21"/>
          </p:nvPr>
        </p:nvSpPr>
        <p:spPr>
          <a:xfrm>
            <a:off x="1828800" y="1831975"/>
            <a:ext cx="5486400" cy="3962405"/>
          </a:xfrm>
          <a:prstGeom prst="rect">
            <a:avLst/>
          </a:prstGeom>
          <a:ln w="44450" cap="sq">
            <a:solidFill>
              <a:srgbClr val="FFFFFF"/>
            </a:solidFill>
            <a:miter lim="800000"/>
          </a:ln>
          <a:effectLst>
            <a:outerShdw blurRad="190500" dist="228600" dir="2700000" rotWithShape="0">
              <a:srgbClr val="000000">
                <a:alpha val="25000"/>
              </a:srgbClr>
            </a:outerShdw>
          </a:effectLst>
        </p:spPr>
        <p:txBody>
          <a:bodyPr lIns="91439" tIns="45719" rIns="91439" bIns="45719">
            <a:noAutofit/>
          </a:bodyPr>
          <a:lstStyle/>
          <a:p>
            <a:endParaRPr/>
          </a:p>
        </p:txBody>
      </p:sp>
      <p:sp>
        <p:nvSpPr>
          <p:cNvPr id="4590" name="Body Level One…"/>
          <p:cNvSpPr txBox="1">
            <a:spLocks noGrp="1"/>
          </p:cNvSpPr>
          <p:nvPr>
            <p:ph type="body" sz="quarter" idx="1"/>
          </p:nvPr>
        </p:nvSpPr>
        <p:spPr>
          <a:xfrm>
            <a:off x="1828800" y="1166787"/>
            <a:ext cx="5486400" cy="530352"/>
          </a:xfrm>
          <a:prstGeom prst="rect">
            <a:avLst/>
          </a:prstGeom>
        </p:spPr>
        <p:txBody>
          <a:bodyPr lIns="45718" tIns="45718" rIns="45718" bIns="45718"/>
          <a:lstStyle>
            <a:lvl1pPr marL="0" indent="0" algn="ctr" defTabSz="914400">
              <a:spcBef>
                <a:spcPts val="300"/>
              </a:spcBef>
              <a:buSzTx/>
              <a:buFontTx/>
              <a:buNone/>
              <a:defRPr sz="1400">
                <a:solidFill>
                  <a:srgbClr val="FFFFFF"/>
                </a:solidFill>
                <a:latin typeface="Book Antiqua"/>
                <a:ea typeface="Book Antiqua"/>
                <a:cs typeface="Book Antiqua"/>
                <a:sym typeface="Book Antiqua"/>
              </a:defRPr>
            </a:lvl1pPr>
            <a:lvl2pPr marL="915856" indent="-330683" algn="ctr" defTabSz="914400">
              <a:spcBef>
                <a:spcPts val="300"/>
              </a:spcBef>
              <a:buSzPct val="80000"/>
              <a:buFontTx/>
              <a:buChar char="◼"/>
              <a:defRPr sz="1400">
                <a:solidFill>
                  <a:srgbClr val="FFFFFF"/>
                </a:solidFill>
                <a:latin typeface="Book Antiqua"/>
                <a:ea typeface="Book Antiqua"/>
                <a:cs typeface="Book Antiqua"/>
                <a:sym typeface="Book Antiqua"/>
              </a:defRPr>
            </a:lvl2pPr>
            <a:lvl3pPr marL="1225206" indent="-320016" algn="ctr" defTabSz="914400">
              <a:spcBef>
                <a:spcPts val="300"/>
              </a:spcBef>
              <a:buSzPct val="95000"/>
              <a:buFontTx/>
              <a:buChar char="▫"/>
              <a:defRPr sz="1400">
                <a:solidFill>
                  <a:srgbClr val="FFFFFF"/>
                </a:solidFill>
                <a:latin typeface="Book Antiqua"/>
                <a:ea typeface="Book Antiqua"/>
                <a:cs typeface="Book Antiqua"/>
                <a:sym typeface="Book Antiqua"/>
              </a:defRPr>
            </a:lvl3pPr>
            <a:lvl4pPr marL="1454808" indent="-284458" algn="ctr" defTabSz="914400">
              <a:spcBef>
                <a:spcPts val="300"/>
              </a:spcBef>
              <a:buFontTx/>
              <a:buChar char="­"/>
              <a:defRPr sz="1400">
                <a:solidFill>
                  <a:srgbClr val="FFFFFF"/>
                </a:solidFill>
                <a:latin typeface="Book Antiqua"/>
                <a:ea typeface="Book Antiqua"/>
                <a:cs typeface="Book Antiqua"/>
                <a:sym typeface="Book Antiqua"/>
              </a:defRPr>
            </a:lvl4pPr>
            <a:lvl5pPr marL="1646818" indent="-284458" algn="ctr" defTabSz="914400">
              <a:spcBef>
                <a:spcPts val="300"/>
              </a:spcBef>
              <a:buFontTx/>
              <a:buChar char="◾"/>
              <a:defRPr sz="14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4591" name="Slide Number"/>
          <p:cNvSpPr txBox="1">
            <a:spLocks noGrp="1"/>
          </p:cNvSpPr>
          <p:nvPr>
            <p:ph type="sldNum" sz="quarter" idx="2"/>
          </p:nvPr>
        </p:nvSpPr>
        <p:spPr>
          <a:xfrm>
            <a:off x="8521701" y="6604018"/>
            <a:ext cx="165101" cy="177801"/>
          </a:xfrm>
          <a:prstGeom prst="rect">
            <a:avLst/>
          </a:prstGeom>
        </p:spPr>
        <p:txBody>
          <a:bodyPr lIns="0" tIns="0" rIns="0" bIns="0" anchor="b"/>
          <a:lstStyle>
            <a:lvl1pPr>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490.xml><?xml version="1.0" encoding="utf-8"?>
<p:sldLayout xmlns:a="http://schemas.openxmlformats.org/drawingml/2006/main" xmlns:r="http://schemas.openxmlformats.org/officeDocument/2006/relationships" xmlns:p="http://schemas.openxmlformats.org/presentationml/2006/main" type="tx">
  <p:cSld name="8_Vertical Title and Text">
    <p:spTree>
      <p:nvGrpSpPr>
        <p:cNvPr id="1" name=""/>
        <p:cNvGrpSpPr/>
        <p:nvPr/>
      </p:nvGrpSpPr>
      <p:grpSpPr>
        <a:xfrm>
          <a:off x="0" y="0"/>
          <a:ext cx="0" cy="0"/>
          <a:chOff x="0" y="0"/>
          <a:chExt cx="0" cy="0"/>
        </a:xfrm>
      </p:grpSpPr>
      <p:sp>
        <p:nvSpPr>
          <p:cNvPr id="4598" name="Slide Number"/>
          <p:cNvSpPr txBox="1">
            <a:spLocks noGrp="1"/>
          </p:cNvSpPr>
          <p:nvPr>
            <p:ph type="sldNum" sz="quarter" idx="2"/>
          </p:nvPr>
        </p:nvSpPr>
        <p:spPr>
          <a:xfrm>
            <a:off x="6279548" y="6224225"/>
            <a:ext cx="273653" cy="264251"/>
          </a:xfrm>
          <a:prstGeom prst="rect">
            <a:avLst/>
          </a:prstGeom>
        </p:spPr>
        <p:txBody>
          <a:bodyPr lIns="45718" tIns="45718" rIns="45718" bIns="45718"/>
          <a:lstStyle>
            <a:lvl1pPr>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91.xml><?xml version="1.0" encoding="utf-8"?>
<p:sldLayout xmlns:a="http://schemas.openxmlformats.org/drawingml/2006/main" xmlns:r="http://schemas.openxmlformats.org/officeDocument/2006/relationships" xmlns:p="http://schemas.openxmlformats.org/presentationml/2006/main" type="tx">
  <p:cSld name="7_Title &amp; Subtitle">
    <p:spTree>
      <p:nvGrpSpPr>
        <p:cNvPr id="1" name=""/>
        <p:cNvGrpSpPr/>
        <p:nvPr/>
      </p:nvGrpSpPr>
      <p:grpSpPr>
        <a:xfrm>
          <a:off x="0" y="0"/>
          <a:ext cx="0" cy="0"/>
          <a:chOff x="0" y="0"/>
          <a:chExt cx="0" cy="0"/>
        </a:xfrm>
      </p:grpSpPr>
      <p:sp>
        <p:nvSpPr>
          <p:cNvPr id="4605" name="Title Text"/>
          <p:cNvSpPr txBox="1">
            <a:spLocks noGrp="1"/>
          </p:cNvSpPr>
          <p:nvPr>
            <p:ph type="title"/>
          </p:nvPr>
        </p:nvSpPr>
        <p:spPr>
          <a:xfrm>
            <a:off x="892967" y="1151929"/>
            <a:ext cx="7358068" cy="2321720"/>
          </a:xfrm>
          <a:prstGeom prst="rect">
            <a:avLst/>
          </a:prstGeom>
        </p:spPr>
        <p:txBody>
          <a:bodyPr lIns="35623" tIns="35623" rIns="35623" bIns="35623" anchor="b"/>
          <a:lstStyle>
            <a:lvl1pPr defTabSz="409735">
              <a:defRPr sz="5500">
                <a:latin typeface="Helvetica Light"/>
                <a:ea typeface="Helvetica Light"/>
                <a:cs typeface="Helvetica Light"/>
                <a:sym typeface="Helvetica Light"/>
              </a:defRPr>
            </a:lvl1pPr>
          </a:lstStyle>
          <a:p>
            <a:r>
              <a:t>Title Text</a:t>
            </a:r>
          </a:p>
        </p:txBody>
      </p:sp>
      <p:sp>
        <p:nvSpPr>
          <p:cNvPr id="4606" name="Body Level One…"/>
          <p:cNvSpPr txBox="1">
            <a:spLocks noGrp="1"/>
          </p:cNvSpPr>
          <p:nvPr>
            <p:ph type="body" sz="quarter" idx="1"/>
          </p:nvPr>
        </p:nvSpPr>
        <p:spPr>
          <a:xfrm>
            <a:off x="892967" y="3536157"/>
            <a:ext cx="7358068" cy="794747"/>
          </a:xfrm>
          <a:prstGeom prst="rect">
            <a:avLst/>
          </a:prstGeom>
        </p:spPr>
        <p:txBody>
          <a:bodyPr lIns="35623" tIns="35623" rIns="35623" bIns="35623"/>
          <a:lstStyle>
            <a:lvl1pPr marL="0" indent="0" algn="ctr" defTabSz="409735">
              <a:spcBef>
                <a:spcPts val="0"/>
              </a:spcBef>
              <a:buSzTx/>
              <a:buFontTx/>
              <a:buNone/>
              <a:defRPr sz="2200">
                <a:latin typeface="Helvetica Light"/>
                <a:ea typeface="Helvetica Light"/>
                <a:cs typeface="Helvetica Light"/>
                <a:sym typeface="Helvetica Light"/>
              </a:defRPr>
            </a:lvl1pPr>
            <a:lvl2pPr marL="0" indent="0" algn="ctr" defTabSz="409735">
              <a:spcBef>
                <a:spcPts val="0"/>
              </a:spcBef>
              <a:buSzTx/>
              <a:buFontTx/>
              <a:buNone/>
              <a:defRPr sz="2200">
                <a:latin typeface="Helvetica Light"/>
                <a:ea typeface="Helvetica Light"/>
                <a:cs typeface="Helvetica Light"/>
                <a:sym typeface="Helvetica Light"/>
              </a:defRPr>
            </a:lvl2pPr>
            <a:lvl3pPr marL="0" indent="0" algn="ctr" defTabSz="409735">
              <a:spcBef>
                <a:spcPts val="0"/>
              </a:spcBef>
              <a:buSzTx/>
              <a:buFontTx/>
              <a:buNone/>
              <a:defRPr sz="2200">
                <a:latin typeface="Helvetica Light"/>
                <a:ea typeface="Helvetica Light"/>
                <a:cs typeface="Helvetica Light"/>
                <a:sym typeface="Helvetica Light"/>
              </a:defRPr>
            </a:lvl3pPr>
            <a:lvl4pPr marL="0" indent="0" algn="ctr" defTabSz="409735">
              <a:spcBef>
                <a:spcPts val="0"/>
              </a:spcBef>
              <a:buSzTx/>
              <a:buFontTx/>
              <a:buNone/>
              <a:defRPr sz="2200">
                <a:latin typeface="Helvetica Light"/>
                <a:ea typeface="Helvetica Light"/>
                <a:cs typeface="Helvetica Light"/>
                <a:sym typeface="Helvetica Light"/>
              </a:defRPr>
            </a:lvl4pPr>
            <a:lvl5pPr marL="0" indent="0" algn="ctr" defTabSz="409735">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607"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92.xml><?xml version="1.0" encoding="utf-8"?>
<p:sldLayout xmlns:a="http://schemas.openxmlformats.org/drawingml/2006/main" xmlns:r="http://schemas.openxmlformats.org/officeDocument/2006/relationships" xmlns:p="http://schemas.openxmlformats.org/presentationml/2006/main" type="tx">
  <p:cSld name="Title &amp; Subtitle 0">
    <p:spTree>
      <p:nvGrpSpPr>
        <p:cNvPr id="1" name=""/>
        <p:cNvGrpSpPr/>
        <p:nvPr/>
      </p:nvGrpSpPr>
      <p:grpSpPr>
        <a:xfrm>
          <a:off x="0" y="0"/>
          <a:ext cx="0" cy="0"/>
          <a:chOff x="0" y="0"/>
          <a:chExt cx="0" cy="0"/>
        </a:xfrm>
      </p:grpSpPr>
      <p:sp>
        <p:nvSpPr>
          <p:cNvPr id="4614" name="Title Text"/>
          <p:cNvSpPr txBox="1">
            <a:spLocks noGrp="1"/>
          </p:cNvSpPr>
          <p:nvPr>
            <p:ph type="title"/>
          </p:nvPr>
        </p:nvSpPr>
        <p:spPr>
          <a:xfrm>
            <a:off x="892967" y="1151929"/>
            <a:ext cx="7358068" cy="2321720"/>
          </a:xfrm>
          <a:prstGeom prst="rect">
            <a:avLst/>
          </a:prstGeom>
        </p:spPr>
        <p:txBody>
          <a:bodyPr lIns="35623" tIns="35623" rIns="35623" bIns="35623" anchor="b"/>
          <a:lstStyle>
            <a:lvl1pPr defTabSz="409735">
              <a:defRPr sz="5500">
                <a:latin typeface="Helvetica Light"/>
                <a:ea typeface="Helvetica Light"/>
                <a:cs typeface="Helvetica Light"/>
                <a:sym typeface="Helvetica Light"/>
              </a:defRPr>
            </a:lvl1pPr>
          </a:lstStyle>
          <a:p>
            <a:r>
              <a:t>Title Text</a:t>
            </a:r>
          </a:p>
        </p:txBody>
      </p:sp>
      <p:sp>
        <p:nvSpPr>
          <p:cNvPr id="4615" name="Body Level One…"/>
          <p:cNvSpPr txBox="1">
            <a:spLocks noGrp="1"/>
          </p:cNvSpPr>
          <p:nvPr>
            <p:ph type="body" sz="quarter" idx="1"/>
          </p:nvPr>
        </p:nvSpPr>
        <p:spPr>
          <a:xfrm>
            <a:off x="892967" y="3536157"/>
            <a:ext cx="7358068" cy="794747"/>
          </a:xfrm>
          <a:prstGeom prst="rect">
            <a:avLst/>
          </a:prstGeom>
        </p:spPr>
        <p:txBody>
          <a:bodyPr lIns="35623" tIns="35623" rIns="35623" bIns="35623"/>
          <a:lstStyle>
            <a:lvl1pPr marL="0" indent="0" algn="ctr" defTabSz="409735">
              <a:spcBef>
                <a:spcPts val="0"/>
              </a:spcBef>
              <a:buSzTx/>
              <a:buFontTx/>
              <a:buNone/>
              <a:defRPr sz="2200">
                <a:latin typeface="Helvetica Light"/>
                <a:ea typeface="Helvetica Light"/>
                <a:cs typeface="Helvetica Light"/>
                <a:sym typeface="Helvetica Light"/>
              </a:defRPr>
            </a:lvl1pPr>
            <a:lvl2pPr marL="0" indent="0" algn="ctr" defTabSz="409735">
              <a:spcBef>
                <a:spcPts val="0"/>
              </a:spcBef>
              <a:buSzTx/>
              <a:buFontTx/>
              <a:buNone/>
              <a:defRPr sz="2200">
                <a:latin typeface="Helvetica Light"/>
                <a:ea typeface="Helvetica Light"/>
                <a:cs typeface="Helvetica Light"/>
                <a:sym typeface="Helvetica Light"/>
              </a:defRPr>
            </a:lvl2pPr>
            <a:lvl3pPr marL="0" indent="0" algn="ctr" defTabSz="409735">
              <a:spcBef>
                <a:spcPts val="0"/>
              </a:spcBef>
              <a:buSzTx/>
              <a:buFontTx/>
              <a:buNone/>
              <a:defRPr sz="2200">
                <a:latin typeface="Helvetica Light"/>
                <a:ea typeface="Helvetica Light"/>
                <a:cs typeface="Helvetica Light"/>
                <a:sym typeface="Helvetica Light"/>
              </a:defRPr>
            </a:lvl3pPr>
            <a:lvl4pPr marL="0" indent="0" algn="ctr" defTabSz="409735">
              <a:spcBef>
                <a:spcPts val="0"/>
              </a:spcBef>
              <a:buSzTx/>
              <a:buFontTx/>
              <a:buNone/>
              <a:defRPr sz="2200">
                <a:latin typeface="Helvetica Light"/>
                <a:ea typeface="Helvetica Light"/>
                <a:cs typeface="Helvetica Light"/>
                <a:sym typeface="Helvetica Light"/>
              </a:defRPr>
            </a:lvl4pPr>
            <a:lvl5pPr marL="0" indent="0" algn="ctr" defTabSz="409735">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616"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93.xml><?xml version="1.0" encoding="utf-8"?>
<p:sldLayout xmlns:a="http://schemas.openxmlformats.org/drawingml/2006/main" xmlns:r="http://schemas.openxmlformats.org/officeDocument/2006/relationships" xmlns:p="http://schemas.openxmlformats.org/presentationml/2006/main" type="tx">
  <p:cSld name="9_Photo - Horizontal">
    <p:spTree>
      <p:nvGrpSpPr>
        <p:cNvPr id="1" name=""/>
        <p:cNvGrpSpPr/>
        <p:nvPr/>
      </p:nvGrpSpPr>
      <p:grpSpPr>
        <a:xfrm>
          <a:off x="0" y="0"/>
          <a:ext cx="0" cy="0"/>
          <a:chOff x="0" y="0"/>
          <a:chExt cx="0" cy="0"/>
        </a:xfrm>
      </p:grpSpPr>
      <p:sp>
        <p:nvSpPr>
          <p:cNvPr id="4623" name="Shape 29"/>
          <p:cNvSpPr>
            <a:spLocks noGrp="1"/>
          </p:cNvSpPr>
          <p:nvPr>
            <p:ph type="pic" idx="21"/>
          </p:nvPr>
        </p:nvSpPr>
        <p:spPr>
          <a:xfrm>
            <a:off x="1129604" y="446485"/>
            <a:ext cx="6875862" cy="4161236"/>
          </a:xfrm>
          <a:prstGeom prst="rect">
            <a:avLst/>
          </a:prstGeom>
        </p:spPr>
        <p:txBody>
          <a:bodyPr lIns="91439" tIns="45719" rIns="91439" bIns="45719">
            <a:noAutofit/>
          </a:bodyPr>
          <a:lstStyle/>
          <a:p>
            <a:endParaRPr/>
          </a:p>
        </p:txBody>
      </p:sp>
      <p:sp>
        <p:nvSpPr>
          <p:cNvPr id="4624" name="Title Text"/>
          <p:cNvSpPr txBox="1">
            <a:spLocks noGrp="1"/>
          </p:cNvSpPr>
          <p:nvPr>
            <p:ph type="title"/>
          </p:nvPr>
        </p:nvSpPr>
        <p:spPr>
          <a:xfrm>
            <a:off x="892967" y="4723850"/>
            <a:ext cx="7358068" cy="1000130"/>
          </a:xfrm>
          <a:prstGeom prst="rect">
            <a:avLst/>
          </a:prstGeom>
        </p:spPr>
        <p:txBody>
          <a:bodyPr lIns="35623" tIns="35623" rIns="35623" bIns="35623" anchor="b"/>
          <a:lstStyle>
            <a:lvl1pPr defTabSz="409735">
              <a:defRPr sz="5500">
                <a:latin typeface="Helvetica Light"/>
                <a:ea typeface="Helvetica Light"/>
                <a:cs typeface="Helvetica Light"/>
                <a:sym typeface="Helvetica Light"/>
              </a:defRPr>
            </a:lvl1pPr>
          </a:lstStyle>
          <a:p>
            <a:r>
              <a:t>Title Text</a:t>
            </a:r>
          </a:p>
        </p:txBody>
      </p:sp>
      <p:sp>
        <p:nvSpPr>
          <p:cNvPr id="4625" name="Body Level One…"/>
          <p:cNvSpPr txBox="1">
            <a:spLocks noGrp="1"/>
          </p:cNvSpPr>
          <p:nvPr>
            <p:ph type="body" sz="quarter" idx="1"/>
          </p:nvPr>
        </p:nvSpPr>
        <p:spPr>
          <a:xfrm>
            <a:off x="892967" y="5759648"/>
            <a:ext cx="7358068" cy="794747"/>
          </a:xfrm>
          <a:prstGeom prst="rect">
            <a:avLst/>
          </a:prstGeom>
        </p:spPr>
        <p:txBody>
          <a:bodyPr lIns="35623" tIns="35623" rIns="35623" bIns="35623"/>
          <a:lstStyle>
            <a:lvl1pPr marL="0" indent="0" algn="ctr" defTabSz="409735">
              <a:spcBef>
                <a:spcPts val="0"/>
              </a:spcBef>
              <a:buSzTx/>
              <a:buFontTx/>
              <a:buNone/>
              <a:defRPr sz="2200">
                <a:latin typeface="Helvetica Light"/>
                <a:ea typeface="Helvetica Light"/>
                <a:cs typeface="Helvetica Light"/>
                <a:sym typeface="Helvetica Light"/>
              </a:defRPr>
            </a:lvl1pPr>
            <a:lvl2pPr marL="0" indent="0" algn="ctr" defTabSz="409735">
              <a:spcBef>
                <a:spcPts val="0"/>
              </a:spcBef>
              <a:buSzTx/>
              <a:buFontTx/>
              <a:buNone/>
              <a:defRPr sz="2200">
                <a:latin typeface="Helvetica Light"/>
                <a:ea typeface="Helvetica Light"/>
                <a:cs typeface="Helvetica Light"/>
                <a:sym typeface="Helvetica Light"/>
              </a:defRPr>
            </a:lvl2pPr>
            <a:lvl3pPr marL="0" indent="0" algn="ctr" defTabSz="409735">
              <a:spcBef>
                <a:spcPts val="0"/>
              </a:spcBef>
              <a:buSzTx/>
              <a:buFontTx/>
              <a:buNone/>
              <a:defRPr sz="2200">
                <a:latin typeface="Helvetica Light"/>
                <a:ea typeface="Helvetica Light"/>
                <a:cs typeface="Helvetica Light"/>
                <a:sym typeface="Helvetica Light"/>
              </a:defRPr>
            </a:lvl3pPr>
            <a:lvl4pPr marL="0" indent="0" algn="ctr" defTabSz="409735">
              <a:spcBef>
                <a:spcPts val="0"/>
              </a:spcBef>
              <a:buSzTx/>
              <a:buFontTx/>
              <a:buNone/>
              <a:defRPr sz="2200">
                <a:latin typeface="Helvetica Light"/>
                <a:ea typeface="Helvetica Light"/>
                <a:cs typeface="Helvetica Light"/>
                <a:sym typeface="Helvetica Light"/>
              </a:defRPr>
            </a:lvl4pPr>
            <a:lvl5pPr marL="0" indent="0" algn="ctr" defTabSz="409735">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626" name="Slide Number"/>
          <p:cNvSpPr txBox="1">
            <a:spLocks noGrp="1"/>
          </p:cNvSpPr>
          <p:nvPr>
            <p:ph type="sldNum" sz="quarter" idx="2"/>
          </p:nvPr>
        </p:nvSpPr>
        <p:spPr>
          <a:xfrm>
            <a:off x="4408969" y="6500812"/>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94.xml><?xml version="1.0" encoding="utf-8"?>
<p:sldLayout xmlns:a="http://schemas.openxmlformats.org/drawingml/2006/main" xmlns:r="http://schemas.openxmlformats.org/officeDocument/2006/relationships" xmlns:p="http://schemas.openxmlformats.org/presentationml/2006/main" type="tx">
  <p:cSld name="10_Title - Center">
    <p:spTree>
      <p:nvGrpSpPr>
        <p:cNvPr id="1" name=""/>
        <p:cNvGrpSpPr/>
        <p:nvPr/>
      </p:nvGrpSpPr>
      <p:grpSpPr>
        <a:xfrm>
          <a:off x="0" y="0"/>
          <a:ext cx="0" cy="0"/>
          <a:chOff x="0" y="0"/>
          <a:chExt cx="0" cy="0"/>
        </a:xfrm>
      </p:grpSpPr>
      <p:sp>
        <p:nvSpPr>
          <p:cNvPr id="4633" name="Title Text"/>
          <p:cNvSpPr txBox="1">
            <a:spLocks noGrp="1"/>
          </p:cNvSpPr>
          <p:nvPr>
            <p:ph type="title"/>
          </p:nvPr>
        </p:nvSpPr>
        <p:spPr>
          <a:xfrm>
            <a:off x="892967" y="2268140"/>
            <a:ext cx="7358068" cy="2321720"/>
          </a:xfrm>
          <a:prstGeom prst="rect">
            <a:avLst/>
          </a:prstGeom>
        </p:spPr>
        <p:txBody>
          <a:bodyPr lIns="35623" tIns="35623" rIns="35623" bIns="35623"/>
          <a:lstStyle>
            <a:lvl1pPr defTabSz="409735">
              <a:defRPr sz="5500">
                <a:latin typeface="Helvetica Light"/>
                <a:ea typeface="Helvetica Light"/>
                <a:cs typeface="Helvetica Light"/>
                <a:sym typeface="Helvetica Light"/>
              </a:defRPr>
            </a:lvl1pPr>
          </a:lstStyle>
          <a:p>
            <a:r>
              <a:t>Title Text</a:t>
            </a:r>
          </a:p>
        </p:txBody>
      </p:sp>
      <p:sp>
        <p:nvSpPr>
          <p:cNvPr id="4634"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95.xml><?xml version="1.0" encoding="utf-8"?>
<p:sldLayout xmlns:a="http://schemas.openxmlformats.org/drawingml/2006/main" xmlns:r="http://schemas.openxmlformats.org/officeDocument/2006/relationships" xmlns:p="http://schemas.openxmlformats.org/presentationml/2006/main" type="tx">
  <p:cSld name="3_Photo - Vertical">
    <p:spTree>
      <p:nvGrpSpPr>
        <p:cNvPr id="1" name=""/>
        <p:cNvGrpSpPr/>
        <p:nvPr/>
      </p:nvGrpSpPr>
      <p:grpSpPr>
        <a:xfrm>
          <a:off x="0" y="0"/>
          <a:ext cx="0" cy="0"/>
          <a:chOff x="0" y="0"/>
          <a:chExt cx="0" cy="0"/>
        </a:xfrm>
      </p:grpSpPr>
      <p:sp>
        <p:nvSpPr>
          <p:cNvPr id="4641" name="Shape 47"/>
          <p:cNvSpPr>
            <a:spLocks noGrp="1"/>
          </p:cNvSpPr>
          <p:nvPr>
            <p:ph type="pic" sz="half" idx="21"/>
          </p:nvPr>
        </p:nvSpPr>
        <p:spPr>
          <a:xfrm>
            <a:off x="4723850" y="446483"/>
            <a:ext cx="3750472" cy="5786443"/>
          </a:xfrm>
          <a:prstGeom prst="rect">
            <a:avLst/>
          </a:prstGeom>
        </p:spPr>
        <p:txBody>
          <a:bodyPr lIns="91439" tIns="45719" rIns="91439" bIns="45719">
            <a:noAutofit/>
          </a:bodyPr>
          <a:lstStyle/>
          <a:p>
            <a:endParaRPr/>
          </a:p>
        </p:txBody>
      </p:sp>
      <p:sp>
        <p:nvSpPr>
          <p:cNvPr id="4642" name="Title Text"/>
          <p:cNvSpPr txBox="1">
            <a:spLocks noGrp="1"/>
          </p:cNvSpPr>
          <p:nvPr>
            <p:ph type="title"/>
          </p:nvPr>
        </p:nvSpPr>
        <p:spPr>
          <a:xfrm>
            <a:off x="669773" y="446485"/>
            <a:ext cx="3750472" cy="2803925"/>
          </a:xfrm>
          <a:prstGeom prst="rect">
            <a:avLst/>
          </a:prstGeom>
        </p:spPr>
        <p:txBody>
          <a:bodyPr lIns="35623" tIns="35623" rIns="35623" bIns="35623" anchor="b"/>
          <a:lstStyle>
            <a:lvl1pPr defTabSz="409735">
              <a:defRPr sz="4200">
                <a:latin typeface="Helvetica Light"/>
                <a:ea typeface="Helvetica Light"/>
                <a:cs typeface="Helvetica Light"/>
                <a:sym typeface="Helvetica Light"/>
              </a:defRPr>
            </a:lvl1pPr>
          </a:lstStyle>
          <a:p>
            <a:r>
              <a:t>Title Text</a:t>
            </a:r>
          </a:p>
        </p:txBody>
      </p:sp>
      <p:sp>
        <p:nvSpPr>
          <p:cNvPr id="4643" name="Body Level One…"/>
          <p:cNvSpPr txBox="1">
            <a:spLocks noGrp="1"/>
          </p:cNvSpPr>
          <p:nvPr>
            <p:ph type="body" sz="quarter" idx="1"/>
          </p:nvPr>
        </p:nvSpPr>
        <p:spPr>
          <a:xfrm>
            <a:off x="669773" y="3348680"/>
            <a:ext cx="3750472" cy="2884294"/>
          </a:xfrm>
          <a:prstGeom prst="rect">
            <a:avLst/>
          </a:prstGeom>
        </p:spPr>
        <p:txBody>
          <a:bodyPr lIns="35623" tIns="35623" rIns="35623" bIns="35623"/>
          <a:lstStyle>
            <a:lvl1pPr marL="0" indent="0" algn="ctr" defTabSz="409735">
              <a:spcBef>
                <a:spcPts val="0"/>
              </a:spcBef>
              <a:buSzTx/>
              <a:buFontTx/>
              <a:buNone/>
              <a:defRPr sz="2200">
                <a:latin typeface="Helvetica Light"/>
                <a:ea typeface="Helvetica Light"/>
                <a:cs typeface="Helvetica Light"/>
                <a:sym typeface="Helvetica Light"/>
              </a:defRPr>
            </a:lvl1pPr>
            <a:lvl2pPr marL="0" indent="0" algn="ctr" defTabSz="409735">
              <a:spcBef>
                <a:spcPts val="0"/>
              </a:spcBef>
              <a:buSzTx/>
              <a:buFontTx/>
              <a:buNone/>
              <a:defRPr sz="2200">
                <a:latin typeface="Helvetica Light"/>
                <a:ea typeface="Helvetica Light"/>
                <a:cs typeface="Helvetica Light"/>
                <a:sym typeface="Helvetica Light"/>
              </a:defRPr>
            </a:lvl2pPr>
            <a:lvl3pPr marL="0" indent="0" algn="ctr" defTabSz="409735">
              <a:spcBef>
                <a:spcPts val="0"/>
              </a:spcBef>
              <a:buSzTx/>
              <a:buFontTx/>
              <a:buNone/>
              <a:defRPr sz="2200">
                <a:latin typeface="Helvetica Light"/>
                <a:ea typeface="Helvetica Light"/>
                <a:cs typeface="Helvetica Light"/>
                <a:sym typeface="Helvetica Light"/>
              </a:defRPr>
            </a:lvl3pPr>
            <a:lvl4pPr marL="0" indent="0" algn="ctr" defTabSz="409735">
              <a:spcBef>
                <a:spcPts val="0"/>
              </a:spcBef>
              <a:buSzTx/>
              <a:buFontTx/>
              <a:buNone/>
              <a:defRPr sz="2200">
                <a:latin typeface="Helvetica Light"/>
                <a:ea typeface="Helvetica Light"/>
                <a:cs typeface="Helvetica Light"/>
                <a:sym typeface="Helvetica Light"/>
              </a:defRPr>
            </a:lvl4pPr>
            <a:lvl5pPr marL="0" indent="0" algn="ctr" defTabSz="409735">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644"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96.xml><?xml version="1.0" encoding="utf-8"?>
<p:sldLayout xmlns:a="http://schemas.openxmlformats.org/drawingml/2006/main" xmlns:r="http://schemas.openxmlformats.org/officeDocument/2006/relationships" xmlns:p="http://schemas.openxmlformats.org/presentationml/2006/main" type="tx">
  <p:cSld name="4_Title - Top">
    <p:spTree>
      <p:nvGrpSpPr>
        <p:cNvPr id="1" name=""/>
        <p:cNvGrpSpPr/>
        <p:nvPr/>
      </p:nvGrpSpPr>
      <p:grpSpPr>
        <a:xfrm>
          <a:off x="0" y="0"/>
          <a:ext cx="0" cy="0"/>
          <a:chOff x="0" y="0"/>
          <a:chExt cx="0" cy="0"/>
        </a:xfrm>
      </p:grpSpPr>
      <p:sp>
        <p:nvSpPr>
          <p:cNvPr id="4651" name="Title Text"/>
          <p:cNvSpPr txBox="1">
            <a:spLocks noGrp="1"/>
          </p:cNvSpPr>
          <p:nvPr>
            <p:ph type="title"/>
          </p:nvPr>
        </p:nvSpPr>
        <p:spPr>
          <a:xfrm>
            <a:off x="669773" y="312540"/>
            <a:ext cx="7804550" cy="1518047"/>
          </a:xfrm>
          <a:prstGeom prst="rect">
            <a:avLst/>
          </a:prstGeom>
        </p:spPr>
        <p:txBody>
          <a:bodyPr lIns="35623" tIns="35623" rIns="35623" bIns="35623"/>
          <a:lstStyle>
            <a:lvl1pPr defTabSz="409735">
              <a:defRPr sz="5500">
                <a:latin typeface="Helvetica Light"/>
                <a:ea typeface="Helvetica Light"/>
                <a:cs typeface="Helvetica Light"/>
                <a:sym typeface="Helvetica Light"/>
              </a:defRPr>
            </a:lvl1pPr>
          </a:lstStyle>
          <a:p>
            <a:r>
              <a:t>Title Text</a:t>
            </a:r>
          </a:p>
        </p:txBody>
      </p:sp>
      <p:sp>
        <p:nvSpPr>
          <p:cNvPr id="4652"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97.xml><?xml version="1.0" encoding="utf-8"?>
<p:sldLayout xmlns:a="http://schemas.openxmlformats.org/drawingml/2006/main" xmlns:r="http://schemas.openxmlformats.org/officeDocument/2006/relationships" xmlns:p="http://schemas.openxmlformats.org/presentationml/2006/main" type="tx">
  <p:cSld name="5_Title &amp; Bullets">
    <p:spTree>
      <p:nvGrpSpPr>
        <p:cNvPr id="1" name=""/>
        <p:cNvGrpSpPr/>
        <p:nvPr/>
      </p:nvGrpSpPr>
      <p:grpSpPr>
        <a:xfrm>
          <a:off x="0" y="0"/>
          <a:ext cx="0" cy="0"/>
          <a:chOff x="0" y="0"/>
          <a:chExt cx="0" cy="0"/>
        </a:xfrm>
      </p:grpSpPr>
      <p:sp>
        <p:nvSpPr>
          <p:cNvPr id="4659" name="Title Text"/>
          <p:cNvSpPr txBox="1">
            <a:spLocks noGrp="1"/>
          </p:cNvSpPr>
          <p:nvPr>
            <p:ph type="title"/>
          </p:nvPr>
        </p:nvSpPr>
        <p:spPr>
          <a:xfrm>
            <a:off x="669773" y="312540"/>
            <a:ext cx="7804550" cy="1518047"/>
          </a:xfrm>
          <a:prstGeom prst="rect">
            <a:avLst/>
          </a:prstGeom>
        </p:spPr>
        <p:txBody>
          <a:bodyPr lIns="35623" tIns="35623" rIns="35623" bIns="35623"/>
          <a:lstStyle>
            <a:lvl1pPr defTabSz="409735">
              <a:defRPr sz="5500">
                <a:latin typeface="Helvetica Light"/>
                <a:ea typeface="Helvetica Light"/>
                <a:cs typeface="Helvetica Light"/>
                <a:sym typeface="Helvetica Light"/>
              </a:defRPr>
            </a:lvl1pPr>
          </a:lstStyle>
          <a:p>
            <a:r>
              <a:t>Title Text</a:t>
            </a:r>
          </a:p>
        </p:txBody>
      </p:sp>
      <p:sp>
        <p:nvSpPr>
          <p:cNvPr id="4660" name="Body Level One…"/>
          <p:cNvSpPr txBox="1">
            <a:spLocks noGrp="1"/>
          </p:cNvSpPr>
          <p:nvPr>
            <p:ph type="body" idx="1"/>
          </p:nvPr>
        </p:nvSpPr>
        <p:spPr>
          <a:xfrm>
            <a:off x="669773" y="1830583"/>
            <a:ext cx="7804550" cy="4420202"/>
          </a:xfrm>
          <a:prstGeom prst="rect">
            <a:avLst/>
          </a:prstGeom>
        </p:spPr>
        <p:txBody>
          <a:bodyPr lIns="35623" tIns="35623" rIns="35623" bIns="35623" anchor="ctr"/>
          <a:lstStyle>
            <a:lvl1pPr marL="295597" indent="-295597" defTabSz="409735">
              <a:spcBef>
                <a:spcPts val="2900"/>
              </a:spcBef>
              <a:buSzPct val="75000"/>
              <a:buFontTx/>
              <a:defRPr sz="2400">
                <a:latin typeface="Helvetica Light"/>
                <a:ea typeface="Helvetica Light"/>
                <a:cs typeface="Helvetica Light"/>
                <a:sym typeface="Helvetica Light"/>
              </a:defRPr>
            </a:lvl1pPr>
            <a:lvl2pPr marL="738970" indent="-295596" defTabSz="409735">
              <a:spcBef>
                <a:spcPts val="2900"/>
              </a:spcBef>
              <a:buSzPct val="75000"/>
              <a:buFontTx/>
              <a:buChar char="•"/>
              <a:defRPr sz="2400">
                <a:latin typeface="Helvetica Light"/>
                <a:ea typeface="Helvetica Light"/>
                <a:cs typeface="Helvetica Light"/>
                <a:sym typeface="Helvetica Light"/>
              </a:defRPr>
            </a:lvl2pPr>
            <a:lvl3pPr marL="1182365" indent="-295596" defTabSz="409735">
              <a:spcBef>
                <a:spcPts val="2900"/>
              </a:spcBef>
              <a:buSzPct val="75000"/>
              <a:buFontTx/>
              <a:defRPr sz="2400">
                <a:latin typeface="Helvetica Light"/>
                <a:ea typeface="Helvetica Light"/>
                <a:cs typeface="Helvetica Light"/>
                <a:sym typeface="Helvetica Light"/>
              </a:defRPr>
            </a:lvl3pPr>
            <a:lvl4pPr marL="1625760" indent="-295596" defTabSz="409735">
              <a:spcBef>
                <a:spcPts val="2900"/>
              </a:spcBef>
              <a:buSzPct val="75000"/>
              <a:buFontTx/>
              <a:buChar char="•"/>
              <a:defRPr sz="2400">
                <a:latin typeface="Helvetica Light"/>
                <a:ea typeface="Helvetica Light"/>
                <a:cs typeface="Helvetica Light"/>
                <a:sym typeface="Helvetica Light"/>
              </a:defRPr>
            </a:lvl4pPr>
            <a:lvl5pPr marL="2069139" indent="-295597" defTabSz="409735">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661"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98.xml><?xml version="1.0" encoding="utf-8"?>
<p:sldLayout xmlns:a="http://schemas.openxmlformats.org/drawingml/2006/main" xmlns:r="http://schemas.openxmlformats.org/officeDocument/2006/relationships" xmlns:p="http://schemas.openxmlformats.org/presentationml/2006/main" type="tx">
  <p:cSld name="5_Title, Bullets &amp; Photo">
    <p:spTree>
      <p:nvGrpSpPr>
        <p:cNvPr id="1" name=""/>
        <p:cNvGrpSpPr/>
        <p:nvPr/>
      </p:nvGrpSpPr>
      <p:grpSpPr>
        <a:xfrm>
          <a:off x="0" y="0"/>
          <a:ext cx="0" cy="0"/>
          <a:chOff x="0" y="0"/>
          <a:chExt cx="0" cy="0"/>
        </a:xfrm>
      </p:grpSpPr>
      <p:sp>
        <p:nvSpPr>
          <p:cNvPr id="4668" name="Shape 74"/>
          <p:cNvSpPr>
            <a:spLocks noGrp="1"/>
          </p:cNvSpPr>
          <p:nvPr>
            <p:ph type="pic" sz="half" idx="21"/>
          </p:nvPr>
        </p:nvSpPr>
        <p:spPr>
          <a:xfrm>
            <a:off x="4723850" y="1830583"/>
            <a:ext cx="3750472" cy="4420202"/>
          </a:xfrm>
          <a:prstGeom prst="rect">
            <a:avLst/>
          </a:prstGeom>
        </p:spPr>
        <p:txBody>
          <a:bodyPr lIns="91439" tIns="45719" rIns="91439" bIns="45719">
            <a:noAutofit/>
          </a:bodyPr>
          <a:lstStyle/>
          <a:p>
            <a:endParaRPr/>
          </a:p>
        </p:txBody>
      </p:sp>
      <p:sp>
        <p:nvSpPr>
          <p:cNvPr id="4669" name="Title Text"/>
          <p:cNvSpPr txBox="1">
            <a:spLocks noGrp="1"/>
          </p:cNvSpPr>
          <p:nvPr>
            <p:ph type="title"/>
          </p:nvPr>
        </p:nvSpPr>
        <p:spPr>
          <a:xfrm>
            <a:off x="669773" y="312540"/>
            <a:ext cx="7804550" cy="1518047"/>
          </a:xfrm>
          <a:prstGeom prst="rect">
            <a:avLst/>
          </a:prstGeom>
        </p:spPr>
        <p:txBody>
          <a:bodyPr lIns="35623" tIns="35623" rIns="35623" bIns="35623"/>
          <a:lstStyle>
            <a:lvl1pPr defTabSz="409735">
              <a:defRPr sz="5500">
                <a:latin typeface="Helvetica Light"/>
                <a:ea typeface="Helvetica Light"/>
                <a:cs typeface="Helvetica Light"/>
                <a:sym typeface="Helvetica Light"/>
              </a:defRPr>
            </a:lvl1pPr>
          </a:lstStyle>
          <a:p>
            <a:r>
              <a:t>Title Text</a:t>
            </a:r>
          </a:p>
        </p:txBody>
      </p:sp>
      <p:sp>
        <p:nvSpPr>
          <p:cNvPr id="4670" name="Body Level One…"/>
          <p:cNvSpPr txBox="1">
            <a:spLocks noGrp="1"/>
          </p:cNvSpPr>
          <p:nvPr>
            <p:ph type="body" sz="half" idx="1"/>
          </p:nvPr>
        </p:nvSpPr>
        <p:spPr>
          <a:xfrm>
            <a:off x="669773" y="1830583"/>
            <a:ext cx="3750472" cy="4420202"/>
          </a:xfrm>
          <a:prstGeom prst="rect">
            <a:avLst/>
          </a:prstGeom>
        </p:spPr>
        <p:txBody>
          <a:bodyPr lIns="35623" tIns="35623" rIns="35623" bIns="35623" anchor="ctr"/>
          <a:lstStyle>
            <a:lvl1pPr marL="219884" indent="-219884" defTabSz="409735">
              <a:spcBef>
                <a:spcPts val="2200"/>
              </a:spcBef>
              <a:buSzPct val="75000"/>
              <a:buFontTx/>
              <a:defRPr sz="1800">
                <a:latin typeface="Helvetica Light"/>
                <a:ea typeface="Helvetica Light"/>
                <a:cs typeface="Helvetica Light"/>
                <a:sym typeface="Helvetica Light"/>
              </a:defRPr>
            </a:lvl1pPr>
            <a:lvl2pPr marL="561915" indent="-219884" defTabSz="409735">
              <a:spcBef>
                <a:spcPts val="2200"/>
              </a:spcBef>
              <a:buSzPct val="75000"/>
              <a:buFontTx/>
              <a:buChar char="•"/>
              <a:defRPr sz="1800">
                <a:latin typeface="Helvetica Light"/>
                <a:ea typeface="Helvetica Light"/>
                <a:cs typeface="Helvetica Light"/>
                <a:sym typeface="Helvetica Light"/>
              </a:defRPr>
            </a:lvl2pPr>
            <a:lvl3pPr marL="903966" indent="-219884" defTabSz="409735">
              <a:spcBef>
                <a:spcPts val="2200"/>
              </a:spcBef>
              <a:buSzPct val="75000"/>
              <a:buFontTx/>
              <a:defRPr sz="1800">
                <a:latin typeface="Helvetica Light"/>
                <a:ea typeface="Helvetica Light"/>
                <a:cs typeface="Helvetica Light"/>
                <a:sym typeface="Helvetica Light"/>
              </a:defRPr>
            </a:lvl3pPr>
            <a:lvl4pPr marL="1245999" indent="-219882" defTabSz="409735">
              <a:spcBef>
                <a:spcPts val="2200"/>
              </a:spcBef>
              <a:buSzPct val="75000"/>
              <a:buFontTx/>
              <a:buChar char="•"/>
              <a:defRPr sz="1800">
                <a:latin typeface="Helvetica Light"/>
                <a:ea typeface="Helvetica Light"/>
                <a:cs typeface="Helvetica Light"/>
                <a:sym typeface="Helvetica Light"/>
              </a:defRPr>
            </a:lvl4pPr>
            <a:lvl5pPr marL="1588048" indent="-219884" defTabSz="409735">
              <a:spcBef>
                <a:spcPts val="2200"/>
              </a:spcBef>
              <a:buSzPct val="75000"/>
              <a:buFontTx/>
              <a:buChar char="•"/>
              <a:defRPr sz="18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671"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99.xml><?xml version="1.0" encoding="utf-8"?>
<p:sldLayout xmlns:a="http://schemas.openxmlformats.org/drawingml/2006/main" xmlns:r="http://schemas.openxmlformats.org/officeDocument/2006/relationships" xmlns:p="http://schemas.openxmlformats.org/presentationml/2006/main" type="tx">
  <p:cSld name="5_Bullets">
    <p:spTree>
      <p:nvGrpSpPr>
        <p:cNvPr id="1" name=""/>
        <p:cNvGrpSpPr/>
        <p:nvPr/>
      </p:nvGrpSpPr>
      <p:grpSpPr>
        <a:xfrm>
          <a:off x="0" y="0"/>
          <a:ext cx="0" cy="0"/>
          <a:chOff x="0" y="0"/>
          <a:chExt cx="0" cy="0"/>
        </a:xfrm>
      </p:grpSpPr>
      <p:sp>
        <p:nvSpPr>
          <p:cNvPr id="4678" name="Body Level One…"/>
          <p:cNvSpPr txBox="1">
            <a:spLocks noGrp="1"/>
          </p:cNvSpPr>
          <p:nvPr>
            <p:ph type="body" idx="1"/>
          </p:nvPr>
        </p:nvSpPr>
        <p:spPr>
          <a:xfrm>
            <a:off x="669773" y="892967"/>
            <a:ext cx="7804550" cy="5072068"/>
          </a:xfrm>
          <a:prstGeom prst="rect">
            <a:avLst/>
          </a:prstGeom>
        </p:spPr>
        <p:txBody>
          <a:bodyPr lIns="35623" tIns="35623" rIns="35623" bIns="35623" anchor="ctr"/>
          <a:lstStyle>
            <a:lvl1pPr marL="295597" indent="-295597" defTabSz="409735">
              <a:spcBef>
                <a:spcPts val="2900"/>
              </a:spcBef>
              <a:buSzPct val="75000"/>
              <a:buFontTx/>
              <a:defRPr sz="2400">
                <a:latin typeface="Helvetica Light"/>
                <a:ea typeface="Helvetica Light"/>
                <a:cs typeface="Helvetica Light"/>
                <a:sym typeface="Helvetica Light"/>
              </a:defRPr>
            </a:lvl1pPr>
            <a:lvl2pPr marL="738970" indent="-295596" defTabSz="409735">
              <a:spcBef>
                <a:spcPts val="2900"/>
              </a:spcBef>
              <a:buSzPct val="75000"/>
              <a:buFontTx/>
              <a:buChar char="•"/>
              <a:defRPr sz="2400">
                <a:latin typeface="Helvetica Light"/>
                <a:ea typeface="Helvetica Light"/>
                <a:cs typeface="Helvetica Light"/>
                <a:sym typeface="Helvetica Light"/>
              </a:defRPr>
            </a:lvl2pPr>
            <a:lvl3pPr marL="1182365" indent="-295596" defTabSz="409735">
              <a:spcBef>
                <a:spcPts val="2900"/>
              </a:spcBef>
              <a:buSzPct val="75000"/>
              <a:buFontTx/>
              <a:defRPr sz="2400">
                <a:latin typeface="Helvetica Light"/>
                <a:ea typeface="Helvetica Light"/>
                <a:cs typeface="Helvetica Light"/>
                <a:sym typeface="Helvetica Light"/>
              </a:defRPr>
            </a:lvl3pPr>
            <a:lvl4pPr marL="1625760" indent="-295596" defTabSz="409735">
              <a:spcBef>
                <a:spcPts val="2900"/>
              </a:spcBef>
              <a:buSzPct val="75000"/>
              <a:buFontTx/>
              <a:buChar char="•"/>
              <a:defRPr sz="2400">
                <a:latin typeface="Helvetica Light"/>
                <a:ea typeface="Helvetica Light"/>
                <a:cs typeface="Helvetica Light"/>
                <a:sym typeface="Helvetica Light"/>
              </a:defRPr>
            </a:lvl4pPr>
            <a:lvl5pPr marL="2069139" indent="-295597" defTabSz="409735">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679"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00.xml><?xml version="1.0" encoding="utf-8"?>
<p:sldLayout xmlns:a="http://schemas.openxmlformats.org/drawingml/2006/main" xmlns:r="http://schemas.openxmlformats.org/officeDocument/2006/relationships" xmlns:p="http://schemas.openxmlformats.org/presentationml/2006/main" type="tx">
  <p:cSld name="5_Photo - 3 Up">
    <p:spTree>
      <p:nvGrpSpPr>
        <p:cNvPr id="1" name=""/>
        <p:cNvGrpSpPr/>
        <p:nvPr/>
      </p:nvGrpSpPr>
      <p:grpSpPr>
        <a:xfrm>
          <a:off x="0" y="0"/>
          <a:ext cx="0" cy="0"/>
          <a:chOff x="0" y="0"/>
          <a:chExt cx="0" cy="0"/>
        </a:xfrm>
      </p:grpSpPr>
      <p:sp>
        <p:nvSpPr>
          <p:cNvPr id="4686" name="Shape 92"/>
          <p:cNvSpPr>
            <a:spLocks noGrp="1"/>
          </p:cNvSpPr>
          <p:nvPr>
            <p:ph type="pic" sz="quarter" idx="21"/>
          </p:nvPr>
        </p:nvSpPr>
        <p:spPr>
          <a:xfrm>
            <a:off x="4723850" y="3580850"/>
            <a:ext cx="3750472" cy="2652122"/>
          </a:xfrm>
          <a:prstGeom prst="rect">
            <a:avLst/>
          </a:prstGeom>
        </p:spPr>
        <p:txBody>
          <a:bodyPr lIns="91439" tIns="45719" rIns="91439" bIns="45719">
            <a:noAutofit/>
          </a:bodyPr>
          <a:lstStyle/>
          <a:p>
            <a:endParaRPr/>
          </a:p>
        </p:txBody>
      </p:sp>
      <p:sp>
        <p:nvSpPr>
          <p:cNvPr id="4687" name="Shape 93"/>
          <p:cNvSpPr>
            <a:spLocks noGrp="1"/>
          </p:cNvSpPr>
          <p:nvPr>
            <p:ph type="pic" sz="quarter" idx="22"/>
          </p:nvPr>
        </p:nvSpPr>
        <p:spPr>
          <a:xfrm>
            <a:off x="4728224" y="625125"/>
            <a:ext cx="3750474" cy="2652119"/>
          </a:xfrm>
          <a:prstGeom prst="rect">
            <a:avLst/>
          </a:prstGeom>
        </p:spPr>
        <p:txBody>
          <a:bodyPr lIns="91439" tIns="45719" rIns="91439" bIns="45719">
            <a:noAutofit/>
          </a:bodyPr>
          <a:lstStyle/>
          <a:p>
            <a:endParaRPr/>
          </a:p>
        </p:txBody>
      </p:sp>
      <p:sp>
        <p:nvSpPr>
          <p:cNvPr id="4688" name="Shape 94"/>
          <p:cNvSpPr>
            <a:spLocks noGrp="1"/>
          </p:cNvSpPr>
          <p:nvPr>
            <p:ph type="pic" sz="half" idx="23"/>
          </p:nvPr>
        </p:nvSpPr>
        <p:spPr>
          <a:xfrm>
            <a:off x="669773" y="625077"/>
            <a:ext cx="3750472" cy="5607850"/>
          </a:xfrm>
          <a:prstGeom prst="rect">
            <a:avLst/>
          </a:prstGeom>
        </p:spPr>
        <p:txBody>
          <a:bodyPr lIns="91439" tIns="45719" rIns="91439" bIns="45719">
            <a:noAutofit/>
          </a:bodyPr>
          <a:lstStyle/>
          <a:p>
            <a:endParaRPr/>
          </a:p>
        </p:txBody>
      </p:sp>
      <p:sp>
        <p:nvSpPr>
          <p:cNvPr id="4689"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01.xml><?xml version="1.0" encoding="utf-8"?>
<p:sldLayout xmlns:a="http://schemas.openxmlformats.org/drawingml/2006/main" xmlns:r="http://schemas.openxmlformats.org/officeDocument/2006/relationships" xmlns:p="http://schemas.openxmlformats.org/presentationml/2006/main" type="tx">
  <p:cSld name="5_Quote">
    <p:spTree>
      <p:nvGrpSpPr>
        <p:cNvPr id="1" name=""/>
        <p:cNvGrpSpPr/>
        <p:nvPr/>
      </p:nvGrpSpPr>
      <p:grpSpPr>
        <a:xfrm>
          <a:off x="0" y="0"/>
          <a:ext cx="0" cy="0"/>
          <a:chOff x="0" y="0"/>
          <a:chExt cx="0" cy="0"/>
        </a:xfrm>
      </p:grpSpPr>
      <p:sp>
        <p:nvSpPr>
          <p:cNvPr id="4696" name="Body Level One…"/>
          <p:cNvSpPr txBox="1">
            <a:spLocks noGrp="1"/>
          </p:cNvSpPr>
          <p:nvPr>
            <p:ph type="body" sz="quarter" idx="1"/>
          </p:nvPr>
        </p:nvSpPr>
        <p:spPr>
          <a:xfrm>
            <a:off x="892967" y="4473773"/>
            <a:ext cx="7358068" cy="330403"/>
          </a:xfrm>
          <a:prstGeom prst="rect">
            <a:avLst/>
          </a:prstGeom>
        </p:spPr>
        <p:txBody>
          <a:bodyPr lIns="35623" tIns="35623" rIns="35623" bIns="35623"/>
          <a:lstStyle>
            <a:lvl1pPr marL="0" indent="0" algn="ctr" defTabSz="409735">
              <a:spcBef>
                <a:spcPts val="0"/>
              </a:spcBef>
              <a:buSzTx/>
              <a:buFontTx/>
              <a:buNone/>
              <a:defRPr sz="1600">
                <a:latin typeface="Helvetica Light"/>
                <a:ea typeface="Helvetica Light"/>
                <a:cs typeface="Helvetica Light"/>
                <a:sym typeface="Helvetica Light"/>
              </a:defRPr>
            </a:lvl1pPr>
            <a:lvl2pPr marL="640439" indent="-197065" algn="ctr" defTabSz="409735">
              <a:spcBef>
                <a:spcPts val="0"/>
              </a:spcBef>
              <a:buSzPct val="75000"/>
              <a:buFontTx/>
              <a:buChar char="•"/>
              <a:defRPr sz="1600">
                <a:latin typeface="Helvetica Light"/>
                <a:ea typeface="Helvetica Light"/>
                <a:cs typeface="Helvetica Light"/>
                <a:sym typeface="Helvetica Light"/>
              </a:defRPr>
            </a:lvl2pPr>
            <a:lvl3pPr marL="1083841" indent="-197065" algn="ctr" defTabSz="409735">
              <a:spcBef>
                <a:spcPts val="0"/>
              </a:spcBef>
              <a:buSzPct val="75000"/>
              <a:buFontTx/>
              <a:defRPr sz="1600">
                <a:latin typeface="Helvetica Light"/>
                <a:ea typeface="Helvetica Light"/>
                <a:cs typeface="Helvetica Light"/>
                <a:sym typeface="Helvetica Light"/>
              </a:defRPr>
            </a:lvl3pPr>
            <a:lvl4pPr marL="1527224" indent="-197065" algn="ctr" defTabSz="409735">
              <a:spcBef>
                <a:spcPts val="0"/>
              </a:spcBef>
              <a:buSzPct val="75000"/>
              <a:buFontTx/>
              <a:buChar char="•"/>
              <a:defRPr sz="1600">
                <a:latin typeface="Helvetica Light"/>
                <a:ea typeface="Helvetica Light"/>
                <a:cs typeface="Helvetica Light"/>
                <a:sym typeface="Helvetica Light"/>
              </a:defRPr>
            </a:lvl4pPr>
            <a:lvl5pPr marL="1970606" indent="-197062" algn="ctr" defTabSz="409735">
              <a:spcBef>
                <a:spcPts val="0"/>
              </a:spcBef>
              <a:buSzPct val="75000"/>
              <a:buFontTx/>
              <a:buChar char="•"/>
              <a:defRPr sz="16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4697" name="Shape 103"/>
          <p:cNvSpPr>
            <a:spLocks noGrp="1"/>
          </p:cNvSpPr>
          <p:nvPr>
            <p:ph type="body" sz="quarter" idx="21"/>
          </p:nvPr>
        </p:nvSpPr>
        <p:spPr>
          <a:xfrm>
            <a:off x="892967" y="3000175"/>
            <a:ext cx="7358068" cy="482605"/>
          </a:xfrm>
          <a:prstGeom prst="rect">
            <a:avLst/>
          </a:prstGeom>
        </p:spPr>
        <p:txBody>
          <a:bodyPr lIns="35624" tIns="35624" rIns="35624" bIns="35624" anchor="ctr"/>
          <a:lstStyle/>
          <a:p>
            <a:endParaRPr/>
          </a:p>
        </p:txBody>
      </p:sp>
      <p:sp>
        <p:nvSpPr>
          <p:cNvPr id="4698"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02.xml><?xml version="1.0" encoding="utf-8"?>
<p:sldLayout xmlns:a="http://schemas.openxmlformats.org/drawingml/2006/main" xmlns:r="http://schemas.openxmlformats.org/officeDocument/2006/relationships" xmlns:p="http://schemas.openxmlformats.org/presentationml/2006/main" type="tx">
  <p:cSld name="5_Photo">
    <p:spTree>
      <p:nvGrpSpPr>
        <p:cNvPr id="1" name=""/>
        <p:cNvGrpSpPr/>
        <p:nvPr/>
      </p:nvGrpSpPr>
      <p:grpSpPr>
        <a:xfrm>
          <a:off x="0" y="0"/>
          <a:ext cx="0" cy="0"/>
          <a:chOff x="0" y="0"/>
          <a:chExt cx="0" cy="0"/>
        </a:xfrm>
      </p:grpSpPr>
      <p:sp>
        <p:nvSpPr>
          <p:cNvPr id="4705" name="Shape 111"/>
          <p:cNvSpPr>
            <a:spLocks noGrp="1"/>
          </p:cNvSpPr>
          <p:nvPr>
            <p:ph type="pic" idx="21"/>
          </p:nvPr>
        </p:nvSpPr>
        <p:spPr>
          <a:xfrm>
            <a:off x="0" y="0"/>
            <a:ext cx="9144000" cy="6858000"/>
          </a:xfrm>
          <a:prstGeom prst="rect">
            <a:avLst/>
          </a:prstGeom>
        </p:spPr>
        <p:txBody>
          <a:bodyPr lIns="91439" tIns="45719" rIns="91439" bIns="45719">
            <a:noAutofit/>
          </a:bodyPr>
          <a:lstStyle/>
          <a:p>
            <a:endParaRPr/>
          </a:p>
        </p:txBody>
      </p:sp>
      <p:sp>
        <p:nvSpPr>
          <p:cNvPr id="4706"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03.xml><?xml version="1.0" encoding="utf-8"?>
<p:sldLayout xmlns:a="http://schemas.openxmlformats.org/drawingml/2006/main" xmlns:r="http://schemas.openxmlformats.org/officeDocument/2006/relationships" xmlns:p="http://schemas.openxmlformats.org/presentationml/2006/main" type="tx">
  <p:cSld name="31_Blank">
    <p:spTree>
      <p:nvGrpSpPr>
        <p:cNvPr id="1" name=""/>
        <p:cNvGrpSpPr/>
        <p:nvPr/>
      </p:nvGrpSpPr>
      <p:grpSpPr>
        <a:xfrm>
          <a:off x="0" y="0"/>
          <a:ext cx="0" cy="0"/>
          <a:chOff x="0" y="0"/>
          <a:chExt cx="0" cy="0"/>
        </a:xfrm>
      </p:grpSpPr>
      <p:sp>
        <p:nvSpPr>
          <p:cNvPr id="4713" name="Slide Number"/>
          <p:cNvSpPr txBox="1">
            <a:spLocks noGrp="1"/>
          </p:cNvSpPr>
          <p:nvPr>
            <p:ph type="sldNum" sz="quarter" idx="2"/>
          </p:nvPr>
        </p:nvSpPr>
        <p:spPr>
          <a:xfrm>
            <a:off x="4408969" y="6505278"/>
            <a:ext cx="253462"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04.xml><?xml version="1.0" encoding="utf-8"?>
<p:sldLayout xmlns:a="http://schemas.openxmlformats.org/drawingml/2006/main" xmlns:r="http://schemas.openxmlformats.org/officeDocument/2006/relationships" xmlns:p="http://schemas.openxmlformats.org/presentationml/2006/main" type="tx">
  <p:cSld name="19_Title Only">
    <p:spTree>
      <p:nvGrpSpPr>
        <p:cNvPr id="1" name=""/>
        <p:cNvGrpSpPr/>
        <p:nvPr/>
      </p:nvGrpSpPr>
      <p:grpSpPr>
        <a:xfrm>
          <a:off x="0" y="0"/>
          <a:ext cx="0" cy="0"/>
          <a:chOff x="0" y="0"/>
          <a:chExt cx="0" cy="0"/>
        </a:xfrm>
      </p:grpSpPr>
      <p:sp>
        <p:nvSpPr>
          <p:cNvPr id="4720" name="Title Text"/>
          <p:cNvSpPr txBox="1">
            <a:spLocks noGrp="1"/>
          </p:cNvSpPr>
          <p:nvPr>
            <p:ph type="title"/>
          </p:nvPr>
        </p:nvSpPr>
        <p:spPr>
          <a:xfrm>
            <a:off x="457200" y="274685"/>
            <a:ext cx="8229600" cy="1143004"/>
          </a:xfrm>
          <a:prstGeom prst="rect">
            <a:avLst/>
          </a:prstGeom>
        </p:spPr>
        <p:txBody>
          <a:bodyPr lIns="45606" tIns="45606" rIns="45606" bIns="45606"/>
          <a:lstStyle>
            <a:lvl1pPr defTabSz="912104"/>
          </a:lstStyle>
          <a:p>
            <a:r>
              <a:t>Title Text</a:t>
            </a:r>
          </a:p>
        </p:txBody>
      </p:sp>
      <p:sp>
        <p:nvSpPr>
          <p:cNvPr id="4721" name="Slide Number"/>
          <p:cNvSpPr txBox="1">
            <a:spLocks noGrp="1"/>
          </p:cNvSpPr>
          <p:nvPr>
            <p:ph type="sldNum" sz="quarter" idx="2"/>
          </p:nvPr>
        </p:nvSpPr>
        <p:spPr>
          <a:xfrm>
            <a:off x="8413415" y="6404415"/>
            <a:ext cx="273429" cy="269013"/>
          </a:xfrm>
          <a:prstGeom prst="rect">
            <a:avLst/>
          </a:prstGeom>
        </p:spPr>
        <p:txBody>
          <a:bodyPr lIns="45606" tIns="45606" rIns="45606" bIns="45606"/>
          <a:lstStyle>
            <a:lvl1pPr defTabSz="912073">
              <a:lnSpc>
                <a:spcPct val="70000"/>
              </a:lnSpc>
              <a:spcBef>
                <a:spcPts val="1400"/>
              </a:spcBef>
              <a:defRPr>
                <a:effectLst>
                  <a:outerShdw blurRad="38100" dist="38100" dir="2700000" rotWithShape="0">
                    <a:srgbClr val="000000">
                      <a:alpha val="43137"/>
                    </a:srgbClr>
                  </a:outerShdw>
                </a:effectLst>
                <a:latin typeface="Bebas Neue"/>
                <a:ea typeface="Bebas Neue"/>
                <a:cs typeface="Bebas Neue"/>
                <a:sym typeface="Bebas Neue"/>
              </a:defRPr>
            </a:lvl1pPr>
          </a:lstStyle>
          <a:p>
            <a:fld id="{86CB4B4D-7CA3-9044-876B-883B54F8677D}" type="slidenum">
              <a:t>‹#›</a:t>
            </a:fld>
            <a:endParaRPr/>
          </a:p>
        </p:txBody>
      </p:sp>
    </p:spTree>
  </p:cSld>
  <p:clrMapOvr>
    <a:masterClrMapping/>
  </p:clrMapOvr>
  <p:transition spd="med"/>
</p:sldLayout>
</file>

<file path=ppt/slideLayouts/slideLayout505.xml><?xml version="1.0" encoding="utf-8"?>
<p:sldLayout xmlns:a="http://schemas.openxmlformats.org/drawingml/2006/main" xmlns:r="http://schemas.openxmlformats.org/officeDocument/2006/relationships" xmlns:p="http://schemas.openxmlformats.org/presentationml/2006/main" type="tx">
  <p:cSld name="32_Title Slide">
    <p:spTree>
      <p:nvGrpSpPr>
        <p:cNvPr id="1" name=""/>
        <p:cNvGrpSpPr/>
        <p:nvPr/>
      </p:nvGrpSpPr>
      <p:grpSpPr>
        <a:xfrm>
          <a:off x="0" y="0"/>
          <a:ext cx="0" cy="0"/>
          <a:chOff x="0" y="0"/>
          <a:chExt cx="0" cy="0"/>
        </a:xfrm>
      </p:grpSpPr>
      <p:sp>
        <p:nvSpPr>
          <p:cNvPr id="4728" name="Title Text"/>
          <p:cNvSpPr txBox="1">
            <a:spLocks noGrp="1"/>
          </p:cNvSpPr>
          <p:nvPr>
            <p:ph type="title"/>
          </p:nvPr>
        </p:nvSpPr>
        <p:spPr>
          <a:xfrm>
            <a:off x="685800" y="2130425"/>
            <a:ext cx="7772400" cy="1470029"/>
          </a:xfrm>
          <a:prstGeom prst="rect">
            <a:avLst/>
          </a:prstGeom>
        </p:spPr>
        <p:txBody>
          <a:bodyPr lIns="45606" tIns="45606" rIns="45606" bIns="45606"/>
          <a:lstStyle>
            <a:lvl1pPr defTabSz="912135"/>
          </a:lstStyle>
          <a:p>
            <a:r>
              <a:t>Title Text</a:t>
            </a:r>
          </a:p>
        </p:txBody>
      </p:sp>
      <p:sp>
        <p:nvSpPr>
          <p:cNvPr id="4729" name="Body Level One…"/>
          <p:cNvSpPr txBox="1">
            <a:spLocks noGrp="1"/>
          </p:cNvSpPr>
          <p:nvPr>
            <p:ph type="body" sz="quarter" idx="1"/>
          </p:nvPr>
        </p:nvSpPr>
        <p:spPr>
          <a:xfrm>
            <a:off x="1371600" y="3886200"/>
            <a:ext cx="6400800" cy="1752600"/>
          </a:xfrm>
          <a:prstGeom prst="rect">
            <a:avLst/>
          </a:prstGeom>
        </p:spPr>
        <p:txBody>
          <a:bodyPr lIns="45606" tIns="45606" rIns="45606" bIns="45606"/>
          <a:lstStyle>
            <a:lvl1pPr marL="0" indent="0" algn="ctr" defTabSz="912135">
              <a:buSzTx/>
              <a:buFontTx/>
              <a:buNone/>
              <a:defRPr>
                <a:solidFill>
                  <a:srgbClr val="888888"/>
                </a:solidFill>
              </a:defRPr>
            </a:lvl1pPr>
            <a:lvl2pPr marL="0" indent="0" algn="ctr" defTabSz="912135">
              <a:buSzTx/>
              <a:buFontTx/>
              <a:buNone/>
              <a:defRPr>
                <a:solidFill>
                  <a:srgbClr val="888888"/>
                </a:solidFill>
              </a:defRPr>
            </a:lvl2pPr>
            <a:lvl3pPr marL="0" indent="0" algn="ctr" defTabSz="912135">
              <a:buSzTx/>
              <a:buFontTx/>
              <a:buNone/>
              <a:defRPr>
                <a:solidFill>
                  <a:srgbClr val="888888"/>
                </a:solidFill>
              </a:defRPr>
            </a:lvl3pPr>
            <a:lvl4pPr marL="0" indent="0" algn="ctr" defTabSz="912135">
              <a:buSzTx/>
              <a:buFontTx/>
              <a:buNone/>
              <a:defRPr>
                <a:solidFill>
                  <a:srgbClr val="888888"/>
                </a:solidFill>
              </a:defRPr>
            </a:lvl4pPr>
            <a:lvl5pPr marL="0" indent="0" algn="ctr" defTabSz="912135">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730"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06.xml><?xml version="1.0" encoding="utf-8"?>
<p:sldLayout xmlns:a="http://schemas.openxmlformats.org/drawingml/2006/main" xmlns:r="http://schemas.openxmlformats.org/officeDocument/2006/relationships" xmlns:p="http://schemas.openxmlformats.org/presentationml/2006/main" type="tx">
  <p:cSld name="24_Title and Content">
    <p:spTree>
      <p:nvGrpSpPr>
        <p:cNvPr id="1" name=""/>
        <p:cNvGrpSpPr/>
        <p:nvPr/>
      </p:nvGrpSpPr>
      <p:grpSpPr>
        <a:xfrm>
          <a:off x="0" y="0"/>
          <a:ext cx="0" cy="0"/>
          <a:chOff x="0" y="0"/>
          <a:chExt cx="0" cy="0"/>
        </a:xfrm>
      </p:grpSpPr>
      <p:sp>
        <p:nvSpPr>
          <p:cNvPr id="4737" name="Title Text"/>
          <p:cNvSpPr txBox="1">
            <a:spLocks noGrp="1"/>
          </p:cNvSpPr>
          <p:nvPr>
            <p:ph type="title"/>
          </p:nvPr>
        </p:nvSpPr>
        <p:spPr>
          <a:xfrm>
            <a:off x="457200" y="274685"/>
            <a:ext cx="8229600" cy="1143004"/>
          </a:xfrm>
          <a:prstGeom prst="rect">
            <a:avLst/>
          </a:prstGeom>
        </p:spPr>
        <p:txBody>
          <a:bodyPr lIns="45606" tIns="45606" rIns="45606" bIns="45606"/>
          <a:lstStyle>
            <a:lvl1pPr defTabSz="912135"/>
          </a:lstStyle>
          <a:p>
            <a:r>
              <a:t>Title Text</a:t>
            </a:r>
          </a:p>
        </p:txBody>
      </p:sp>
      <p:sp>
        <p:nvSpPr>
          <p:cNvPr id="4738" name="Body Level One…"/>
          <p:cNvSpPr txBox="1">
            <a:spLocks noGrp="1"/>
          </p:cNvSpPr>
          <p:nvPr>
            <p:ph type="body" idx="1"/>
          </p:nvPr>
        </p:nvSpPr>
        <p:spPr>
          <a:xfrm>
            <a:off x="457200" y="1600246"/>
            <a:ext cx="8229600" cy="4525967"/>
          </a:xfrm>
          <a:prstGeom prst="rect">
            <a:avLst/>
          </a:prstGeom>
        </p:spPr>
        <p:txBody>
          <a:bodyPr lIns="45606" tIns="45606" rIns="45606" bIns="45606"/>
          <a:lstStyle>
            <a:lvl1pPr marL="342060" indent="-342060" defTabSz="912135"/>
            <a:lvl2pPr marL="781834" indent="-325766" defTabSz="912135"/>
            <a:lvl3pPr marL="1216184" indent="-304045" defTabSz="912135"/>
            <a:lvl4pPr marL="1733056" indent="-364841" defTabSz="912135"/>
            <a:lvl5pPr marL="2189128" indent="-364839" defTabSz="912135"/>
          </a:lstStyle>
          <a:p>
            <a:r>
              <a:t>Body Level One</a:t>
            </a:r>
          </a:p>
          <a:p>
            <a:pPr lvl="1"/>
            <a:r>
              <a:t>Body Level Two</a:t>
            </a:r>
          </a:p>
          <a:p>
            <a:pPr lvl="2"/>
            <a:r>
              <a:t>Body Level Three</a:t>
            </a:r>
          </a:p>
          <a:p>
            <a:pPr lvl="3"/>
            <a:r>
              <a:t>Body Level Four</a:t>
            </a:r>
          </a:p>
          <a:p>
            <a:pPr lvl="4"/>
            <a:r>
              <a:t>Body Level Five</a:t>
            </a:r>
          </a:p>
        </p:txBody>
      </p:sp>
      <p:sp>
        <p:nvSpPr>
          <p:cNvPr id="4739"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07.xml><?xml version="1.0" encoding="utf-8"?>
<p:sldLayout xmlns:a="http://schemas.openxmlformats.org/drawingml/2006/main" xmlns:r="http://schemas.openxmlformats.org/officeDocument/2006/relationships" xmlns:p="http://schemas.openxmlformats.org/presentationml/2006/main" type="tx">
  <p:cSld name="18_Section Header">
    <p:spTree>
      <p:nvGrpSpPr>
        <p:cNvPr id="1" name=""/>
        <p:cNvGrpSpPr/>
        <p:nvPr/>
      </p:nvGrpSpPr>
      <p:grpSpPr>
        <a:xfrm>
          <a:off x="0" y="0"/>
          <a:ext cx="0" cy="0"/>
          <a:chOff x="0" y="0"/>
          <a:chExt cx="0" cy="0"/>
        </a:xfrm>
      </p:grpSpPr>
      <p:sp>
        <p:nvSpPr>
          <p:cNvPr id="4746" name="Title Text"/>
          <p:cNvSpPr txBox="1">
            <a:spLocks noGrp="1"/>
          </p:cNvSpPr>
          <p:nvPr>
            <p:ph type="title"/>
          </p:nvPr>
        </p:nvSpPr>
        <p:spPr>
          <a:xfrm>
            <a:off x="722359" y="4406901"/>
            <a:ext cx="7772404" cy="1362079"/>
          </a:xfrm>
          <a:prstGeom prst="rect">
            <a:avLst/>
          </a:prstGeom>
        </p:spPr>
        <p:txBody>
          <a:bodyPr lIns="45606" tIns="45606" rIns="45606" bIns="45606" anchor="t"/>
          <a:lstStyle>
            <a:lvl1pPr algn="l" defTabSz="912135">
              <a:defRPr sz="4000" b="1" cap="all"/>
            </a:lvl1pPr>
          </a:lstStyle>
          <a:p>
            <a:r>
              <a:t>Title Text</a:t>
            </a:r>
          </a:p>
        </p:txBody>
      </p:sp>
      <p:sp>
        <p:nvSpPr>
          <p:cNvPr id="4747" name="Body Level One…"/>
          <p:cNvSpPr txBox="1">
            <a:spLocks noGrp="1"/>
          </p:cNvSpPr>
          <p:nvPr>
            <p:ph type="body" sz="quarter" idx="1"/>
          </p:nvPr>
        </p:nvSpPr>
        <p:spPr>
          <a:xfrm>
            <a:off x="722359" y="2906715"/>
            <a:ext cx="7772404" cy="1500189"/>
          </a:xfrm>
          <a:prstGeom prst="rect">
            <a:avLst/>
          </a:prstGeom>
        </p:spPr>
        <p:txBody>
          <a:bodyPr lIns="45606" tIns="45606" rIns="45606" bIns="45606" anchor="b"/>
          <a:lstStyle>
            <a:lvl1pPr marL="0" indent="0" defTabSz="912135">
              <a:spcBef>
                <a:spcPts val="400"/>
              </a:spcBef>
              <a:buSzTx/>
              <a:buFontTx/>
              <a:buNone/>
              <a:defRPr sz="2000">
                <a:solidFill>
                  <a:srgbClr val="888888"/>
                </a:solidFill>
              </a:defRPr>
            </a:lvl1pPr>
            <a:lvl2pPr marL="0" indent="0" defTabSz="912135">
              <a:spcBef>
                <a:spcPts val="400"/>
              </a:spcBef>
              <a:buSzTx/>
              <a:buFontTx/>
              <a:buNone/>
              <a:defRPr sz="2000">
                <a:solidFill>
                  <a:srgbClr val="888888"/>
                </a:solidFill>
              </a:defRPr>
            </a:lvl2pPr>
            <a:lvl3pPr marL="0" indent="0" defTabSz="912135">
              <a:spcBef>
                <a:spcPts val="400"/>
              </a:spcBef>
              <a:buSzTx/>
              <a:buFontTx/>
              <a:buNone/>
              <a:defRPr sz="2000">
                <a:solidFill>
                  <a:srgbClr val="888888"/>
                </a:solidFill>
              </a:defRPr>
            </a:lvl3pPr>
            <a:lvl4pPr marL="0" indent="0" defTabSz="912135">
              <a:spcBef>
                <a:spcPts val="400"/>
              </a:spcBef>
              <a:buSzTx/>
              <a:buFontTx/>
              <a:buNone/>
              <a:defRPr sz="2000">
                <a:solidFill>
                  <a:srgbClr val="888888"/>
                </a:solidFill>
              </a:defRPr>
            </a:lvl4pPr>
            <a:lvl5pPr marL="0" indent="0" defTabSz="912135">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748"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08.xml><?xml version="1.0" encoding="utf-8"?>
<p:sldLayout xmlns:a="http://schemas.openxmlformats.org/drawingml/2006/main" xmlns:r="http://schemas.openxmlformats.org/officeDocument/2006/relationships" xmlns:p="http://schemas.openxmlformats.org/presentationml/2006/main" type="tx">
  <p:cSld name="14_Two Content">
    <p:spTree>
      <p:nvGrpSpPr>
        <p:cNvPr id="1" name=""/>
        <p:cNvGrpSpPr/>
        <p:nvPr/>
      </p:nvGrpSpPr>
      <p:grpSpPr>
        <a:xfrm>
          <a:off x="0" y="0"/>
          <a:ext cx="0" cy="0"/>
          <a:chOff x="0" y="0"/>
          <a:chExt cx="0" cy="0"/>
        </a:xfrm>
      </p:grpSpPr>
      <p:sp>
        <p:nvSpPr>
          <p:cNvPr id="4755" name="Title Text"/>
          <p:cNvSpPr txBox="1">
            <a:spLocks noGrp="1"/>
          </p:cNvSpPr>
          <p:nvPr>
            <p:ph type="title"/>
          </p:nvPr>
        </p:nvSpPr>
        <p:spPr>
          <a:xfrm>
            <a:off x="457200" y="274685"/>
            <a:ext cx="8229600" cy="1143004"/>
          </a:xfrm>
          <a:prstGeom prst="rect">
            <a:avLst/>
          </a:prstGeom>
        </p:spPr>
        <p:txBody>
          <a:bodyPr lIns="45606" tIns="45606" rIns="45606" bIns="45606"/>
          <a:lstStyle>
            <a:lvl1pPr defTabSz="912135"/>
          </a:lstStyle>
          <a:p>
            <a:r>
              <a:t>Title Text</a:t>
            </a:r>
          </a:p>
        </p:txBody>
      </p:sp>
      <p:sp>
        <p:nvSpPr>
          <p:cNvPr id="4756" name="Body Level One…"/>
          <p:cNvSpPr txBox="1">
            <a:spLocks noGrp="1"/>
          </p:cNvSpPr>
          <p:nvPr>
            <p:ph type="body" sz="half" idx="1"/>
          </p:nvPr>
        </p:nvSpPr>
        <p:spPr>
          <a:xfrm>
            <a:off x="457200" y="1600246"/>
            <a:ext cx="4038600" cy="4525967"/>
          </a:xfrm>
          <a:prstGeom prst="rect">
            <a:avLst/>
          </a:prstGeom>
        </p:spPr>
        <p:txBody>
          <a:bodyPr lIns="45606" tIns="45606" rIns="45606" bIns="45606"/>
          <a:lstStyle>
            <a:lvl1pPr marL="342060" indent="-342060" defTabSz="912135">
              <a:spcBef>
                <a:spcPts val="600"/>
              </a:spcBef>
              <a:defRPr sz="2800"/>
            </a:lvl1pPr>
            <a:lvl2pPr marL="788625" indent="-332551" defTabSz="912135">
              <a:spcBef>
                <a:spcPts val="600"/>
              </a:spcBef>
              <a:defRPr sz="2800"/>
            </a:lvl2pPr>
            <a:lvl3pPr marL="1231391" indent="-319237" defTabSz="912135">
              <a:spcBef>
                <a:spcPts val="600"/>
              </a:spcBef>
              <a:defRPr sz="2800"/>
            </a:lvl3pPr>
            <a:lvl4pPr marL="1722931" indent="-354726" defTabSz="912135">
              <a:spcBef>
                <a:spcPts val="600"/>
              </a:spcBef>
              <a:defRPr sz="2800"/>
            </a:lvl4pPr>
            <a:lvl5pPr marL="2179003" indent="-354726" defTabSz="912135">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757"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09.xml><?xml version="1.0" encoding="utf-8"?>
<p:sldLayout xmlns:a="http://schemas.openxmlformats.org/drawingml/2006/main" xmlns:r="http://schemas.openxmlformats.org/officeDocument/2006/relationships" xmlns:p="http://schemas.openxmlformats.org/presentationml/2006/main" type="tx">
  <p:cSld name="14_Comparison">
    <p:spTree>
      <p:nvGrpSpPr>
        <p:cNvPr id="1" name=""/>
        <p:cNvGrpSpPr/>
        <p:nvPr/>
      </p:nvGrpSpPr>
      <p:grpSpPr>
        <a:xfrm>
          <a:off x="0" y="0"/>
          <a:ext cx="0" cy="0"/>
          <a:chOff x="0" y="0"/>
          <a:chExt cx="0" cy="0"/>
        </a:xfrm>
      </p:grpSpPr>
      <p:sp>
        <p:nvSpPr>
          <p:cNvPr id="4764" name="Title Text"/>
          <p:cNvSpPr txBox="1">
            <a:spLocks noGrp="1"/>
          </p:cNvSpPr>
          <p:nvPr>
            <p:ph type="title"/>
          </p:nvPr>
        </p:nvSpPr>
        <p:spPr>
          <a:xfrm>
            <a:off x="457200" y="274685"/>
            <a:ext cx="8229600" cy="1143004"/>
          </a:xfrm>
          <a:prstGeom prst="rect">
            <a:avLst/>
          </a:prstGeom>
        </p:spPr>
        <p:txBody>
          <a:bodyPr lIns="45606" tIns="45606" rIns="45606" bIns="45606"/>
          <a:lstStyle>
            <a:lvl1pPr defTabSz="912135"/>
          </a:lstStyle>
          <a:p>
            <a:r>
              <a:t>Title Text</a:t>
            </a:r>
          </a:p>
        </p:txBody>
      </p:sp>
      <p:sp>
        <p:nvSpPr>
          <p:cNvPr id="4765" name="Body Level One…"/>
          <p:cNvSpPr txBox="1">
            <a:spLocks noGrp="1"/>
          </p:cNvSpPr>
          <p:nvPr>
            <p:ph type="body" sz="quarter" idx="1"/>
          </p:nvPr>
        </p:nvSpPr>
        <p:spPr>
          <a:xfrm>
            <a:off x="457200" y="1535159"/>
            <a:ext cx="4040188" cy="639766"/>
          </a:xfrm>
          <a:prstGeom prst="rect">
            <a:avLst/>
          </a:prstGeom>
        </p:spPr>
        <p:txBody>
          <a:bodyPr lIns="45606" tIns="45606" rIns="45606" bIns="45606" anchor="b"/>
          <a:lstStyle>
            <a:lvl1pPr marL="0" indent="0" defTabSz="912135">
              <a:spcBef>
                <a:spcPts val="500"/>
              </a:spcBef>
              <a:buSzTx/>
              <a:buFontTx/>
              <a:buNone/>
              <a:defRPr sz="2400" b="1"/>
            </a:lvl1pPr>
            <a:lvl2pPr marL="0" indent="0" defTabSz="912135">
              <a:spcBef>
                <a:spcPts val="500"/>
              </a:spcBef>
              <a:buSzTx/>
              <a:buFontTx/>
              <a:buNone/>
              <a:defRPr sz="2400" b="1"/>
            </a:lvl2pPr>
            <a:lvl3pPr marL="0" indent="0" defTabSz="912135">
              <a:spcBef>
                <a:spcPts val="500"/>
              </a:spcBef>
              <a:buSzTx/>
              <a:buFontTx/>
              <a:buNone/>
              <a:defRPr sz="2400" b="1"/>
            </a:lvl3pPr>
            <a:lvl4pPr marL="0" indent="0" defTabSz="912135">
              <a:spcBef>
                <a:spcPts val="500"/>
              </a:spcBef>
              <a:buSzTx/>
              <a:buFontTx/>
              <a:buNone/>
              <a:defRPr sz="2400" b="1"/>
            </a:lvl4pPr>
            <a:lvl5pPr marL="0" indent="0" defTabSz="912135">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766" name="Shape 172"/>
          <p:cNvSpPr>
            <a:spLocks noGrp="1"/>
          </p:cNvSpPr>
          <p:nvPr>
            <p:ph type="body" sz="quarter" idx="21"/>
          </p:nvPr>
        </p:nvSpPr>
        <p:spPr>
          <a:xfrm>
            <a:off x="4645026" y="1535158"/>
            <a:ext cx="4041779" cy="639767"/>
          </a:xfrm>
          <a:prstGeom prst="rect">
            <a:avLst/>
          </a:prstGeom>
        </p:spPr>
        <p:txBody>
          <a:bodyPr lIns="45606" tIns="45606" rIns="45606" bIns="45606" anchor="b"/>
          <a:lstStyle/>
          <a:p>
            <a:endParaRPr/>
          </a:p>
        </p:txBody>
      </p:sp>
      <p:sp>
        <p:nvSpPr>
          <p:cNvPr id="4767"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10.xml><?xml version="1.0" encoding="utf-8"?>
<p:sldLayout xmlns:a="http://schemas.openxmlformats.org/drawingml/2006/main" xmlns:r="http://schemas.openxmlformats.org/officeDocument/2006/relationships" xmlns:p="http://schemas.openxmlformats.org/presentationml/2006/main" type="tx">
  <p:cSld name="20_Title Only">
    <p:spTree>
      <p:nvGrpSpPr>
        <p:cNvPr id="1" name=""/>
        <p:cNvGrpSpPr/>
        <p:nvPr/>
      </p:nvGrpSpPr>
      <p:grpSpPr>
        <a:xfrm>
          <a:off x="0" y="0"/>
          <a:ext cx="0" cy="0"/>
          <a:chOff x="0" y="0"/>
          <a:chExt cx="0" cy="0"/>
        </a:xfrm>
      </p:grpSpPr>
      <p:sp>
        <p:nvSpPr>
          <p:cNvPr id="4774" name="Title Text"/>
          <p:cNvSpPr txBox="1">
            <a:spLocks noGrp="1"/>
          </p:cNvSpPr>
          <p:nvPr>
            <p:ph type="title"/>
          </p:nvPr>
        </p:nvSpPr>
        <p:spPr>
          <a:xfrm>
            <a:off x="457200" y="274685"/>
            <a:ext cx="8229600" cy="1143004"/>
          </a:xfrm>
          <a:prstGeom prst="rect">
            <a:avLst/>
          </a:prstGeom>
        </p:spPr>
        <p:txBody>
          <a:bodyPr lIns="45606" tIns="45606" rIns="45606" bIns="45606"/>
          <a:lstStyle>
            <a:lvl1pPr defTabSz="912135"/>
          </a:lstStyle>
          <a:p>
            <a:r>
              <a:t>Title Text</a:t>
            </a:r>
          </a:p>
        </p:txBody>
      </p:sp>
      <p:sp>
        <p:nvSpPr>
          <p:cNvPr id="4775"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11.xml><?xml version="1.0" encoding="utf-8"?>
<p:sldLayout xmlns:a="http://schemas.openxmlformats.org/drawingml/2006/main" xmlns:r="http://schemas.openxmlformats.org/officeDocument/2006/relationships" xmlns:p="http://schemas.openxmlformats.org/presentationml/2006/main" type="tx">
  <p:cSld name="32_Blank">
    <p:spTree>
      <p:nvGrpSpPr>
        <p:cNvPr id="1" name=""/>
        <p:cNvGrpSpPr/>
        <p:nvPr/>
      </p:nvGrpSpPr>
      <p:grpSpPr>
        <a:xfrm>
          <a:off x="0" y="0"/>
          <a:ext cx="0" cy="0"/>
          <a:chOff x="0" y="0"/>
          <a:chExt cx="0" cy="0"/>
        </a:xfrm>
      </p:grpSpPr>
      <p:sp>
        <p:nvSpPr>
          <p:cNvPr id="4782"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12.xml><?xml version="1.0" encoding="utf-8"?>
<p:sldLayout xmlns:a="http://schemas.openxmlformats.org/drawingml/2006/main" xmlns:r="http://schemas.openxmlformats.org/officeDocument/2006/relationships" xmlns:p="http://schemas.openxmlformats.org/presentationml/2006/main" type="tx">
  <p:cSld name="2_Blank 0">
    <p:spTree>
      <p:nvGrpSpPr>
        <p:cNvPr id="1" name=""/>
        <p:cNvGrpSpPr/>
        <p:nvPr/>
      </p:nvGrpSpPr>
      <p:grpSpPr>
        <a:xfrm>
          <a:off x="0" y="0"/>
          <a:ext cx="0" cy="0"/>
          <a:chOff x="0" y="0"/>
          <a:chExt cx="0" cy="0"/>
        </a:xfrm>
      </p:grpSpPr>
      <p:sp>
        <p:nvSpPr>
          <p:cNvPr id="4789"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13.xml><?xml version="1.0" encoding="utf-8"?>
<p:sldLayout xmlns:a="http://schemas.openxmlformats.org/drawingml/2006/main" xmlns:r="http://schemas.openxmlformats.org/officeDocument/2006/relationships" xmlns:p="http://schemas.openxmlformats.org/presentationml/2006/main" type="tx">
  <p:cSld name="15_Content with Caption">
    <p:spTree>
      <p:nvGrpSpPr>
        <p:cNvPr id="1" name=""/>
        <p:cNvGrpSpPr/>
        <p:nvPr/>
      </p:nvGrpSpPr>
      <p:grpSpPr>
        <a:xfrm>
          <a:off x="0" y="0"/>
          <a:ext cx="0" cy="0"/>
          <a:chOff x="0" y="0"/>
          <a:chExt cx="0" cy="0"/>
        </a:xfrm>
      </p:grpSpPr>
      <p:sp>
        <p:nvSpPr>
          <p:cNvPr id="4796" name="Title Text"/>
          <p:cNvSpPr txBox="1">
            <a:spLocks noGrp="1"/>
          </p:cNvSpPr>
          <p:nvPr>
            <p:ph type="title"/>
          </p:nvPr>
        </p:nvSpPr>
        <p:spPr>
          <a:xfrm>
            <a:off x="457201" y="273099"/>
            <a:ext cx="3008317" cy="1162054"/>
          </a:xfrm>
          <a:prstGeom prst="rect">
            <a:avLst/>
          </a:prstGeom>
        </p:spPr>
        <p:txBody>
          <a:bodyPr lIns="45606" tIns="45606" rIns="45606" bIns="45606" anchor="b"/>
          <a:lstStyle>
            <a:lvl1pPr algn="l" defTabSz="912135">
              <a:defRPr sz="2000" b="1"/>
            </a:lvl1pPr>
          </a:lstStyle>
          <a:p>
            <a:r>
              <a:t>Title Text</a:t>
            </a:r>
          </a:p>
        </p:txBody>
      </p:sp>
      <p:sp>
        <p:nvSpPr>
          <p:cNvPr id="4797" name="Body Level One…"/>
          <p:cNvSpPr txBox="1">
            <a:spLocks noGrp="1"/>
          </p:cNvSpPr>
          <p:nvPr>
            <p:ph type="body" idx="1"/>
          </p:nvPr>
        </p:nvSpPr>
        <p:spPr>
          <a:xfrm>
            <a:off x="3575050" y="273099"/>
            <a:ext cx="5111750" cy="5853115"/>
          </a:xfrm>
          <a:prstGeom prst="rect">
            <a:avLst/>
          </a:prstGeom>
        </p:spPr>
        <p:txBody>
          <a:bodyPr lIns="45606" tIns="45606" rIns="45606" bIns="45606"/>
          <a:lstStyle>
            <a:lvl1pPr marL="342060" indent="-342060" defTabSz="912135"/>
            <a:lvl2pPr marL="781834" indent="-325766" defTabSz="912135"/>
            <a:lvl3pPr marL="1216184" indent="-304045" defTabSz="912135"/>
            <a:lvl4pPr marL="1733056" indent="-364841" defTabSz="912135"/>
            <a:lvl5pPr marL="2189128" indent="-364839" defTabSz="912135"/>
          </a:lstStyle>
          <a:p>
            <a:r>
              <a:t>Body Level One</a:t>
            </a:r>
          </a:p>
          <a:p>
            <a:pPr lvl="1"/>
            <a:r>
              <a:t>Body Level Two</a:t>
            </a:r>
          </a:p>
          <a:p>
            <a:pPr lvl="2"/>
            <a:r>
              <a:t>Body Level Three</a:t>
            </a:r>
          </a:p>
          <a:p>
            <a:pPr lvl="3"/>
            <a:r>
              <a:t>Body Level Four</a:t>
            </a:r>
          </a:p>
          <a:p>
            <a:pPr lvl="4"/>
            <a:r>
              <a:t>Body Level Five</a:t>
            </a:r>
          </a:p>
        </p:txBody>
      </p:sp>
      <p:sp>
        <p:nvSpPr>
          <p:cNvPr id="4798" name="Shape 204"/>
          <p:cNvSpPr>
            <a:spLocks noGrp="1"/>
          </p:cNvSpPr>
          <p:nvPr>
            <p:ph type="body" sz="half" idx="21"/>
          </p:nvPr>
        </p:nvSpPr>
        <p:spPr>
          <a:xfrm>
            <a:off x="457201" y="1435101"/>
            <a:ext cx="3008317" cy="4691063"/>
          </a:xfrm>
          <a:prstGeom prst="rect">
            <a:avLst/>
          </a:prstGeom>
        </p:spPr>
        <p:txBody>
          <a:bodyPr lIns="45606" tIns="45606" rIns="45606" bIns="45606"/>
          <a:lstStyle/>
          <a:p>
            <a:endParaRPr/>
          </a:p>
        </p:txBody>
      </p:sp>
      <p:sp>
        <p:nvSpPr>
          <p:cNvPr id="4799"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14.xml><?xml version="1.0" encoding="utf-8"?>
<p:sldLayout xmlns:a="http://schemas.openxmlformats.org/drawingml/2006/main" xmlns:r="http://schemas.openxmlformats.org/officeDocument/2006/relationships" xmlns:p="http://schemas.openxmlformats.org/presentationml/2006/main" type="tx">
  <p:cSld name="17_Picture with Caption">
    <p:spTree>
      <p:nvGrpSpPr>
        <p:cNvPr id="1" name=""/>
        <p:cNvGrpSpPr/>
        <p:nvPr/>
      </p:nvGrpSpPr>
      <p:grpSpPr>
        <a:xfrm>
          <a:off x="0" y="0"/>
          <a:ext cx="0" cy="0"/>
          <a:chOff x="0" y="0"/>
          <a:chExt cx="0" cy="0"/>
        </a:xfrm>
      </p:grpSpPr>
      <p:sp>
        <p:nvSpPr>
          <p:cNvPr id="4806" name="Title Text"/>
          <p:cNvSpPr txBox="1">
            <a:spLocks noGrp="1"/>
          </p:cNvSpPr>
          <p:nvPr>
            <p:ph type="title"/>
          </p:nvPr>
        </p:nvSpPr>
        <p:spPr>
          <a:xfrm>
            <a:off x="1792334" y="4800648"/>
            <a:ext cx="5486406" cy="566742"/>
          </a:xfrm>
          <a:prstGeom prst="rect">
            <a:avLst/>
          </a:prstGeom>
        </p:spPr>
        <p:txBody>
          <a:bodyPr lIns="45606" tIns="45606" rIns="45606" bIns="45606" anchor="b"/>
          <a:lstStyle>
            <a:lvl1pPr algn="l" defTabSz="912135">
              <a:defRPr sz="2000" b="1"/>
            </a:lvl1pPr>
          </a:lstStyle>
          <a:p>
            <a:r>
              <a:t>Title Text</a:t>
            </a:r>
          </a:p>
        </p:txBody>
      </p:sp>
      <p:sp>
        <p:nvSpPr>
          <p:cNvPr id="4807" name="Shape 213"/>
          <p:cNvSpPr>
            <a:spLocks noGrp="1"/>
          </p:cNvSpPr>
          <p:nvPr>
            <p:ph type="pic" sz="half" idx="21"/>
          </p:nvPr>
        </p:nvSpPr>
        <p:spPr>
          <a:xfrm>
            <a:off x="1792334" y="612775"/>
            <a:ext cx="5486406" cy="4114800"/>
          </a:xfrm>
          <a:prstGeom prst="rect">
            <a:avLst/>
          </a:prstGeom>
        </p:spPr>
        <p:txBody>
          <a:bodyPr lIns="91439" tIns="45719" rIns="91439" bIns="45719">
            <a:noAutofit/>
          </a:bodyPr>
          <a:lstStyle/>
          <a:p>
            <a:endParaRPr/>
          </a:p>
        </p:txBody>
      </p:sp>
      <p:sp>
        <p:nvSpPr>
          <p:cNvPr id="4808" name="Body Level One…"/>
          <p:cNvSpPr txBox="1">
            <a:spLocks noGrp="1"/>
          </p:cNvSpPr>
          <p:nvPr>
            <p:ph type="body" sz="quarter" idx="1"/>
          </p:nvPr>
        </p:nvSpPr>
        <p:spPr>
          <a:xfrm>
            <a:off x="1792334" y="5367339"/>
            <a:ext cx="5486406" cy="804866"/>
          </a:xfrm>
          <a:prstGeom prst="rect">
            <a:avLst/>
          </a:prstGeom>
        </p:spPr>
        <p:txBody>
          <a:bodyPr lIns="45606" tIns="45606" rIns="45606" bIns="45606"/>
          <a:lstStyle>
            <a:lvl1pPr marL="0" indent="0" defTabSz="912135">
              <a:spcBef>
                <a:spcPts val="300"/>
              </a:spcBef>
              <a:buSzTx/>
              <a:buFontTx/>
              <a:buNone/>
              <a:defRPr sz="1400"/>
            </a:lvl1pPr>
            <a:lvl2pPr marL="0" indent="0" defTabSz="912135">
              <a:spcBef>
                <a:spcPts val="300"/>
              </a:spcBef>
              <a:buSzTx/>
              <a:buFontTx/>
              <a:buNone/>
              <a:defRPr sz="1400"/>
            </a:lvl2pPr>
            <a:lvl3pPr marL="0" indent="0" defTabSz="912135">
              <a:spcBef>
                <a:spcPts val="300"/>
              </a:spcBef>
              <a:buSzTx/>
              <a:buFontTx/>
              <a:buNone/>
              <a:defRPr sz="1400"/>
            </a:lvl3pPr>
            <a:lvl4pPr marL="0" indent="0" defTabSz="912135">
              <a:spcBef>
                <a:spcPts val="300"/>
              </a:spcBef>
              <a:buSzTx/>
              <a:buFontTx/>
              <a:buNone/>
              <a:defRPr sz="1400"/>
            </a:lvl4pPr>
            <a:lvl5pPr marL="0" indent="0" defTabSz="912135">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809"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15.xml><?xml version="1.0" encoding="utf-8"?>
<p:sldLayout xmlns:a="http://schemas.openxmlformats.org/drawingml/2006/main" xmlns:r="http://schemas.openxmlformats.org/officeDocument/2006/relationships" xmlns:p="http://schemas.openxmlformats.org/presentationml/2006/main" type="tx">
  <p:cSld name="1_Title and Vertical Text">
    <p:spTree>
      <p:nvGrpSpPr>
        <p:cNvPr id="1" name=""/>
        <p:cNvGrpSpPr/>
        <p:nvPr/>
      </p:nvGrpSpPr>
      <p:grpSpPr>
        <a:xfrm>
          <a:off x="0" y="0"/>
          <a:ext cx="0" cy="0"/>
          <a:chOff x="0" y="0"/>
          <a:chExt cx="0" cy="0"/>
        </a:xfrm>
      </p:grpSpPr>
      <p:sp>
        <p:nvSpPr>
          <p:cNvPr id="4816" name="Title Text"/>
          <p:cNvSpPr txBox="1">
            <a:spLocks noGrp="1"/>
          </p:cNvSpPr>
          <p:nvPr>
            <p:ph type="title"/>
          </p:nvPr>
        </p:nvSpPr>
        <p:spPr>
          <a:xfrm>
            <a:off x="457200" y="274685"/>
            <a:ext cx="8229600" cy="1143004"/>
          </a:xfrm>
          <a:prstGeom prst="rect">
            <a:avLst/>
          </a:prstGeom>
        </p:spPr>
        <p:txBody>
          <a:bodyPr lIns="45606" tIns="45606" rIns="45606" bIns="45606"/>
          <a:lstStyle>
            <a:lvl1pPr defTabSz="912135"/>
          </a:lstStyle>
          <a:p>
            <a:r>
              <a:t>Title Text</a:t>
            </a:r>
          </a:p>
        </p:txBody>
      </p:sp>
      <p:sp>
        <p:nvSpPr>
          <p:cNvPr id="4817" name="Body Level One…"/>
          <p:cNvSpPr txBox="1">
            <a:spLocks noGrp="1"/>
          </p:cNvSpPr>
          <p:nvPr>
            <p:ph type="body" idx="1"/>
          </p:nvPr>
        </p:nvSpPr>
        <p:spPr>
          <a:xfrm>
            <a:off x="457200" y="1600246"/>
            <a:ext cx="8229600" cy="4525967"/>
          </a:xfrm>
          <a:prstGeom prst="rect">
            <a:avLst/>
          </a:prstGeom>
        </p:spPr>
        <p:txBody>
          <a:bodyPr lIns="45606" tIns="45606" rIns="45606" bIns="45606"/>
          <a:lstStyle>
            <a:lvl1pPr marL="342060" indent="-342060" defTabSz="912135"/>
            <a:lvl2pPr marL="781834" indent="-325766" defTabSz="912135"/>
            <a:lvl3pPr marL="1216184" indent="-304045" defTabSz="912135"/>
            <a:lvl4pPr marL="1733056" indent="-364841" defTabSz="912135"/>
            <a:lvl5pPr marL="2189128" indent="-364839" defTabSz="912135"/>
          </a:lstStyle>
          <a:p>
            <a:r>
              <a:t>Body Level One</a:t>
            </a:r>
          </a:p>
          <a:p>
            <a:pPr lvl="1"/>
            <a:r>
              <a:t>Body Level Two</a:t>
            </a:r>
          </a:p>
          <a:p>
            <a:pPr lvl="2"/>
            <a:r>
              <a:t>Body Level Three</a:t>
            </a:r>
          </a:p>
          <a:p>
            <a:pPr lvl="3"/>
            <a:r>
              <a:t>Body Level Four</a:t>
            </a:r>
          </a:p>
          <a:p>
            <a:pPr lvl="4"/>
            <a:r>
              <a:t>Body Level Five</a:t>
            </a:r>
          </a:p>
        </p:txBody>
      </p:sp>
      <p:sp>
        <p:nvSpPr>
          <p:cNvPr id="4818"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16.xml><?xml version="1.0" encoding="utf-8"?>
<p:sldLayout xmlns:a="http://schemas.openxmlformats.org/drawingml/2006/main" xmlns:r="http://schemas.openxmlformats.org/officeDocument/2006/relationships" xmlns:p="http://schemas.openxmlformats.org/presentationml/2006/main" type="tx">
  <p:cSld name="9_Vertical Title and Text">
    <p:spTree>
      <p:nvGrpSpPr>
        <p:cNvPr id="1" name=""/>
        <p:cNvGrpSpPr/>
        <p:nvPr/>
      </p:nvGrpSpPr>
      <p:grpSpPr>
        <a:xfrm>
          <a:off x="0" y="0"/>
          <a:ext cx="0" cy="0"/>
          <a:chOff x="0" y="0"/>
          <a:chExt cx="0" cy="0"/>
        </a:xfrm>
      </p:grpSpPr>
      <p:sp>
        <p:nvSpPr>
          <p:cNvPr id="4825" name="Title Text"/>
          <p:cNvSpPr txBox="1">
            <a:spLocks noGrp="1"/>
          </p:cNvSpPr>
          <p:nvPr>
            <p:ph type="title"/>
          </p:nvPr>
        </p:nvSpPr>
        <p:spPr>
          <a:xfrm>
            <a:off x="6629400" y="274638"/>
            <a:ext cx="2057400" cy="5851527"/>
          </a:xfrm>
          <a:prstGeom prst="rect">
            <a:avLst/>
          </a:prstGeom>
        </p:spPr>
        <p:txBody>
          <a:bodyPr lIns="45606" tIns="45606" rIns="45606" bIns="45606"/>
          <a:lstStyle>
            <a:lvl1pPr defTabSz="912135"/>
          </a:lstStyle>
          <a:p>
            <a:r>
              <a:t>Title Text</a:t>
            </a:r>
          </a:p>
        </p:txBody>
      </p:sp>
      <p:sp>
        <p:nvSpPr>
          <p:cNvPr id="4826" name="Body Level One…"/>
          <p:cNvSpPr txBox="1">
            <a:spLocks noGrp="1"/>
          </p:cNvSpPr>
          <p:nvPr>
            <p:ph type="body" idx="1"/>
          </p:nvPr>
        </p:nvSpPr>
        <p:spPr>
          <a:xfrm>
            <a:off x="457248" y="274638"/>
            <a:ext cx="6019804" cy="5851527"/>
          </a:xfrm>
          <a:prstGeom prst="rect">
            <a:avLst/>
          </a:prstGeom>
        </p:spPr>
        <p:txBody>
          <a:bodyPr lIns="45606" tIns="45606" rIns="45606" bIns="45606"/>
          <a:lstStyle>
            <a:lvl1pPr marL="342060" indent="-342060" defTabSz="912135"/>
            <a:lvl2pPr marL="781834" indent="-325766" defTabSz="912135"/>
            <a:lvl3pPr marL="1216184" indent="-304045" defTabSz="912135"/>
            <a:lvl4pPr marL="1733056" indent="-364841" defTabSz="912135"/>
            <a:lvl5pPr marL="2189128" indent="-364839" defTabSz="912135"/>
          </a:lstStyle>
          <a:p>
            <a:r>
              <a:t>Body Level One</a:t>
            </a:r>
          </a:p>
          <a:p>
            <a:pPr lvl="1"/>
            <a:r>
              <a:t>Body Level Two</a:t>
            </a:r>
          </a:p>
          <a:p>
            <a:pPr lvl="2"/>
            <a:r>
              <a:t>Body Level Three</a:t>
            </a:r>
          </a:p>
          <a:p>
            <a:pPr lvl="3"/>
            <a:r>
              <a:t>Body Level Four</a:t>
            </a:r>
          </a:p>
          <a:p>
            <a:pPr lvl="4"/>
            <a:r>
              <a:t>Body Level Five</a:t>
            </a:r>
          </a:p>
        </p:txBody>
      </p:sp>
      <p:sp>
        <p:nvSpPr>
          <p:cNvPr id="4827" name="Slide Number"/>
          <p:cNvSpPr txBox="1">
            <a:spLocks noGrp="1"/>
          </p:cNvSpPr>
          <p:nvPr>
            <p:ph type="sldNum" sz="quarter" idx="2"/>
          </p:nvPr>
        </p:nvSpPr>
        <p:spPr>
          <a:xfrm>
            <a:off x="8413377" y="6406905"/>
            <a:ext cx="273428" cy="264027"/>
          </a:xfrm>
          <a:prstGeom prst="rect">
            <a:avLst/>
          </a:prstGeom>
        </p:spPr>
        <p:txBody>
          <a:bodyPr lIns="45606" tIns="45606" rIns="45606" bIns="456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17.xml><?xml version="1.0" encoding="utf-8"?>
<p:sldLayout xmlns:a="http://schemas.openxmlformats.org/drawingml/2006/main" xmlns:r="http://schemas.openxmlformats.org/officeDocument/2006/relationships" xmlns:p="http://schemas.openxmlformats.org/presentationml/2006/main" type="tx">
  <p:cSld name="33_Title Slide">
    <p:spTree>
      <p:nvGrpSpPr>
        <p:cNvPr id="1" name=""/>
        <p:cNvGrpSpPr/>
        <p:nvPr/>
      </p:nvGrpSpPr>
      <p:grpSpPr>
        <a:xfrm>
          <a:off x="0" y="0"/>
          <a:ext cx="0" cy="0"/>
          <a:chOff x="0" y="0"/>
          <a:chExt cx="0" cy="0"/>
        </a:xfrm>
      </p:grpSpPr>
      <p:sp>
        <p:nvSpPr>
          <p:cNvPr id="4834" name="Title Text"/>
          <p:cNvSpPr txBox="1">
            <a:spLocks noGrp="1"/>
          </p:cNvSpPr>
          <p:nvPr>
            <p:ph type="title"/>
          </p:nvPr>
        </p:nvSpPr>
        <p:spPr>
          <a:xfrm>
            <a:off x="685800" y="2130425"/>
            <a:ext cx="7772400" cy="1470026"/>
          </a:xfrm>
          <a:prstGeom prst="rect">
            <a:avLst/>
          </a:prstGeom>
        </p:spPr>
        <p:txBody>
          <a:bodyPr lIns="45609" tIns="45609" rIns="45609" bIns="45609"/>
          <a:lstStyle>
            <a:lvl1pPr defTabSz="912151"/>
          </a:lstStyle>
          <a:p>
            <a:r>
              <a:t>Title Text</a:t>
            </a:r>
          </a:p>
        </p:txBody>
      </p:sp>
      <p:sp>
        <p:nvSpPr>
          <p:cNvPr id="4835" name="Body Level One…"/>
          <p:cNvSpPr txBox="1">
            <a:spLocks noGrp="1"/>
          </p:cNvSpPr>
          <p:nvPr>
            <p:ph type="body" sz="quarter" idx="1"/>
          </p:nvPr>
        </p:nvSpPr>
        <p:spPr>
          <a:xfrm>
            <a:off x="1371600" y="3886200"/>
            <a:ext cx="6400800" cy="1752600"/>
          </a:xfrm>
          <a:prstGeom prst="rect">
            <a:avLst/>
          </a:prstGeom>
        </p:spPr>
        <p:txBody>
          <a:bodyPr lIns="45609" tIns="45609" rIns="45609" bIns="45609"/>
          <a:lstStyle>
            <a:lvl1pPr marL="0" indent="0" algn="ctr" defTabSz="912151">
              <a:buSzTx/>
              <a:buFontTx/>
              <a:buNone/>
              <a:defRPr>
                <a:solidFill>
                  <a:srgbClr val="888888"/>
                </a:solidFill>
              </a:defRPr>
            </a:lvl1pPr>
            <a:lvl2pPr marL="0" indent="0" algn="ctr" defTabSz="912151">
              <a:buSzTx/>
              <a:buFontTx/>
              <a:buNone/>
              <a:defRPr>
                <a:solidFill>
                  <a:srgbClr val="888888"/>
                </a:solidFill>
              </a:defRPr>
            </a:lvl2pPr>
            <a:lvl3pPr marL="0" indent="0" algn="ctr" defTabSz="912151">
              <a:buSzTx/>
              <a:buFontTx/>
              <a:buNone/>
              <a:defRPr>
                <a:solidFill>
                  <a:srgbClr val="888888"/>
                </a:solidFill>
              </a:defRPr>
            </a:lvl3pPr>
            <a:lvl4pPr marL="0" indent="0" algn="ctr" defTabSz="912151">
              <a:buSzTx/>
              <a:buFontTx/>
              <a:buNone/>
              <a:defRPr>
                <a:solidFill>
                  <a:srgbClr val="888888"/>
                </a:solidFill>
              </a:defRPr>
            </a:lvl4pPr>
            <a:lvl5pPr marL="0" indent="0" algn="ctr" defTabSz="912151">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836"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18.xml><?xml version="1.0" encoding="utf-8"?>
<p:sldLayout xmlns:a="http://schemas.openxmlformats.org/drawingml/2006/main" xmlns:r="http://schemas.openxmlformats.org/officeDocument/2006/relationships" xmlns:p="http://schemas.openxmlformats.org/presentationml/2006/main" type="tx">
  <p:cSld name="25_Title and Content">
    <p:spTree>
      <p:nvGrpSpPr>
        <p:cNvPr id="1" name=""/>
        <p:cNvGrpSpPr/>
        <p:nvPr/>
      </p:nvGrpSpPr>
      <p:grpSpPr>
        <a:xfrm>
          <a:off x="0" y="0"/>
          <a:ext cx="0" cy="0"/>
          <a:chOff x="0" y="0"/>
          <a:chExt cx="0" cy="0"/>
        </a:xfrm>
      </p:grpSpPr>
      <p:sp>
        <p:nvSpPr>
          <p:cNvPr id="4843"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lstStyle>
          <a:p>
            <a:r>
              <a:t>Title Text</a:t>
            </a:r>
          </a:p>
        </p:txBody>
      </p:sp>
      <p:sp>
        <p:nvSpPr>
          <p:cNvPr id="4844" name="Body Level One…"/>
          <p:cNvSpPr txBox="1">
            <a:spLocks noGrp="1"/>
          </p:cNvSpPr>
          <p:nvPr>
            <p:ph type="body" idx="1"/>
          </p:nvPr>
        </p:nvSpPr>
        <p:spPr>
          <a:xfrm>
            <a:off x="457200" y="1600246"/>
            <a:ext cx="8229600" cy="4525967"/>
          </a:xfrm>
          <a:prstGeom prst="rect">
            <a:avLst/>
          </a:prstGeom>
        </p:spPr>
        <p:txBody>
          <a:bodyPr lIns="45609" tIns="45609" rIns="45609" bIns="45609"/>
          <a:lstStyle>
            <a:lvl1pPr marL="342068" indent="-342068" defTabSz="912151"/>
            <a:lvl2pPr marL="781851" indent="-325774" defTabSz="912151"/>
            <a:lvl3pPr marL="1216209" indent="-304053" defTabSz="912151"/>
            <a:lvl4pPr marL="1733092" indent="-364850" defTabSz="912151"/>
            <a:lvl5pPr marL="2189176" indent="-364850" defTabSz="912151"/>
          </a:lstStyle>
          <a:p>
            <a:r>
              <a:t>Body Level One</a:t>
            </a:r>
          </a:p>
          <a:p>
            <a:pPr lvl="1"/>
            <a:r>
              <a:t>Body Level Two</a:t>
            </a:r>
          </a:p>
          <a:p>
            <a:pPr lvl="2"/>
            <a:r>
              <a:t>Body Level Three</a:t>
            </a:r>
          </a:p>
          <a:p>
            <a:pPr lvl="3"/>
            <a:r>
              <a:t>Body Level Four</a:t>
            </a:r>
          </a:p>
          <a:p>
            <a:pPr lvl="4"/>
            <a:r>
              <a:t>Body Level Five</a:t>
            </a:r>
          </a:p>
        </p:txBody>
      </p:sp>
      <p:sp>
        <p:nvSpPr>
          <p:cNvPr id="4845"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19.xml><?xml version="1.0" encoding="utf-8"?>
<p:sldLayout xmlns:a="http://schemas.openxmlformats.org/drawingml/2006/main" xmlns:r="http://schemas.openxmlformats.org/officeDocument/2006/relationships" xmlns:p="http://schemas.openxmlformats.org/presentationml/2006/main" type="tx">
  <p:cSld name="19_Section Header">
    <p:spTree>
      <p:nvGrpSpPr>
        <p:cNvPr id="1" name=""/>
        <p:cNvGrpSpPr/>
        <p:nvPr/>
      </p:nvGrpSpPr>
      <p:grpSpPr>
        <a:xfrm>
          <a:off x="0" y="0"/>
          <a:ext cx="0" cy="0"/>
          <a:chOff x="0" y="0"/>
          <a:chExt cx="0" cy="0"/>
        </a:xfrm>
      </p:grpSpPr>
      <p:sp>
        <p:nvSpPr>
          <p:cNvPr id="4852" name="Title Text"/>
          <p:cNvSpPr txBox="1">
            <a:spLocks noGrp="1"/>
          </p:cNvSpPr>
          <p:nvPr>
            <p:ph type="title"/>
          </p:nvPr>
        </p:nvSpPr>
        <p:spPr>
          <a:xfrm>
            <a:off x="722359" y="4406948"/>
            <a:ext cx="7772404" cy="1362078"/>
          </a:xfrm>
          <a:prstGeom prst="rect">
            <a:avLst/>
          </a:prstGeom>
        </p:spPr>
        <p:txBody>
          <a:bodyPr lIns="45609" tIns="45609" rIns="45609" bIns="45609" anchor="t"/>
          <a:lstStyle>
            <a:lvl1pPr algn="l" defTabSz="912151">
              <a:defRPr sz="4000" b="1" cap="all"/>
            </a:lvl1pPr>
          </a:lstStyle>
          <a:p>
            <a:r>
              <a:t>Title Text</a:t>
            </a:r>
          </a:p>
        </p:txBody>
      </p:sp>
      <p:sp>
        <p:nvSpPr>
          <p:cNvPr id="4853" name="Body Level One…"/>
          <p:cNvSpPr txBox="1">
            <a:spLocks noGrp="1"/>
          </p:cNvSpPr>
          <p:nvPr>
            <p:ph type="body" sz="quarter" idx="1"/>
          </p:nvPr>
        </p:nvSpPr>
        <p:spPr>
          <a:xfrm>
            <a:off x="722359" y="2906714"/>
            <a:ext cx="7772404" cy="1500191"/>
          </a:xfrm>
          <a:prstGeom prst="rect">
            <a:avLst/>
          </a:prstGeom>
        </p:spPr>
        <p:txBody>
          <a:bodyPr lIns="45609" tIns="45609" rIns="45609" bIns="45609" anchor="b"/>
          <a:lstStyle>
            <a:lvl1pPr marL="0" indent="0" defTabSz="912151">
              <a:spcBef>
                <a:spcPts val="400"/>
              </a:spcBef>
              <a:buSzTx/>
              <a:buFontTx/>
              <a:buNone/>
              <a:defRPr sz="2000">
                <a:solidFill>
                  <a:srgbClr val="888888"/>
                </a:solidFill>
              </a:defRPr>
            </a:lvl1pPr>
            <a:lvl2pPr marL="0" indent="0" defTabSz="912151">
              <a:spcBef>
                <a:spcPts val="400"/>
              </a:spcBef>
              <a:buSzTx/>
              <a:buFontTx/>
              <a:buNone/>
              <a:defRPr sz="2000">
                <a:solidFill>
                  <a:srgbClr val="888888"/>
                </a:solidFill>
              </a:defRPr>
            </a:lvl2pPr>
            <a:lvl3pPr marL="0" indent="0" defTabSz="912151">
              <a:spcBef>
                <a:spcPts val="400"/>
              </a:spcBef>
              <a:buSzTx/>
              <a:buFontTx/>
              <a:buNone/>
              <a:defRPr sz="2000">
                <a:solidFill>
                  <a:srgbClr val="888888"/>
                </a:solidFill>
              </a:defRPr>
            </a:lvl3pPr>
            <a:lvl4pPr marL="0" indent="0" defTabSz="912151">
              <a:spcBef>
                <a:spcPts val="400"/>
              </a:spcBef>
              <a:buSzTx/>
              <a:buFontTx/>
              <a:buNone/>
              <a:defRPr sz="2000">
                <a:solidFill>
                  <a:srgbClr val="888888"/>
                </a:solidFill>
              </a:defRPr>
            </a:lvl4pPr>
            <a:lvl5pPr marL="0" indent="0" defTabSz="912151">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854"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20.xml><?xml version="1.0" encoding="utf-8"?>
<p:sldLayout xmlns:a="http://schemas.openxmlformats.org/drawingml/2006/main" xmlns:r="http://schemas.openxmlformats.org/officeDocument/2006/relationships" xmlns:p="http://schemas.openxmlformats.org/presentationml/2006/main" type="tx">
  <p:cSld name="15_Two Content">
    <p:spTree>
      <p:nvGrpSpPr>
        <p:cNvPr id="1" name=""/>
        <p:cNvGrpSpPr/>
        <p:nvPr/>
      </p:nvGrpSpPr>
      <p:grpSpPr>
        <a:xfrm>
          <a:off x="0" y="0"/>
          <a:ext cx="0" cy="0"/>
          <a:chOff x="0" y="0"/>
          <a:chExt cx="0" cy="0"/>
        </a:xfrm>
      </p:grpSpPr>
      <p:sp>
        <p:nvSpPr>
          <p:cNvPr id="4861"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lstStyle>
          <a:p>
            <a:r>
              <a:t>Title Text</a:t>
            </a:r>
          </a:p>
        </p:txBody>
      </p:sp>
      <p:sp>
        <p:nvSpPr>
          <p:cNvPr id="4862" name="Body Level One…"/>
          <p:cNvSpPr txBox="1">
            <a:spLocks noGrp="1"/>
          </p:cNvSpPr>
          <p:nvPr>
            <p:ph type="body" sz="half" idx="1"/>
          </p:nvPr>
        </p:nvSpPr>
        <p:spPr>
          <a:xfrm>
            <a:off x="457200" y="1600246"/>
            <a:ext cx="4038600" cy="4525967"/>
          </a:xfrm>
          <a:prstGeom prst="rect">
            <a:avLst/>
          </a:prstGeom>
        </p:spPr>
        <p:txBody>
          <a:bodyPr lIns="45609" tIns="45609" rIns="45609" bIns="45609"/>
          <a:lstStyle>
            <a:lvl1pPr marL="342068" indent="-342068" defTabSz="912151">
              <a:spcBef>
                <a:spcPts val="600"/>
              </a:spcBef>
              <a:defRPr sz="2800"/>
            </a:lvl1pPr>
            <a:lvl2pPr marL="788641" indent="-332557" defTabSz="912151">
              <a:spcBef>
                <a:spcPts val="600"/>
              </a:spcBef>
              <a:defRPr sz="2800"/>
            </a:lvl2pPr>
            <a:lvl3pPr marL="1231413" indent="-319243" defTabSz="912151">
              <a:spcBef>
                <a:spcPts val="600"/>
              </a:spcBef>
              <a:defRPr sz="2800"/>
            </a:lvl3pPr>
            <a:lvl4pPr marL="1722964" indent="-354736" defTabSz="912151">
              <a:spcBef>
                <a:spcPts val="600"/>
              </a:spcBef>
              <a:defRPr sz="2800"/>
            </a:lvl4pPr>
            <a:lvl5pPr marL="2179048" indent="-354736" defTabSz="912151">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863"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21.xml><?xml version="1.0" encoding="utf-8"?>
<p:sldLayout xmlns:a="http://schemas.openxmlformats.org/drawingml/2006/main" xmlns:r="http://schemas.openxmlformats.org/officeDocument/2006/relationships" xmlns:p="http://schemas.openxmlformats.org/presentationml/2006/main" type="tx">
  <p:cSld name="15_Comparison">
    <p:spTree>
      <p:nvGrpSpPr>
        <p:cNvPr id="1" name=""/>
        <p:cNvGrpSpPr/>
        <p:nvPr/>
      </p:nvGrpSpPr>
      <p:grpSpPr>
        <a:xfrm>
          <a:off x="0" y="0"/>
          <a:ext cx="0" cy="0"/>
          <a:chOff x="0" y="0"/>
          <a:chExt cx="0" cy="0"/>
        </a:xfrm>
      </p:grpSpPr>
      <p:sp>
        <p:nvSpPr>
          <p:cNvPr id="4870"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lstStyle>
          <a:p>
            <a:r>
              <a:t>Title Text</a:t>
            </a:r>
          </a:p>
        </p:txBody>
      </p:sp>
      <p:sp>
        <p:nvSpPr>
          <p:cNvPr id="4871" name="Body Level One…"/>
          <p:cNvSpPr txBox="1">
            <a:spLocks noGrp="1"/>
          </p:cNvSpPr>
          <p:nvPr>
            <p:ph type="body" sz="quarter" idx="1"/>
          </p:nvPr>
        </p:nvSpPr>
        <p:spPr>
          <a:xfrm>
            <a:off x="457200" y="1535159"/>
            <a:ext cx="4040188" cy="639766"/>
          </a:xfrm>
          <a:prstGeom prst="rect">
            <a:avLst/>
          </a:prstGeom>
        </p:spPr>
        <p:txBody>
          <a:bodyPr lIns="45609" tIns="45609" rIns="45609" bIns="45609" anchor="b"/>
          <a:lstStyle>
            <a:lvl1pPr marL="0" indent="0" defTabSz="912151">
              <a:spcBef>
                <a:spcPts val="500"/>
              </a:spcBef>
              <a:buSzTx/>
              <a:buFontTx/>
              <a:buNone/>
              <a:defRPr sz="2400" b="1"/>
            </a:lvl1pPr>
            <a:lvl2pPr marL="0" indent="0" defTabSz="912151">
              <a:spcBef>
                <a:spcPts val="500"/>
              </a:spcBef>
              <a:buSzTx/>
              <a:buFontTx/>
              <a:buNone/>
              <a:defRPr sz="2400" b="1"/>
            </a:lvl2pPr>
            <a:lvl3pPr marL="0" indent="0" defTabSz="912151">
              <a:spcBef>
                <a:spcPts val="500"/>
              </a:spcBef>
              <a:buSzTx/>
              <a:buFontTx/>
              <a:buNone/>
              <a:defRPr sz="2400" b="1"/>
            </a:lvl3pPr>
            <a:lvl4pPr marL="0" indent="0" defTabSz="912151">
              <a:spcBef>
                <a:spcPts val="500"/>
              </a:spcBef>
              <a:buSzTx/>
              <a:buFontTx/>
              <a:buNone/>
              <a:defRPr sz="2400" b="1"/>
            </a:lvl4pPr>
            <a:lvl5pPr marL="0" indent="0" defTabSz="912151">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872" name="Shape 278"/>
          <p:cNvSpPr>
            <a:spLocks noGrp="1"/>
          </p:cNvSpPr>
          <p:nvPr>
            <p:ph type="body" sz="quarter" idx="21"/>
          </p:nvPr>
        </p:nvSpPr>
        <p:spPr>
          <a:xfrm>
            <a:off x="4645026" y="1535158"/>
            <a:ext cx="4041778" cy="639767"/>
          </a:xfrm>
          <a:prstGeom prst="rect">
            <a:avLst/>
          </a:prstGeom>
        </p:spPr>
        <p:txBody>
          <a:bodyPr lIns="45609" tIns="45609" rIns="45609" bIns="45609" anchor="b"/>
          <a:lstStyle/>
          <a:p>
            <a:endParaRPr/>
          </a:p>
        </p:txBody>
      </p:sp>
      <p:sp>
        <p:nvSpPr>
          <p:cNvPr id="4873"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22.xml><?xml version="1.0" encoding="utf-8"?>
<p:sldLayout xmlns:a="http://schemas.openxmlformats.org/drawingml/2006/main" xmlns:r="http://schemas.openxmlformats.org/officeDocument/2006/relationships" xmlns:p="http://schemas.openxmlformats.org/presentationml/2006/main" type="tx">
  <p:cSld name="21_Title Only">
    <p:spTree>
      <p:nvGrpSpPr>
        <p:cNvPr id="1" name=""/>
        <p:cNvGrpSpPr/>
        <p:nvPr/>
      </p:nvGrpSpPr>
      <p:grpSpPr>
        <a:xfrm>
          <a:off x="0" y="0"/>
          <a:ext cx="0" cy="0"/>
          <a:chOff x="0" y="0"/>
          <a:chExt cx="0" cy="0"/>
        </a:xfrm>
      </p:grpSpPr>
      <p:sp>
        <p:nvSpPr>
          <p:cNvPr id="4880"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lstStyle>
          <a:p>
            <a:r>
              <a:t>Title Text</a:t>
            </a:r>
          </a:p>
        </p:txBody>
      </p:sp>
      <p:sp>
        <p:nvSpPr>
          <p:cNvPr id="4881"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23.xml><?xml version="1.0" encoding="utf-8"?>
<p:sldLayout xmlns:a="http://schemas.openxmlformats.org/drawingml/2006/main" xmlns:r="http://schemas.openxmlformats.org/officeDocument/2006/relationships" xmlns:p="http://schemas.openxmlformats.org/presentationml/2006/main" type="tx">
  <p:cSld name="35_Blank">
    <p:spTree>
      <p:nvGrpSpPr>
        <p:cNvPr id="1" name=""/>
        <p:cNvGrpSpPr/>
        <p:nvPr/>
      </p:nvGrpSpPr>
      <p:grpSpPr>
        <a:xfrm>
          <a:off x="0" y="0"/>
          <a:ext cx="0" cy="0"/>
          <a:chOff x="0" y="0"/>
          <a:chExt cx="0" cy="0"/>
        </a:xfrm>
      </p:grpSpPr>
      <p:sp>
        <p:nvSpPr>
          <p:cNvPr id="4888"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24.xml><?xml version="1.0" encoding="utf-8"?>
<p:sldLayout xmlns:a="http://schemas.openxmlformats.org/drawingml/2006/main" xmlns:r="http://schemas.openxmlformats.org/officeDocument/2006/relationships" xmlns:p="http://schemas.openxmlformats.org/presentationml/2006/main" type="tx">
  <p:cSld name="3_Blank 0">
    <p:spTree>
      <p:nvGrpSpPr>
        <p:cNvPr id="1" name=""/>
        <p:cNvGrpSpPr/>
        <p:nvPr/>
      </p:nvGrpSpPr>
      <p:grpSpPr>
        <a:xfrm>
          <a:off x="0" y="0"/>
          <a:ext cx="0" cy="0"/>
          <a:chOff x="0" y="0"/>
          <a:chExt cx="0" cy="0"/>
        </a:xfrm>
      </p:grpSpPr>
      <p:sp>
        <p:nvSpPr>
          <p:cNvPr id="4895"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25.xml><?xml version="1.0" encoding="utf-8"?>
<p:sldLayout xmlns:a="http://schemas.openxmlformats.org/drawingml/2006/main" xmlns:r="http://schemas.openxmlformats.org/officeDocument/2006/relationships" xmlns:p="http://schemas.openxmlformats.org/presentationml/2006/main" type="tx">
  <p:cSld name="16_Content with Caption">
    <p:spTree>
      <p:nvGrpSpPr>
        <p:cNvPr id="1" name=""/>
        <p:cNvGrpSpPr/>
        <p:nvPr/>
      </p:nvGrpSpPr>
      <p:grpSpPr>
        <a:xfrm>
          <a:off x="0" y="0"/>
          <a:ext cx="0" cy="0"/>
          <a:chOff x="0" y="0"/>
          <a:chExt cx="0" cy="0"/>
        </a:xfrm>
      </p:grpSpPr>
      <p:sp>
        <p:nvSpPr>
          <p:cNvPr id="4902" name="Title Text"/>
          <p:cNvSpPr txBox="1">
            <a:spLocks noGrp="1"/>
          </p:cNvSpPr>
          <p:nvPr>
            <p:ph type="title"/>
          </p:nvPr>
        </p:nvSpPr>
        <p:spPr>
          <a:xfrm>
            <a:off x="457200" y="273050"/>
            <a:ext cx="3008316" cy="1162050"/>
          </a:xfrm>
          <a:prstGeom prst="rect">
            <a:avLst/>
          </a:prstGeom>
        </p:spPr>
        <p:txBody>
          <a:bodyPr lIns="45609" tIns="45609" rIns="45609" bIns="45609" anchor="b"/>
          <a:lstStyle>
            <a:lvl1pPr algn="l" defTabSz="912151">
              <a:defRPr sz="2000" b="1"/>
            </a:lvl1pPr>
          </a:lstStyle>
          <a:p>
            <a:r>
              <a:t>Title Text</a:t>
            </a:r>
          </a:p>
        </p:txBody>
      </p:sp>
      <p:sp>
        <p:nvSpPr>
          <p:cNvPr id="4903" name="Body Level One…"/>
          <p:cNvSpPr txBox="1">
            <a:spLocks noGrp="1"/>
          </p:cNvSpPr>
          <p:nvPr>
            <p:ph type="body" idx="1"/>
          </p:nvPr>
        </p:nvSpPr>
        <p:spPr>
          <a:xfrm>
            <a:off x="3575050" y="273098"/>
            <a:ext cx="5111750" cy="5853113"/>
          </a:xfrm>
          <a:prstGeom prst="rect">
            <a:avLst/>
          </a:prstGeom>
        </p:spPr>
        <p:txBody>
          <a:bodyPr lIns="45609" tIns="45609" rIns="45609" bIns="45609"/>
          <a:lstStyle>
            <a:lvl1pPr marL="342068" indent="-342068" defTabSz="912151"/>
            <a:lvl2pPr marL="781851" indent="-325774" defTabSz="912151"/>
            <a:lvl3pPr marL="1216209" indent="-304053" defTabSz="912151"/>
            <a:lvl4pPr marL="1733092" indent="-364850" defTabSz="912151"/>
            <a:lvl5pPr marL="2189176" indent="-364850" defTabSz="912151"/>
          </a:lstStyle>
          <a:p>
            <a:r>
              <a:t>Body Level One</a:t>
            </a:r>
          </a:p>
          <a:p>
            <a:pPr lvl="1"/>
            <a:r>
              <a:t>Body Level Two</a:t>
            </a:r>
          </a:p>
          <a:p>
            <a:pPr lvl="2"/>
            <a:r>
              <a:t>Body Level Three</a:t>
            </a:r>
          </a:p>
          <a:p>
            <a:pPr lvl="3"/>
            <a:r>
              <a:t>Body Level Four</a:t>
            </a:r>
          </a:p>
          <a:p>
            <a:pPr lvl="4"/>
            <a:r>
              <a:t>Body Level Five</a:t>
            </a:r>
          </a:p>
        </p:txBody>
      </p:sp>
      <p:sp>
        <p:nvSpPr>
          <p:cNvPr id="4904" name="Shape 310"/>
          <p:cNvSpPr>
            <a:spLocks noGrp="1"/>
          </p:cNvSpPr>
          <p:nvPr>
            <p:ph type="body" sz="half" idx="21"/>
          </p:nvPr>
        </p:nvSpPr>
        <p:spPr>
          <a:xfrm>
            <a:off x="457201" y="1435101"/>
            <a:ext cx="3008317" cy="4691063"/>
          </a:xfrm>
          <a:prstGeom prst="rect">
            <a:avLst/>
          </a:prstGeom>
        </p:spPr>
        <p:txBody>
          <a:bodyPr lIns="45609" tIns="45609" rIns="45609" bIns="45609"/>
          <a:lstStyle/>
          <a:p>
            <a:endParaRPr/>
          </a:p>
        </p:txBody>
      </p:sp>
      <p:sp>
        <p:nvSpPr>
          <p:cNvPr id="4905"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26.xml><?xml version="1.0" encoding="utf-8"?>
<p:sldLayout xmlns:a="http://schemas.openxmlformats.org/drawingml/2006/main" xmlns:r="http://schemas.openxmlformats.org/officeDocument/2006/relationships" xmlns:p="http://schemas.openxmlformats.org/presentationml/2006/main" type="tx">
  <p:cSld name="18_Picture with Caption">
    <p:spTree>
      <p:nvGrpSpPr>
        <p:cNvPr id="1" name=""/>
        <p:cNvGrpSpPr/>
        <p:nvPr/>
      </p:nvGrpSpPr>
      <p:grpSpPr>
        <a:xfrm>
          <a:off x="0" y="0"/>
          <a:ext cx="0" cy="0"/>
          <a:chOff x="0" y="0"/>
          <a:chExt cx="0" cy="0"/>
        </a:xfrm>
      </p:grpSpPr>
      <p:sp>
        <p:nvSpPr>
          <p:cNvPr id="4912" name="Title Text"/>
          <p:cNvSpPr txBox="1">
            <a:spLocks noGrp="1"/>
          </p:cNvSpPr>
          <p:nvPr>
            <p:ph type="title"/>
          </p:nvPr>
        </p:nvSpPr>
        <p:spPr>
          <a:xfrm>
            <a:off x="1792334" y="4800600"/>
            <a:ext cx="5486406" cy="566738"/>
          </a:xfrm>
          <a:prstGeom prst="rect">
            <a:avLst/>
          </a:prstGeom>
        </p:spPr>
        <p:txBody>
          <a:bodyPr lIns="45609" tIns="45609" rIns="45609" bIns="45609" anchor="b"/>
          <a:lstStyle>
            <a:lvl1pPr algn="l" defTabSz="912151">
              <a:defRPr sz="2000" b="1"/>
            </a:lvl1pPr>
          </a:lstStyle>
          <a:p>
            <a:r>
              <a:t>Title Text</a:t>
            </a:r>
          </a:p>
        </p:txBody>
      </p:sp>
      <p:sp>
        <p:nvSpPr>
          <p:cNvPr id="4913" name="Shape 319"/>
          <p:cNvSpPr>
            <a:spLocks noGrp="1"/>
          </p:cNvSpPr>
          <p:nvPr>
            <p:ph type="pic" sz="half" idx="21"/>
          </p:nvPr>
        </p:nvSpPr>
        <p:spPr>
          <a:xfrm>
            <a:off x="1792334" y="612775"/>
            <a:ext cx="5486406" cy="4114800"/>
          </a:xfrm>
          <a:prstGeom prst="rect">
            <a:avLst/>
          </a:prstGeom>
        </p:spPr>
        <p:txBody>
          <a:bodyPr lIns="91439" tIns="45719" rIns="91439" bIns="45719">
            <a:noAutofit/>
          </a:bodyPr>
          <a:lstStyle/>
          <a:p>
            <a:endParaRPr/>
          </a:p>
        </p:txBody>
      </p:sp>
      <p:sp>
        <p:nvSpPr>
          <p:cNvPr id="4914" name="Body Level One…"/>
          <p:cNvSpPr txBox="1">
            <a:spLocks noGrp="1"/>
          </p:cNvSpPr>
          <p:nvPr>
            <p:ph type="body" sz="quarter" idx="1"/>
          </p:nvPr>
        </p:nvSpPr>
        <p:spPr>
          <a:xfrm>
            <a:off x="1792334" y="5367337"/>
            <a:ext cx="5486406" cy="804866"/>
          </a:xfrm>
          <a:prstGeom prst="rect">
            <a:avLst/>
          </a:prstGeom>
        </p:spPr>
        <p:txBody>
          <a:bodyPr lIns="45609" tIns="45609" rIns="45609" bIns="45609"/>
          <a:lstStyle>
            <a:lvl1pPr marL="0" indent="0" defTabSz="912151">
              <a:spcBef>
                <a:spcPts val="300"/>
              </a:spcBef>
              <a:buSzTx/>
              <a:buFontTx/>
              <a:buNone/>
              <a:defRPr sz="1400"/>
            </a:lvl1pPr>
            <a:lvl2pPr marL="0" indent="0" defTabSz="912151">
              <a:spcBef>
                <a:spcPts val="300"/>
              </a:spcBef>
              <a:buSzTx/>
              <a:buFontTx/>
              <a:buNone/>
              <a:defRPr sz="1400"/>
            </a:lvl2pPr>
            <a:lvl3pPr marL="0" indent="0" defTabSz="912151">
              <a:spcBef>
                <a:spcPts val="300"/>
              </a:spcBef>
              <a:buSzTx/>
              <a:buFontTx/>
              <a:buNone/>
              <a:defRPr sz="1400"/>
            </a:lvl3pPr>
            <a:lvl4pPr marL="0" indent="0" defTabSz="912151">
              <a:spcBef>
                <a:spcPts val="300"/>
              </a:spcBef>
              <a:buSzTx/>
              <a:buFontTx/>
              <a:buNone/>
              <a:defRPr sz="1400"/>
            </a:lvl4pPr>
            <a:lvl5pPr marL="0" indent="0" defTabSz="912151">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915"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27.xml><?xml version="1.0" encoding="utf-8"?>
<p:sldLayout xmlns:a="http://schemas.openxmlformats.org/drawingml/2006/main" xmlns:r="http://schemas.openxmlformats.org/officeDocument/2006/relationships" xmlns:p="http://schemas.openxmlformats.org/presentationml/2006/main" type="tx">
  <p:cSld name="2_Title and Vertical Text">
    <p:spTree>
      <p:nvGrpSpPr>
        <p:cNvPr id="1" name=""/>
        <p:cNvGrpSpPr/>
        <p:nvPr/>
      </p:nvGrpSpPr>
      <p:grpSpPr>
        <a:xfrm>
          <a:off x="0" y="0"/>
          <a:ext cx="0" cy="0"/>
          <a:chOff x="0" y="0"/>
          <a:chExt cx="0" cy="0"/>
        </a:xfrm>
      </p:grpSpPr>
      <p:sp>
        <p:nvSpPr>
          <p:cNvPr id="4922"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lstStyle>
          <a:p>
            <a:r>
              <a:t>Title Text</a:t>
            </a:r>
          </a:p>
        </p:txBody>
      </p:sp>
      <p:sp>
        <p:nvSpPr>
          <p:cNvPr id="4923" name="Body Level One…"/>
          <p:cNvSpPr txBox="1">
            <a:spLocks noGrp="1"/>
          </p:cNvSpPr>
          <p:nvPr>
            <p:ph type="body" idx="1"/>
          </p:nvPr>
        </p:nvSpPr>
        <p:spPr>
          <a:xfrm>
            <a:off x="457200" y="1600246"/>
            <a:ext cx="8229600" cy="4525967"/>
          </a:xfrm>
          <a:prstGeom prst="rect">
            <a:avLst/>
          </a:prstGeom>
        </p:spPr>
        <p:txBody>
          <a:bodyPr lIns="45609" tIns="45609" rIns="45609" bIns="45609"/>
          <a:lstStyle>
            <a:lvl1pPr marL="342068" indent="-342068" defTabSz="912151"/>
            <a:lvl2pPr marL="781851" indent="-325774" defTabSz="912151"/>
            <a:lvl3pPr marL="1216209" indent="-304053" defTabSz="912151"/>
            <a:lvl4pPr marL="1733092" indent="-364850" defTabSz="912151"/>
            <a:lvl5pPr marL="2189176" indent="-364850" defTabSz="912151"/>
          </a:lstStyle>
          <a:p>
            <a:r>
              <a:t>Body Level One</a:t>
            </a:r>
          </a:p>
          <a:p>
            <a:pPr lvl="1"/>
            <a:r>
              <a:t>Body Level Two</a:t>
            </a:r>
          </a:p>
          <a:p>
            <a:pPr lvl="2"/>
            <a:r>
              <a:t>Body Level Three</a:t>
            </a:r>
          </a:p>
          <a:p>
            <a:pPr lvl="3"/>
            <a:r>
              <a:t>Body Level Four</a:t>
            </a:r>
          </a:p>
          <a:p>
            <a:pPr lvl="4"/>
            <a:r>
              <a:t>Body Level Five</a:t>
            </a:r>
          </a:p>
        </p:txBody>
      </p:sp>
      <p:sp>
        <p:nvSpPr>
          <p:cNvPr id="4924"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28.xml><?xml version="1.0" encoding="utf-8"?>
<p:sldLayout xmlns:a="http://schemas.openxmlformats.org/drawingml/2006/main" xmlns:r="http://schemas.openxmlformats.org/officeDocument/2006/relationships" xmlns:p="http://schemas.openxmlformats.org/presentationml/2006/main" type="tx">
  <p:cSld name="10_Vertical Title and Text">
    <p:spTree>
      <p:nvGrpSpPr>
        <p:cNvPr id="1" name=""/>
        <p:cNvGrpSpPr/>
        <p:nvPr/>
      </p:nvGrpSpPr>
      <p:grpSpPr>
        <a:xfrm>
          <a:off x="0" y="0"/>
          <a:ext cx="0" cy="0"/>
          <a:chOff x="0" y="0"/>
          <a:chExt cx="0" cy="0"/>
        </a:xfrm>
      </p:grpSpPr>
      <p:sp>
        <p:nvSpPr>
          <p:cNvPr id="4931" name="Title Text"/>
          <p:cNvSpPr txBox="1">
            <a:spLocks noGrp="1"/>
          </p:cNvSpPr>
          <p:nvPr>
            <p:ph type="title"/>
          </p:nvPr>
        </p:nvSpPr>
        <p:spPr>
          <a:xfrm>
            <a:off x="6629400" y="274638"/>
            <a:ext cx="2057400" cy="5851527"/>
          </a:xfrm>
          <a:prstGeom prst="rect">
            <a:avLst/>
          </a:prstGeom>
        </p:spPr>
        <p:txBody>
          <a:bodyPr lIns="45609" tIns="45609" rIns="45609" bIns="45609"/>
          <a:lstStyle>
            <a:lvl1pPr defTabSz="912151"/>
          </a:lstStyle>
          <a:p>
            <a:r>
              <a:t>Title Text</a:t>
            </a:r>
          </a:p>
        </p:txBody>
      </p:sp>
      <p:sp>
        <p:nvSpPr>
          <p:cNvPr id="4932" name="Body Level One…"/>
          <p:cNvSpPr txBox="1">
            <a:spLocks noGrp="1"/>
          </p:cNvSpPr>
          <p:nvPr>
            <p:ph type="body" idx="1"/>
          </p:nvPr>
        </p:nvSpPr>
        <p:spPr>
          <a:xfrm>
            <a:off x="457200" y="274638"/>
            <a:ext cx="6019800" cy="5851527"/>
          </a:xfrm>
          <a:prstGeom prst="rect">
            <a:avLst/>
          </a:prstGeom>
        </p:spPr>
        <p:txBody>
          <a:bodyPr lIns="45609" tIns="45609" rIns="45609" bIns="45609"/>
          <a:lstStyle>
            <a:lvl1pPr marL="342068" indent="-342068" defTabSz="912151"/>
            <a:lvl2pPr marL="781851" indent="-325774" defTabSz="912151"/>
            <a:lvl3pPr marL="1216209" indent="-304053" defTabSz="912151"/>
            <a:lvl4pPr marL="1733092" indent="-364850" defTabSz="912151"/>
            <a:lvl5pPr marL="2189176" indent="-364850" defTabSz="912151"/>
          </a:lstStyle>
          <a:p>
            <a:r>
              <a:t>Body Level One</a:t>
            </a:r>
          </a:p>
          <a:p>
            <a:pPr lvl="1"/>
            <a:r>
              <a:t>Body Level Two</a:t>
            </a:r>
          </a:p>
          <a:p>
            <a:pPr lvl="2"/>
            <a:r>
              <a:t>Body Level Three</a:t>
            </a:r>
          </a:p>
          <a:p>
            <a:pPr lvl="3"/>
            <a:r>
              <a:t>Body Level Four</a:t>
            </a:r>
          </a:p>
          <a:p>
            <a:pPr lvl="4"/>
            <a:r>
              <a:t>Body Level Five</a:t>
            </a:r>
          </a:p>
        </p:txBody>
      </p:sp>
      <p:sp>
        <p:nvSpPr>
          <p:cNvPr id="4933"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29.xml><?xml version="1.0" encoding="utf-8"?>
<p:sldLayout xmlns:a="http://schemas.openxmlformats.org/drawingml/2006/main" xmlns:r="http://schemas.openxmlformats.org/officeDocument/2006/relationships" xmlns:p="http://schemas.openxmlformats.org/presentationml/2006/main" type="tx">
  <p:cSld name="34_Title Slide">
    <p:spTree>
      <p:nvGrpSpPr>
        <p:cNvPr id="1" name=""/>
        <p:cNvGrpSpPr/>
        <p:nvPr/>
      </p:nvGrpSpPr>
      <p:grpSpPr>
        <a:xfrm>
          <a:off x="0" y="0"/>
          <a:ext cx="0" cy="0"/>
          <a:chOff x="0" y="0"/>
          <a:chExt cx="0" cy="0"/>
        </a:xfrm>
      </p:grpSpPr>
      <p:sp>
        <p:nvSpPr>
          <p:cNvPr id="4940" name="Title Text"/>
          <p:cNvSpPr txBox="1">
            <a:spLocks noGrp="1"/>
          </p:cNvSpPr>
          <p:nvPr>
            <p:ph type="title"/>
          </p:nvPr>
        </p:nvSpPr>
        <p:spPr>
          <a:xfrm>
            <a:off x="685800" y="2130425"/>
            <a:ext cx="7772400" cy="1470026"/>
          </a:xfrm>
          <a:prstGeom prst="rect">
            <a:avLst/>
          </a:prstGeom>
        </p:spPr>
        <p:txBody>
          <a:bodyPr lIns="45609" tIns="45609" rIns="45609" bIns="45609"/>
          <a:lstStyle>
            <a:lvl1pPr defTabSz="912151"/>
          </a:lstStyle>
          <a:p>
            <a:r>
              <a:t>Title Text</a:t>
            </a:r>
          </a:p>
        </p:txBody>
      </p:sp>
      <p:sp>
        <p:nvSpPr>
          <p:cNvPr id="4941" name="Body Level One…"/>
          <p:cNvSpPr txBox="1">
            <a:spLocks noGrp="1"/>
          </p:cNvSpPr>
          <p:nvPr>
            <p:ph type="body" sz="quarter" idx="1"/>
          </p:nvPr>
        </p:nvSpPr>
        <p:spPr>
          <a:xfrm>
            <a:off x="1371600" y="3886200"/>
            <a:ext cx="6400800" cy="1752600"/>
          </a:xfrm>
          <a:prstGeom prst="rect">
            <a:avLst/>
          </a:prstGeom>
        </p:spPr>
        <p:txBody>
          <a:bodyPr lIns="45609" tIns="45609" rIns="45609" bIns="45609"/>
          <a:lstStyle>
            <a:lvl1pPr marL="0" indent="0" algn="ctr" defTabSz="912151">
              <a:buSzTx/>
              <a:buFontTx/>
              <a:buNone/>
              <a:defRPr>
                <a:solidFill>
                  <a:srgbClr val="888888"/>
                </a:solidFill>
              </a:defRPr>
            </a:lvl1pPr>
            <a:lvl2pPr marL="0" indent="0" algn="ctr" defTabSz="912151">
              <a:buSzTx/>
              <a:buFontTx/>
              <a:buNone/>
              <a:defRPr>
                <a:solidFill>
                  <a:srgbClr val="888888"/>
                </a:solidFill>
              </a:defRPr>
            </a:lvl2pPr>
            <a:lvl3pPr marL="0" indent="0" algn="ctr" defTabSz="912151">
              <a:buSzTx/>
              <a:buFontTx/>
              <a:buNone/>
              <a:defRPr>
                <a:solidFill>
                  <a:srgbClr val="888888"/>
                </a:solidFill>
              </a:defRPr>
            </a:lvl3pPr>
            <a:lvl4pPr marL="0" indent="0" algn="ctr" defTabSz="912151">
              <a:buSzTx/>
              <a:buFontTx/>
              <a:buNone/>
              <a:defRPr>
                <a:solidFill>
                  <a:srgbClr val="888888"/>
                </a:solidFill>
              </a:defRPr>
            </a:lvl4pPr>
            <a:lvl5pPr marL="0" indent="0" algn="ctr" defTabSz="912151">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942"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30.xml><?xml version="1.0" encoding="utf-8"?>
<p:sldLayout xmlns:a="http://schemas.openxmlformats.org/drawingml/2006/main" xmlns:r="http://schemas.openxmlformats.org/officeDocument/2006/relationships" xmlns:p="http://schemas.openxmlformats.org/presentationml/2006/main" type="tx">
  <p:cSld name="26_Title and Content">
    <p:spTree>
      <p:nvGrpSpPr>
        <p:cNvPr id="1" name=""/>
        <p:cNvGrpSpPr/>
        <p:nvPr/>
      </p:nvGrpSpPr>
      <p:grpSpPr>
        <a:xfrm>
          <a:off x="0" y="0"/>
          <a:ext cx="0" cy="0"/>
          <a:chOff x="0" y="0"/>
          <a:chExt cx="0" cy="0"/>
        </a:xfrm>
      </p:grpSpPr>
      <p:sp>
        <p:nvSpPr>
          <p:cNvPr id="4949"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lstStyle>
          <a:p>
            <a:r>
              <a:t>Title Text</a:t>
            </a:r>
          </a:p>
        </p:txBody>
      </p:sp>
      <p:sp>
        <p:nvSpPr>
          <p:cNvPr id="4950" name="Body Level One…"/>
          <p:cNvSpPr txBox="1">
            <a:spLocks noGrp="1"/>
          </p:cNvSpPr>
          <p:nvPr>
            <p:ph type="body" idx="1"/>
          </p:nvPr>
        </p:nvSpPr>
        <p:spPr>
          <a:xfrm>
            <a:off x="457200" y="1600246"/>
            <a:ext cx="8229600" cy="4525967"/>
          </a:xfrm>
          <a:prstGeom prst="rect">
            <a:avLst/>
          </a:prstGeom>
        </p:spPr>
        <p:txBody>
          <a:bodyPr lIns="45609" tIns="45609" rIns="45609" bIns="45609"/>
          <a:lstStyle>
            <a:lvl1pPr marL="342068" indent="-342068" defTabSz="912151"/>
            <a:lvl2pPr marL="781851" indent="-325774" defTabSz="912151"/>
            <a:lvl3pPr marL="1216209" indent="-304053" defTabSz="912151"/>
            <a:lvl4pPr marL="1733092" indent="-364850" defTabSz="912151"/>
            <a:lvl5pPr marL="2189176" indent="-364850" defTabSz="912151"/>
          </a:lstStyle>
          <a:p>
            <a:r>
              <a:t>Body Level One</a:t>
            </a:r>
          </a:p>
          <a:p>
            <a:pPr lvl="1"/>
            <a:r>
              <a:t>Body Level Two</a:t>
            </a:r>
          </a:p>
          <a:p>
            <a:pPr lvl="2"/>
            <a:r>
              <a:t>Body Level Three</a:t>
            </a:r>
          </a:p>
          <a:p>
            <a:pPr lvl="3"/>
            <a:r>
              <a:t>Body Level Four</a:t>
            </a:r>
          </a:p>
          <a:p>
            <a:pPr lvl="4"/>
            <a:r>
              <a:t>Body Level Five</a:t>
            </a:r>
          </a:p>
        </p:txBody>
      </p:sp>
      <p:sp>
        <p:nvSpPr>
          <p:cNvPr id="4951"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31.xml><?xml version="1.0" encoding="utf-8"?>
<p:sldLayout xmlns:a="http://schemas.openxmlformats.org/drawingml/2006/main" xmlns:r="http://schemas.openxmlformats.org/officeDocument/2006/relationships" xmlns:p="http://schemas.openxmlformats.org/presentationml/2006/main" type="tx">
  <p:cSld name="20_Section Header">
    <p:spTree>
      <p:nvGrpSpPr>
        <p:cNvPr id="1" name=""/>
        <p:cNvGrpSpPr/>
        <p:nvPr/>
      </p:nvGrpSpPr>
      <p:grpSpPr>
        <a:xfrm>
          <a:off x="0" y="0"/>
          <a:ext cx="0" cy="0"/>
          <a:chOff x="0" y="0"/>
          <a:chExt cx="0" cy="0"/>
        </a:xfrm>
      </p:grpSpPr>
      <p:sp>
        <p:nvSpPr>
          <p:cNvPr id="4958" name="Title Text"/>
          <p:cNvSpPr txBox="1">
            <a:spLocks noGrp="1"/>
          </p:cNvSpPr>
          <p:nvPr>
            <p:ph type="title"/>
          </p:nvPr>
        </p:nvSpPr>
        <p:spPr>
          <a:xfrm>
            <a:off x="722359" y="4406948"/>
            <a:ext cx="7772404" cy="1362078"/>
          </a:xfrm>
          <a:prstGeom prst="rect">
            <a:avLst/>
          </a:prstGeom>
        </p:spPr>
        <p:txBody>
          <a:bodyPr lIns="45609" tIns="45609" rIns="45609" bIns="45609" anchor="t"/>
          <a:lstStyle>
            <a:lvl1pPr algn="l" defTabSz="912151">
              <a:defRPr sz="4000" b="1" cap="all"/>
            </a:lvl1pPr>
          </a:lstStyle>
          <a:p>
            <a:r>
              <a:t>Title Text</a:t>
            </a:r>
          </a:p>
        </p:txBody>
      </p:sp>
      <p:sp>
        <p:nvSpPr>
          <p:cNvPr id="4959" name="Body Level One…"/>
          <p:cNvSpPr txBox="1">
            <a:spLocks noGrp="1"/>
          </p:cNvSpPr>
          <p:nvPr>
            <p:ph type="body" sz="quarter" idx="1"/>
          </p:nvPr>
        </p:nvSpPr>
        <p:spPr>
          <a:xfrm>
            <a:off x="722359" y="2906714"/>
            <a:ext cx="7772404" cy="1500191"/>
          </a:xfrm>
          <a:prstGeom prst="rect">
            <a:avLst/>
          </a:prstGeom>
        </p:spPr>
        <p:txBody>
          <a:bodyPr lIns="45609" tIns="45609" rIns="45609" bIns="45609" anchor="b"/>
          <a:lstStyle>
            <a:lvl1pPr marL="0" indent="0" defTabSz="912151">
              <a:spcBef>
                <a:spcPts val="400"/>
              </a:spcBef>
              <a:buSzTx/>
              <a:buFontTx/>
              <a:buNone/>
              <a:defRPr sz="2000">
                <a:solidFill>
                  <a:srgbClr val="888888"/>
                </a:solidFill>
              </a:defRPr>
            </a:lvl1pPr>
            <a:lvl2pPr marL="0" indent="0" defTabSz="912151">
              <a:spcBef>
                <a:spcPts val="400"/>
              </a:spcBef>
              <a:buSzTx/>
              <a:buFontTx/>
              <a:buNone/>
              <a:defRPr sz="2000">
                <a:solidFill>
                  <a:srgbClr val="888888"/>
                </a:solidFill>
              </a:defRPr>
            </a:lvl2pPr>
            <a:lvl3pPr marL="0" indent="0" defTabSz="912151">
              <a:spcBef>
                <a:spcPts val="400"/>
              </a:spcBef>
              <a:buSzTx/>
              <a:buFontTx/>
              <a:buNone/>
              <a:defRPr sz="2000">
                <a:solidFill>
                  <a:srgbClr val="888888"/>
                </a:solidFill>
              </a:defRPr>
            </a:lvl3pPr>
            <a:lvl4pPr marL="0" indent="0" defTabSz="912151">
              <a:spcBef>
                <a:spcPts val="400"/>
              </a:spcBef>
              <a:buSzTx/>
              <a:buFontTx/>
              <a:buNone/>
              <a:defRPr sz="2000">
                <a:solidFill>
                  <a:srgbClr val="888888"/>
                </a:solidFill>
              </a:defRPr>
            </a:lvl4pPr>
            <a:lvl5pPr marL="0" indent="0" defTabSz="912151">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960"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32.xml><?xml version="1.0" encoding="utf-8"?>
<p:sldLayout xmlns:a="http://schemas.openxmlformats.org/drawingml/2006/main" xmlns:r="http://schemas.openxmlformats.org/officeDocument/2006/relationships" xmlns:p="http://schemas.openxmlformats.org/presentationml/2006/main" type="tx">
  <p:cSld name="16_Two Content">
    <p:spTree>
      <p:nvGrpSpPr>
        <p:cNvPr id="1" name=""/>
        <p:cNvGrpSpPr/>
        <p:nvPr/>
      </p:nvGrpSpPr>
      <p:grpSpPr>
        <a:xfrm>
          <a:off x="0" y="0"/>
          <a:ext cx="0" cy="0"/>
          <a:chOff x="0" y="0"/>
          <a:chExt cx="0" cy="0"/>
        </a:xfrm>
      </p:grpSpPr>
      <p:sp>
        <p:nvSpPr>
          <p:cNvPr id="4967"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lstStyle>
          <a:p>
            <a:r>
              <a:t>Title Text</a:t>
            </a:r>
          </a:p>
        </p:txBody>
      </p:sp>
      <p:sp>
        <p:nvSpPr>
          <p:cNvPr id="4968" name="Body Level One…"/>
          <p:cNvSpPr txBox="1">
            <a:spLocks noGrp="1"/>
          </p:cNvSpPr>
          <p:nvPr>
            <p:ph type="body" sz="half" idx="1"/>
          </p:nvPr>
        </p:nvSpPr>
        <p:spPr>
          <a:xfrm>
            <a:off x="457200" y="1600246"/>
            <a:ext cx="4038600" cy="4525967"/>
          </a:xfrm>
          <a:prstGeom prst="rect">
            <a:avLst/>
          </a:prstGeom>
        </p:spPr>
        <p:txBody>
          <a:bodyPr lIns="45609" tIns="45609" rIns="45609" bIns="45609"/>
          <a:lstStyle>
            <a:lvl1pPr marL="342068" indent="-342068" defTabSz="912151">
              <a:spcBef>
                <a:spcPts val="600"/>
              </a:spcBef>
              <a:defRPr sz="2800"/>
            </a:lvl1pPr>
            <a:lvl2pPr marL="788641" indent="-332557" defTabSz="912151">
              <a:spcBef>
                <a:spcPts val="600"/>
              </a:spcBef>
              <a:defRPr sz="2800"/>
            </a:lvl2pPr>
            <a:lvl3pPr marL="1231413" indent="-319243" defTabSz="912151">
              <a:spcBef>
                <a:spcPts val="600"/>
              </a:spcBef>
              <a:defRPr sz="2800"/>
            </a:lvl3pPr>
            <a:lvl4pPr marL="1722964" indent="-354736" defTabSz="912151">
              <a:spcBef>
                <a:spcPts val="600"/>
              </a:spcBef>
              <a:defRPr sz="2800"/>
            </a:lvl4pPr>
            <a:lvl5pPr marL="2179048" indent="-354736" defTabSz="912151">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969"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33.xml><?xml version="1.0" encoding="utf-8"?>
<p:sldLayout xmlns:a="http://schemas.openxmlformats.org/drawingml/2006/main" xmlns:r="http://schemas.openxmlformats.org/officeDocument/2006/relationships" xmlns:p="http://schemas.openxmlformats.org/presentationml/2006/main" type="tx">
  <p:cSld name="16_Comparison">
    <p:spTree>
      <p:nvGrpSpPr>
        <p:cNvPr id="1" name=""/>
        <p:cNvGrpSpPr/>
        <p:nvPr/>
      </p:nvGrpSpPr>
      <p:grpSpPr>
        <a:xfrm>
          <a:off x="0" y="0"/>
          <a:ext cx="0" cy="0"/>
          <a:chOff x="0" y="0"/>
          <a:chExt cx="0" cy="0"/>
        </a:xfrm>
      </p:grpSpPr>
      <p:sp>
        <p:nvSpPr>
          <p:cNvPr id="4976"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lstStyle>
          <a:p>
            <a:r>
              <a:t>Title Text</a:t>
            </a:r>
          </a:p>
        </p:txBody>
      </p:sp>
      <p:sp>
        <p:nvSpPr>
          <p:cNvPr id="4977" name="Body Level One…"/>
          <p:cNvSpPr txBox="1">
            <a:spLocks noGrp="1"/>
          </p:cNvSpPr>
          <p:nvPr>
            <p:ph type="body" sz="quarter" idx="1"/>
          </p:nvPr>
        </p:nvSpPr>
        <p:spPr>
          <a:xfrm>
            <a:off x="457200" y="1535159"/>
            <a:ext cx="4040188" cy="639766"/>
          </a:xfrm>
          <a:prstGeom prst="rect">
            <a:avLst/>
          </a:prstGeom>
        </p:spPr>
        <p:txBody>
          <a:bodyPr lIns="45609" tIns="45609" rIns="45609" bIns="45609" anchor="b"/>
          <a:lstStyle>
            <a:lvl1pPr marL="0" indent="0" defTabSz="912151">
              <a:spcBef>
                <a:spcPts val="500"/>
              </a:spcBef>
              <a:buSzTx/>
              <a:buFontTx/>
              <a:buNone/>
              <a:defRPr sz="2400" b="1"/>
            </a:lvl1pPr>
            <a:lvl2pPr marL="0" indent="0" defTabSz="912151">
              <a:spcBef>
                <a:spcPts val="500"/>
              </a:spcBef>
              <a:buSzTx/>
              <a:buFontTx/>
              <a:buNone/>
              <a:defRPr sz="2400" b="1"/>
            </a:lvl2pPr>
            <a:lvl3pPr marL="0" indent="0" defTabSz="912151">
              <a:spcBef>
                <a:spcPts val="500"/>
              </a:spcBef>
              <a:buSzTx/>
              <a:buFontTx/>
              <a:buNone/>
              <a:defRPr sz="2400" b="1"/>
            </a:lvl3pPr>
            <a:lvl4pPr marL="0" indent="0" defTabSz="912151">
              <a:spcBef>
                <a:spcPts val="500"/>
              </a:spcBef>
              <a:buSzTx/>
              <a:buFontTx/>
              <a:buNone/>
              <a:defRPr sz="2400" b="1"/>
            </a:lvl4pPr>
            <a:lvl5pPr marL="0" indent="0" defTabSz="912151">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78" name="Shape 384"/>
          <p:cNvSpPr>
            <a:spLocks noGrp="1"/>
          </p:cNvSpPr>
          <p:nvPr>
            <p:ph type="body" sz="quarter" idx="21"/>
          </p:nvPr>
        </p:nvSpPr>
        <p:spPr>
          <a:xfrm>
            <a:off x="4645026" y="1535158"/>
            <a:ext cx="4041778" cy="639767"/>
          </a:xfrm>
          <a:prstGeom prst="rect">
            <a:avLst/>
          </a:prstGeom>
        </p:spPr>
        <p:txBody>
          <a:bodyPr lIns="45609" tIns="45609" rIns="45609" bIns="45609" anchor="b"/>
          <a:lstStyle/>
          <a:p>
            <a:endParaRPr/>
          </a:p>
        </p:txBody>
      </p:sp>
      <p:sp>
        <p:nvSpPr>
          <p:cNvPr id="4979"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34.xml><?xml version="1.0" encoding="utf-8"?>
<p:sldLayout xmlns:a="http://schemas.openxmlformats.org/drawingml/2006/main" xmlns:r="http://schemas.openxmlformats.org/officeDocument/2006/relationships" xmlns:p="http://schemas.openxmlformats.org/presentationml/2006/main" type="tx">
  <p:cSld name="22_Title Only">
    <p:spTree>
      <p:nvGrpSpPr>
        <p:cNvPr id="1" name=""/>
        <p:cNvGrpSpPr/>
        <p:nvPr/>
      </p:nvGrpSpPr>
      <p:grpSpPr>
        <a:xfrm>
          <a:off x="0" y="0"/>
          <a:ext cx="0" cy="0"/>
          <a:chOff x="0" y="0"/>
          <a:chExt cx="0" cy="0"/>
        </a:xfrm>
      </p:grpSpPr>
      <p:sp>
        <p:nvSpPr>
          <p:cNvPr id="4986"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lstStyle>
          <a:p>
            <a:r>
              <a:t>Title Text</a:t>
            </a:r>
          </a:p>
        </p:txBody>
      </p:sp>
      <p:sp>
        <p:nvSpPr>
          <p:cNvPr id="4987"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35.xml><?xml version="1.0" encoding="utf-8"?>
<p:sldLayout xmlns:a="http://schemas.openxmlformats.org/drawingml/2006/main" xmlns:r="http://schemas.openxmlformats.org/officeDocument/2006/relationships" xmlns:p="http://schemas.openxmlformats.org/presentationml/2006/main" type="tx">
  <p:cSld name="36_Blank">
    <p:spTree>
      <p:nvGrpSpPr>
        <p:cNvPr id="1" name=""/>
        <p:cNvGrpSpPr/>
        <p:nvPr/>
      </p:nvGrpSpPr>
      <p:grpSpPr>
        <a:xfrm>
          <a:off x="0" y="0"/>
          <a:ext cx="0" cy="0"/>
          <a:chOff x="0" y="0"/>
          <a:chExt cx="0" cy="0"/>
        </a:xfrm>
      </p:grpSpPr>
      <p:sp>
        <p:nvSpPr>
          <p:cNvPr id="4994"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36.xml><?xml version="1.0" encoding="utf-8"?>
<p:sldLayout xmlns:a="http://schemas.openxmlformats.org/drawingml/2006/main" xmlns:r="http://schemas.openxmlformats.org/officeDocument/2006/relationships" xmlns:p="http://schemas.openxmlformats.org/presentationml/2006/main" type="tx">
  <p:cSld name="4_Blank 0">
    <p:spTree>
      <p:nvGrpSpPr>
        <p:cNvPr id="1" name=""/>
        <p:cNvGrpSpPr/>
        <p:nvPr/>
      </p:nvGrpSpPr>
      <p:grpSpPr>
        <a:xfrm>
          <a:off x="0" y="0"/>
          <a:ext cx="0" cy="0"/>
          <a:chOff x="0" y="0"/>
          <a:chExt cx="0" cy="0"/>
        </a:xfrm>
      </p:grpSpPr>
      <p:sp>
        <p:nvSpPr>
          <p:cNvPr id="5001"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37.xml><?xml version="1.0" encoding="utf-8"?>
<p:sldLayout xmlns:a="http://schemas.openxmlformats.org/drawingml/2006/main" xmlns:r="http://schemas.openxmlformats.org/officeDocument/2006/relationships" xmlns:p="http://schemas.openxmlformats.org/presentationml/2006/main" type="tx">
  <p:cSld name="17_Content with Caption">
    <p:spTree>
      <p:nvGrpSpPr>
        <p:cNvPr id="1" name=""/>
        <p:cNvGrpSpPr/>
        <p:nvPr/>
      </p:nvGrpSpPr>
      <p:grpSpPr>
        <a:xfrm>
          <a:off x="0" y="0"/>
          <a:ext cx="0" cy="0"/>
          <a:chOff x="0" y="0"/>
          <a:chExt cx="0" cy="0"/>
        </a:xfrm>
      </p:grpSpPr>
      <p:sp>
        <p:nvSpPr>
          <p:cNvPr id="5008" name="Title Text"/>
          <p:cNvSpPr txBox="1">
            <a:spLocks noGrp="1"/>
          </p:cNvSpPr>
          <p:nvPr>
            <p:ph type="title"/>
          </p:nvPr>
        </p:nvSpPr>
        <p:spPr>
          <a:xfrm>
            <a:off x="457200" y="273050"/>
            <a:ext cx="3008316" cy="1162050"/>
          </a:xfrm>
          <a:prstGeom prst="rect">
            <a:avLst/>
          </a:prstGeom>
        </p:spPr>
        <p:txBody>
          <a:bodyPr lIns="45609" tIns="45609" rIns="45609" bIns="45609" anchor="b"/>
          <a:lstStyle>
            <a:lvl1pPr algn="l" defTabSz="912151">
              <a:defRPr sz="2000" b="1"/>
            </a:lvl1pPr>
          </a:lstStyle>
          <a:p>
            <a:r>
              <a:t>Title Text</a:t>
            </a:r>
          </a:p>
        </p:txBody>
      </p:sp>
      <p:sp>
        <p:nvSpPr>
          <p:cNvPr id="5009" name="Body Level One…"/>
          <p:cNvSpPr txBox="1">
            <a:spLocks noGrp="1"/>
          </p:cNvSpPr>
          <p:nvPr>
            <p:ph type="body" idx="1"/>
          </p:nvPr>
        </p:nvSpPr>
        <p:spPr>
          <a:xfrm>
            <a:off x="3575050" y="273098"/>
            <a:ext cx="5111750" cy="5853113"/>
          </a:xfrm>
          <a:prstGeom prst="rect">
            <a:avLst/>
          </a:prstGeom>
        </p:spPr>
        <p:txBody>
          <a:bodyPr lIns="45609" tIns="45609" rIns="45609" bIns="45609"/>
          <a:lstStyle>
            <a:lvl1pPr marL="342068" indent="-342068" defTabSz="912151"/>
            <a:lvl2pPr marL="781851" indent="-325774" defTabSz="912151"/>
            <a:lvl3pPr marL="1216209" indent="-304053" defTabSz="912151"/>
            <a:lvl4pPr marL="1733092" indent="-364850" defTabSz="912151"/>
            <a:lvl5pPr marL="2189176" indent="-364850" defTabSz="912151"/>
          </a:lstStyle>
          <a:p>
            <a:r>
              <a:t>Body Level One</a:t>
            </a:r>
          </a:p>
          <a:p>
            <a:pPr lvl="1"/>
            <a:r>
              <a:t>Body Level Two</a:t>
            </a:r>
          </a:p>
          <a:p>
            <a:pPr lvl="2"/>
            <a:r>
              <a:t>Body Level Three</a:t>
            </a:r>
          </a:p>
          <a:p>
            <a:pPr lvl="3"/>
            <a:r>
              <a:t>Body Level Four</a:t>
            </a:r>
          </a:p>
          <a:p>
            <a:pPr lvl="4"/>
            <a:r>
              <a:t>Body Level Five</a:t>
            </a:r>
          </a:p>
        </p:txBody>
      </p:sp>
      <p:sp>
        <p:nvSpPr>
          <p:cNvPr id="5010" name="Shape 416"/>
          <p:cNvSpPr>
            <a:spLocks noGrp="1"/>
          </p:cNvSpPr>
          <p:nvPr>
            <p:ph type="body" sz="half" idx="21"/>
          </p:nvPr>
        </p:nvSpPr>
        <p:spPr>
          <a:xfrm>
            <a:off x="457201" y="1435101"/>
            <a:ext cx="3008317" cy="4691063"/>
          </a:xfrm>
          <a:prstGeom prst="rect">
            <a:avLst/>
          </a:prstGeom>
        </p:spPr>
        <p:txBody>
          <a:bodyPr lIns="45609" tIns="45609" rIns="45609" bIns="45609"/>
          <a:lstStyle/>
          <a:p>
            <a:endParaRPr/>
          </a:p>
        </p:txBody>
      </p:sp>
      <p:sp>
        <p:nvSpPr>
          <p:cNvPr id="5011"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38.xml><?xml version="1.0" encoding="utf-8"?>
<p:sldLayout xmlns:a="http://schemas.openxmlformats.org/drawingml/2006/main" xmlns:r="http://schemas.openxmlformats.org/officeDocument/2006/relationships" xmlns:p="http://schemas.openxmlformats.org/presentationml/2006/main" type="tx">
  <p:cSld name="19_Picture with Caption">
    <p:spTree>
      <p:nvGrpSpPr>
        <p:cNvPr id="1" name=""/>
        <p:cNvGrpSpPr/>
        <p:nvPr/>
      </p:nvGrpSpPr>
      <p:grpSpPr>
        <a:xfrm>
          <a:off x="0" y="0"/>
          <a:ext cx="0" cy="0"/>
          <a:chOff x="0" y="0"/>
          <a:chExt cx="0" cy="0"/>
        </a:xfrm>
      </p:grpSpPr>
      <p:sp>
        <p:nvSpPr>
          <p:cNvPr id="5018" name="Title Text"/>
          <p:cNvSpPr txBox="1">
            <a:spLocks noGrp="1"/>
          </p:cNvSpPr>
          <p:nvPr>
            <p:ph type="title"/>
          </p:nvPr>
        </p:nvSpPr>
        <p:spPr>
          <a:xfrm>
            <a:off x="1792334" y="4800600"/>
            <a:ext cx="5486406" cy="566738"/>
          </a:xfrm>
          <a:prstGeom prst="rect">
            <a:avLst/>
          </a:prstGeom>
        </p:spPr>
        <p:txBody>
          <a:bodyPr lIns="45609" tIns="45609" rIns="45609" bIns="45609" anchor="b"/>
          <a:lstStyle>
            <a:lvl1pPr algn="l" defTabSz="912151">
              <a:defRPr sz="2000" b="1"/>
            </a:lvl1pPr>
          </a:lstStyle>
          <a:p>
            <a:r>
              <a:t>Title Text</a:t>
            </a:r>
          </a:p>
        </p:txBody>
      </p:sp>
      <p:sp>
        <p:nvSpPr>
          <p:cNvPr id="5019" name="Shape 425"/>
          <p:cNvSpPr>
            <a:spLocks noGrp="1"/>
          </p:cNvSpPr>
          <p:nvPr>
            <p:ph type="pic" sz="half" idx="21"/>
          </p:nvPr>
        </p:nvSpPr>
        <p:spPr>
          <a:xfrm>
            <a:off x="1792334" y="612775"/>
            <a:ext cx="5486406" cy="4114800"/>
          </a:xfrm>
          <a:prstGeom prst="rect">
            <a:avLst/>
          </a:prstGeom>
        </p:spPr>
        <p:txBody>
          <a:bodyPr lIns="91439" tIns="45719" rIns="91439" bIns="45719">
            <a:noAutofit/>
          </a:bodyPr>
          <a:lstStyle/>
          <a:p>
            <a:endParaRPr/>
          </a:p>
        </p:txBody>
      </p:sp>
      <p:sp>
        <p:nvSpPr>
          <p:cNvPr id="5020" name="Body Level One…"/>
          <p:cNvSpPr txBox="1">
            <a:spLocks noGrp="1"/>
          </p:cNvSpPr>
          <p:nvPr>
            <p:ph type="body" sz="quarter" idx="1"/>
          </p:nvPr>
        </p:nvSpPr>
        <p:spPr>
          <a:xfrm>
            <a:off x="1792334" y="5367337"/>
            <a:ext cx="5486406" cy="804866"/>
          </a:xfrm>
          <a:prstGeom prst="rect">
            <a:avLst/>
          </a:prstGeom>
        </p:spPr>
        <p:txBody>
          <a:bodyPr lIns="45609" tIns="45609" rIns="45609" bIns="45609"/>
          <a:lstStyle>
            <a:lvl1pPr marL="0" indent="0" defTabSz="912151">
              <a:spcBef>
                <a:spcPts val="300"/>
              </a:spcBef>
              <a:buSzTx/>
              <a:buFontTx/>
              <a:buNone/>
              <a:defRPr sz="1400"/>
            </a:lvl1pPr>
            <a:lvl2pPr marL="0" indent="0" defTabSz="912151">
              <a:spcBef>
                <a:spcPts val="300"/>
              </a:spcBef>
              <a:buSzTx/>
              <a:buFontTx/>
              <a:buNone/>
              <a:defRPr sz="1400"/>
            </a:lvl2pPr>
            <a:lvl3pPr marL="0" indent="0" defTabSz="912151">
              <a:spcBef>
                <a:spcPts val="300"/>
              </a:spcBef>
              <a:buSzTx/>
              <a:buFontTx/>
              <a:buNone/>
              <a:defRPr sz="1400"/>
            </a:lvl3pPr>
            <a:lvl4pPr marL="0" indent="0" defTabSz="912151">
              <a:spcBef>
                <a:spcPts val="300"/>
              </a:spcBef>
              <a:buSzTx/>
              <a:buFontTx/>
              <a:buNone/>
              <a:defRPr sz="1400"/>
            </a:lvl4pPr>
            <a:lvl5pPr marL="0" indent="0" defTabSz="912151">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5021"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39.xml><?xml version="1.0" encoding="utf-8"?>
<p:sldLayout xmlns:a="http://schemas.openxmlformats.org/drawingml/2006/main" xmlns:r="http://schemas.openxmlformats.org/officeDocument/2006/relationships" xmlns:p="http://schemas.openxmlformats.org/presentationml/2006/main" type="tx">
  <p:cSld name="3_Title and Vertical Text">
    <p:spTree>
      <p:nvGrpSpPr>
        <p:cNvPr id="1" name=""/>
        <p:cNvGrpSpPr/>
        <p:nvPr/>
      </p:nvGrpSpPr>
      <p:grpSpPr>
        <a:xfrm>
          <a:off x="0" y="0"/>
          <a:ext cx="0" cy="0"/>
          <a:chOff x="0" y="0"/>
          <a:chExt cx="0" cy="0"/>
        </a:xfrm>
      </p:grpSpPr>
      <p:sp>
        <p:nvSpPr>
          <p:cNvPr id="5028"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lstStyle>
          <a:p>
            <a:r>
              <a:t>Title Text</a:t>
            </a:r>
          </a:p>
        </p:txBody>
      </p:sp>
      <p:sp>
        <p:nvSpPr>
          <p:cNvPr id="5029" name="Body Level One…"/>
          <p:cNvSpPr txBox="1">
            <a:spLocks noGrp="1"/>
          </p:cNvSpPr>
          <p:nvPr>
            <p:ph type="body" idx="1"/>
          </p:nvPr>
        </p:nvSpPr>
        <p:spPr>
          <a:xfrm>
            <a:off x="457200" y="1600246"/>
            <a:ext cx="8229600" cy="4525967"/>
          </a:xfrm>
          <a:prstGeom prst="rect">
            <a:avLst/>
          </a:prstGeom>
        </p:spPr>
        <p:txBody>
          <a:bodyPr lIns="45609" tIns="45609" rIns="45609" bIns="45609"/>
          <a:lstStyle>
            <a:lvl1pPr marL="342068" indent="-342068" defTabSz="912151"/>
            <a:lvl2pPr marL="781851" indent="-325774" defTabSz="912151"/>
            <a:lvl3pPr marL="1216209" indent="-304053" defTabSz="912151"/>
            <a:lvl4pPr marL="1733092" indent="-364850" defTabSz="912151"/>
            <a:lvl5pPr marL="2189176" indent="-364850" defTabSz="912151"/>
          </a:lstStyle>
          <a:p>
            <a:r>
              <a:t>Body Level One</a:t>
            </a:r>
          </a:p>
          <a:p>
            <a:pPr lvl="1"/>
            <a:r>
              <a:t>Body Level Two</a:t>
            </a:r>
          </a:p>
          <a:p>
            <a:pPr lvl="2"/>
            <a:r>
              <a:t>Body Level Three</a:t>
            </a:r>
          </a:p>
          <a:p>
            <a:pPr lvl="3"/>
            <a:r>
              <a:t>Body Level Four</a:t>
            </a:r>
          </a:p>
          <a:p>
            <a:pPr lvl="4"/>
            <a:r>
              <a:t>Body Level Five</a:t>
            </a:r>
          </a:p>
        </p:txBody>
      </p:sp>
      <p:sp>
        <p:nvSpPr>
          <p:cNvPr id="5030"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40.xml><?xml version="1.0" encoding="utf-8"?>
<p:sldLayout xmlns:a="http://schemas.openxmlformats.org/drawingml/2006/main" xmlns:r="http://schemas.openxmlformats.org/officeDocument/2006/relationships" xmlns:p="http://schemas.openxmlformats.org/presentationml/2006/main" type="tx">
  <p:cSld name="11_Vertical Title and Text">
    <p:spTree>
      <p:nvGrpSpPr>
        <p:cNvPr id="1" name=""/>
        <p:cNvGrpSpPr/>
        <p:nvPr/>
      </p:nvGrpSpPr>
      <p:grpSpPr>
        <a:xfrm>
          <a:off x="0" y="0"/>
          <a:ext cx="0" cy="0"/>
          <a:chOff x="0" y="0"/>
          <a:chExt cx="0" cy="0"/>
        </a:xfrm>
      </p:grpSpPr>
      <p:sp>
        <p:nvSpPr>
          <p:cNvPr id="5037" name="Title Text"/>
          <p:cNvSpPr txBox="1">
            <a:spLocks noGrp="1"/>
          </p:cNvSpPr>
          <p:nvPr>
            <p:ph type="title"/>
          </p:nvPr>
        </p:nvSpPr>
        <p:spPr>
          <a:xfrm>
            <a:off x="6629400" y="274638"/>
            <a:ext cx="2057400" cy="5851527"/>
          </a:xfrm>
          <a:prstGeom prst="rect">
            <a:avLst/>
          </a:prstGeom>
        </p:spPr>
        <p:txBody>
          <a:bodyPr lIns="45609" tIns="45609" rIns="45609" bIns="45609"/>
          <a:lstStyle>
            <a:lvl1pPr defTabSz="912151"/>
          </a:lstStyle>
          <a:p>
            <a:r>
              <a:t>Title Text</a:t>
            </a:r>
          </a:p>
        </p:txBody>
      </p:sp>
      <p:sp>
        <p:nvSpPr>
          <p:cNvPr id="5038" name="Body Level One…"/>
          <p:cNvSpPr txBox="1">
            <a:spLocks noGrp="1"/>
          </p:cNvSpPr>
          <p:nvPr>
            <p:ph type="body" idx="1"/>
          </p:nvPr>
        </p:nvSpPr>
        <p:spPr>
          <a:xfrm>
            <a:off x="457200" y="274638"/>
            <a:ext cx="6019800" cy="5851527"/>
          </a:xfrm>
          <a:prstGeom prst="rect">
            <a:avLst/>
          </a:prstGeom>
        </p:spPr>
        <p:txBody>
          <a:bodyPr lIns="45609" tIns="45609" rIns="45609" bIns="45609"/>
          <a:lstStyle>
            <a:lvl1pPr marL="342068" indent="-342068" defTabSz="912151"/>
            <a:lvl2pPr marL="781851" indent="-325774" defTabSz="912151"/>
            <a:lvl3pPr marL="1216209" indent="-304053" defTabSz="912151"/>
            <a:lvl4pPr marL="1733092" indent="-364850" defTabSz="912151"/>
            <a:lvl5pPr marL="2189176" indent="-364850" defTabSz="912151"/>
          </a:lstStyle>
          <a:p>
            <a:r>
              <a:t>Body Level One</a:t>
            </a:r>
          </a:p>
          <a:p>
            <a:pPr lvl="1"/>
            <a:r>
              <a:t>Body Level Two</a:t>
            </a:r>
          </a:p>
          <a:p>
            <a:pPr lvl="2"/>
            <a:r>
              <a:t>Body Level Three</a:t>
            </a:r>
          </a:p>
          <a:p>
            <a:pPr lvl="3"/>
            <a:r>
              <a:t>Body Level Four</a:t>
            </a:r>
          </a:p>
          <a:p>
            <a:pPr lvl="4"/>
            <a:r>
              <a:t>Body Level Five</a:t>
            </a:r>
          </a:p>
        </p:txBody>
      </p:sp>
      <p:sp>
        <p:nvSpPr>
          <p:cNvPr id="5039" name="Slide Number"/>
          <p:cNvSpPr txBox="1">
            <a:spLocks noGrp="1"/>
          </p:cNvSpPr>
          <p:nvPr>
            <p:ph type="sldNum" sz="quarter" idx="2"/>
          </p:nvPr>
        </p:nvSpPr>
        <p:spPr>
          <a:xfrm>
            <a:off x="8413377" y="6406899"/>
            <a:ext cx="273434" cy="264033"/>
          </a:xfrm>
          <a:prstGeom prst="rect">
            <a:avLst/>
          </a:prstGeom>
        </p:spPr>
        <p:txBody>
          <a:bodyPr lIns="45609" tIns="45609" rIns="45609" bIns="45609"/>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41.xml><?xml version="1.0" encoding="utf-8"?>
<p:sldLayout xmlns:a="http://schemas.openxmlformats.org/drawingml/2006/main" xmlns:r="http://schemas.openxmlformats.org/officeDocument/2006/relationships" xmlns:p="http://schemas.openxmlformats.org/presentationml/2006/main" type="tx">
  <p:cSld name="35_Title Slide">
    <p:bg>
      <p:bgPr>
        <a:solidFill>
          <a:srgbClr val="800000"/>
        </a:solidFill>
        <a:effectLst/>
      </p:bgPr>
    </p:bg>
    <p:spTree>
      <p:nvGrpSpPr>
        <p:cNvPr id="1" name=""/>
        <p:cNvGrpSpPr/>
        <p:nvPr/>
      </p:nvGrpSpPr>
      <p:grpSpPr>
        <a:xfrm>
          <a:off x="0" y="0"/>
          <a:ext cx="0" cy="0"/>
          <a:chOff x="0" y="0"/>
          <a:chExt cx="0" cy="0"/>
        </a:xfrm>
      </p:grpSpPr>
      <p:grpSp>
        <p:nvGrpSpPr>
          <p:cNvPr id="5067" name="Group 473"/>
          <p:cNvGrpSpPr/>
          <p:nvPr/>
        </p:nvGrpSpPr>
        <p:grpSpPr>
          <a:xfrm>
            <a:off x="5" y="-1"/>
            <a:ext cx="9159882" cy="6858005"/>
            <a:chOff x="2" y="0"/>
            <a:chExt cx="9159880" cy="6858003"/>
          </a:xfrm>
        </p:grpSpPr>
        <p:sp>
          <p:nvSpPr>
            <p:cNvPr id="5046" name="Shape 452"/>
            <p:cNvSpPr/>
            <p:nvPr/>
          </p:nvSpPr>
          <p:spPr>
            <a:xfrm>
              <a:off x="8305805" y="1585"/>
              <a:ext cx="838203" cy="6856418"/>
            </a:xfrm>
            <a:prstGeom prst="rect">
              <a:avLst/>
            </a:prstGeom>
            <a:gradFill flip="none" rotWithShape="1">
              <a:gsLst>
                <a:gs pos="0">
                  <a:srgbClr val="000000"/>
                </a:gs>
                <a:gs pos="100000">
                  <a:srgbClr val="0F0F0F"/>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47" name="Shape 453"/>
            <p:cNvSpPr/>
            <p:nvPr/>
          </p:nvSpPr>
          <p:spPr>
            <a:xfrm>
              <a:off x="1676404" y="-1"/>
              <a:ext cx="304803" cy="6858004"/>
            </a:xfrm>
            <a:prstGeom prst="rect">
              <a:avLst/>
            </a:prstGeom>
            <a:gradFill flip="none" rotWithShape="1">
              <a:gsLst>
                <a:gs pos="0">
                  <a:srgbClr val="800000"/>
                </a:gs>
                <a:gs pos="100000">
                  <a:srgbClr val="602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48" name="Shape 454"/>
            <p:cNvSpPr/>
            <p:nvPr/>
          </p:nvSpPr>
          <p:spPr>
            <a:xfrm>
              <a:off x="2743204" y="-1"/>
              <a:ext cx="685803" cy="6858004"/>
            </a:xfrm>
            <a:prstGeom prst="rect">
              <a:avLst/>
            </a:prstGeom>
            <a:gradFill flip="none" rotWithShape="1">
              <a:gsLst>
                <a:gs pos="0">
                  <a:srgbClr val="800000"/>
                </a:gs>
                <a:gs pos="100000">
                  <a:srgbClr val="602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49" name="Shape 455"/>
            <p:cNvSpPr/>
            <p:nvPr/>
          </p:nvSpPr>
          <p:spPr>
            <a:xfrm>
              <a:off x="3581404" y="-1"/>
              <a:ext cx="381003" cy="6858004"/>
            </a:xfrm>
            <a:prstGeom prst="rect">
              <a:avLst/>
            </a:prstGeom>
            <a:solidFill>
              <a:srgbClr val="800000"/>
            </a:soli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50" name="Shape 456"/>
            <p:cNvSpPr/>
            <p:nvPr/>
          </p:nvSpPr>
          <p:spPr>
            <a:xfrm>
              <a:off x="2133604" y="-1"/>
              <a:ext cx="609603" cy="6858004"/>
            </a:xfrm>
            <a:prstGeom prst="rect">
              <a:avLst/>
            </a:prstGeom>
            <a:gradFill flip="none" rotWithShape="1">
              <a:gsLst>
                <a:gs pos="0">
                  <a:srgbClr val="602000"/>
                </a:gs>
                <a:gs pos="100000">
                  <a:srgbClr val="800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51" name="Shape 457"/>
            <p:cNvSpPr/>
            <p:nvPr/>
          </p:nvSpPr>
          <p:spPr>
            <a:xfrm>
              <a:off x="762004" y="-1"/>
              <a:ext cx="914402" cy="6858004"/>
            </a:xfrm>
            <a:prstGeom prst="rect">
              <a:avLst/>
            </a:prstGeom>
            <a:gradFill flip="none" rotWithShape="1">
              <a:gsLst>
                <a:gs pos="0">
                  <a:srgbClr val="602000"/>
                </a:gs>
                <a:gs pos="100000">
                  <a:srgbClr val="800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52" name="Shape 458"/>
            <p:cNvSpPr/>
            <p:nvPr/>
          </p:nvSpPr>
          <p:spPr>
            <a:xfrm>
              <a:off x="457202" y="-1"/>
              <a:ext cx="304804" cy="6858004"/>
            </a:xfrm>
            <a:prstGeom prst="rect">
              <a:avLst/>
            </a:prstGeom>
            <a:gradFill flip="none" rotWithShape="1">
              <a:gsLst>
                <a:gs pos="0">
                  <a:srgbClr val="602000"/>
                </a:gs>
                <a:gs pos="50000">
                  <a:srgbClr val="511B00"/>
                </a:gs>
                <a:gs pos="100000">
                  <a:srgbClr val="602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53" name="Shape 459"/>
            <p:cNvSpPr/>
            <p:nvPr/>
          </p:nvSpPr>
          <p:spPr>
            <a:xfrm>
              <a:off x="2" y="-1"/>
              <a:ext cx="457203" cy="6858004"/>
            </a:xfrm>
            <a:prstGeom prst="rect">
              <a:avLst/>
            </a:prstGeom>
            <a:gradFill flip="none" rotWithShape="1">
              <a:gsLst>
                <a:gs pos="0">
                  <a:srgbClr val="4C1900"/>
                </a:gs>
                <a:gs pos="100000">
                  <a:srgbClr val="602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54" name="Shape 460"/>
            <p:cNvSpPr/>
            <p:nvPr/>
          </p:nvSpPr>
          <p:spPr>
            <a:xfrm>
              <a:off x="3429004" y="-1"/>
              <a:ext cx="381003" cy="6858004"/>
            </a:xfrm>
            <a:prstGeom prst="rect">
              <a:avLst/>
            </a:prstGeom>
            <a:gradFill flip="none" rotWithShape="1">
              <a:gsLst>
                <a:gs pos="0">
                  <a:srgbClr val="602000"/>
                </a:gs>
                <a:gs pos="100000">
                  <a:srgbClr val="800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55" name="Shape 461"/>
            <p:cNvSpPr/>
            <p:nvPr/>
          </p:nvSpPr>
          <p:spPr>
            <a:xfrm>
              <a:off x="4419605" y="-1"/>
              <a:ext cx="838203" cy="6858004"/>
            </a:xfrm>
            <a:prstGeom prst="rect">
              <a:avLst/>
            </a:prstGeom>
            <a:gradFill flip="none" rotWithShape="1">
              <a:gsLst>
                <a:gs pos="0">
                  <a:srgbClr val="800000"/>
                </a:gs>
                <a:gs pos="100000">
                  <a:srgbClr val="602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56" name="Shape 462"/>
            <p:cNvSpPr/>
            <p:nvPr/>
          </p:nvSpPr>
          <p:spPr>
            <a:xfrm>
              <a:off x="1981204" y="-1"/>
              <a:ext cx="228603" cy="6858004"/>
            </a:xfrm>
            <a:prstGeom prst="rect">
              <a:avLst/>
            </a:prstGeom>
            <a:solidFill>
              <a:srgbClr val="602000"/>
            </a:soli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57" name="Shape 463"/>
            <p:cNvSpPr/>
            <p:nvPr/>
          </p:nvSpPr>
          <p:spPr>
            <a:xfrm>
              <a:off x="5238755" y="-1"/>
              <a:ext cx="400053" cy="6858004"/>
            </a:xfrm>
            <a:prstGeom prst="rect">
              <a:avLst/>
            </a:prstGeom>
            <a:solidFill>
              <a:srgbClr val="602000"/>
            </a:soli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58" name="Shape 464"/>
            <p:cNvSpPr/>
            <p:nvPr/>
          </p:nvSpPr>
          <p:spPr>
            <a:xfrm>
              <a:off x="7391405" y="-1"/>
              <a:ext cx="228603" cy="6858004"/>
            </a:xfrm>
            <a:prstGeom prst="rect">
              <a:avLst/>
            </a:prstGeom>
            <a:gradFill flip="none" rotWithShape="1">
              <a:gsLst>
                <a:gs pos="0">
                  <a:srgbClr val="602000"/>
                </a:gs>
                <a:gs pos="50000">
                  <a:srgbClr val="5D1F00"/>
                </a:gs>
                <a:gs pos="100000">
                  <a:srgbClr val="602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59" name="Shape 465"/>
            <p:cNvSpPr/>
            <p:nvPr/>
          </p:nvSpPr>
          <p:spPr>
            <a:xfrm>
              <a:off x="7315205" y="-1"/>
              <a:ext cx="1066803" cy="6858004"/>
            </a:xfrm>
            <a:prstGeom prst="rect">
              <a:avLst/>
            </a:prstGeom>
            <a:gradFill flip="none" rotWithShape="1">
              <a:gsLst>
                <a:gs pos="0">
                  <a:srgbClr val="602000"/>
                </a:gs>
                <a:gs pos="100000">
                  <a:srgbClr val="000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60" name="Shape 466"/>
            <p:cNvSpPr/>
            <p:nvPr/>
          </p:nvSpPr>
          <p:spPr>
            <a:xfrm>
              <a:off x="5562605" y="-1"/>
              <a:ext cx="990603" cy="6858004"/>
            </a:xfrm>
            <a:prstGeom prst="rect">
              <a:avLst/>
            </a:prstGeom>
            <a:gradFill flip="none" rotWithShape="1">
              <a:gsLst>
                <a:gs pos="0">
                  <a:srgbClr val="602000"/>
                </a:gs>
                <a:gs pos="50000">
                  <a:srgbClr val="800000"/>
                </a:gs>
                <a:gs pos="100000">
                  <a:srgbClr val="602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61" name="Shape 467"/>
            <p:cNvSpPr/>
            <p:nvPr/>
          </p:nvSpPr>
          <p:spPr>
            <a:xfrm>
              <a:off x="6096005" y="-1"/>
              <a:ext cx="838203" cy="6858004"/>
            </a:xfrm>
            <a:prstGeom prst="rect">
              <a:avLst/>
            </a:prstGeom>
            <a:gradFill flip="none" rotWithShape="1">
              <a:gsLst>
                <a:gs pos="0">
                  <a:srgbClr val="800000"/>
                </a:gs>
                <a:gs pos="100000">
                  <a:srgbClr val="602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62" name="Shape 468"/>
            <p:cNvSpPr/>
            <p:nvPr/>
          </p:nvSpPr>
          <p:spPr>
            <a:xfrm>
              <a:off x="6934205" y="-1"/>
              <a:ext cx="381003" cy="6858004"/>
            </a:xfrm>
            <a:prstGeom prst="rect">
              <a:avLst/>
            </a:prstGeom>
            <a:gradFill flip="none" rotWithShape="1">
              <a:gsLst>
                <a:gs pos="0">
                  <a:srgbClr val="602000"/>
                </a:gs>
                <a:gs pos="50000">
                  <a:srgbClr val="5D1F00"/>
                </a:gs>
                <a:gs pos="100000">
                  <a:srgbClr val="602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63" name="Shape 469"/>
            <p:cNvSpPr/>
            <p:nvPr/>
          </p:nvSpPr>
          <p:spPr>
            <a:xfrm>
              <a:off x="4254504" y="-1"/>
              <a:ext cx="241303" cy="6858004"/>
            </a:xfrm>
            <a:prstGeom prst="rect">
              <a:avLst/>
            </a:prstGeom>
            <a:gradFill flip="none" rotWithShape="1">
              <a:gsLst>
                <a:gs pos="0">
                  <a:srgbClr val="602000"/>
                </a:gs>
                <a:gs pos="100000">
                  <a:srgbClr val="800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64" name="Shape 470"/>
            <p:cNvSpPr/>
            <p:nvPr/>
          </p:nvSpPr>
          <p:spPr>
            <a:xfrm>
              <a:off x="3756029" y="-1"/>
              <a:ext cx="533403" cy="6858004"/>
            </a:xfrm>
            <a:prstGeom prst="rect">
              <a:avLst/>
            </a:prstGeom>
            <a:gradFill flip="none" rotWithShape="1">
              <a:gsLst>
                <a:gs pos="0">
                  <a:srgbClr val="800000"/>
                </a:gs>
                <a:gs pos="100000">
                  <a:srgbClr val="602000"/>
                </a:gs>
              </a:gsLst>
              <a:lin ang="0" scaled="0"/>
            </a:gradFill>
            <a:ln w="12700" cap="flat">
              <a:noFill/>
              <a:miter lim="400000"/>
            </a:ln>
            <a:effectLst/>
          </p:spPr>
          <p:txBody>
            <a:bodyPr wrap="square" lIns="45718" tIns="45718" rIns="45718" bIns="45718" numCol="1" anchor="ctr">
              <a:noAutofit/>
            </a:bodyPr>
            <a:lstStyle/>
            <a:p>
              <a:pPr defTabSz="912151">
                <a:defRPr>
                  <a:solidFill>
                    <a:srgbClr val="FFFFFF"/>
                  </a:solidFill>
                  <a:latin typeface="Tahoma"/>
                  <a:ea typeface="Tahoma"/>
                  <a:cs typeface="Tahoma"/>
                  <a:sym typeface="Tahoma"/>
                </a:defRPr>
              </a:pPr>
              <a:endParaRPr/>
            </a:p>
          </p:txBody>
        </p:sp>
        <p:sp>
          <p:nvSpPr>
            <p:cNvPr id="5065" name="Shape 471"/>
            <p:cNvSpPr/>
            <p:nvPr/>
          </p:nvSpPr>
          <p:spPr>
            <a:xfrm>
              <a:off x="1591" y="6151563"/>
              <a:ext cx="9144005" cy="70644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3689"/>
                  </a:lnTo>
                  <a:lnTo>
                    <a:pt x="21375" y="4174"/>
                  </a:lnTo>
                  <a:lnTo>
                    <a:pt x="21172" y="4417"/>
                  </a:lnTo>
                  <a:lnTo>
                    <a:pt x="20790" y="4417"/>
                  </a:lnTo>
                  <a:lnTo>
                    <a:pt x="20655" y="4174"/>
                  </a:lnTo>
                  <a:lnTo>
                    <a:pt x="20588" y="4174"/>
                  </a:lnTo>
                  <a:lnTo>
                    <a:pt x="20498" y="3689"/>
                  </a:lnTo>
                  <a:lnTo>
                    <a:pt x="20452" y="3689"/>
                  </a:lnTo>
                  <a:lnTo>
                    <a:pt x="20452" y="3398"/>
                  </a:lnTo>
                  <a:lnTo>
                    <a:pt x="20430" y="3398"/>
                  </a:lnTo>
                  <a:lnTo>
                    <a:pt x="20430" y="2670"/>
                  </a:lnTo>
                  <a:lnTo>
                    <a:pt x="20408" y="2427"/>
                  </a:lnTo>
                  <a:lnTo>
                    <a:pt x="20408" y="2136"/>
                  </a:lnTo>
                  <a:lnTo>
                    <a:pt x="20385" y="1893"/>
                  </a:lnTo>
                  <a:lnTo>
                    <a:pt x="20340" y="1650"/>
                  </a:lnTo>
                  <a:lnTo>
                    <a:pt x="20318" y="1408"/>
                  </a:lnTo>
                  <a:lnTo>
                    <a:pt x="20302" y="874"/>
                  </a:lnTo>
                  <a:lnTo>
                    <a:pt x="20254" y="777"/>
                  </a:lnTo>
                  <a:lnTo>
                    <a:pt x="20198" y="485"/>
                  </a:lnTo>
                  <a:lnTo>
                    <a:pt x="20130" y="340"/>
                  </a:lnTo>
                  <a:lnTo>
                    <a:pt x="19995" y="340"/>
                  </a:lnTo>
                  <a:lnTo>
                    <a:pt x="19672" y="485"/>
                  </a:lnTo>
                  <a:lnTo>
                    <a:pt x="19290" y="340"/>
                  </a:lnTo>
                  <a:lnTo>
                    <a:pt x="19088" y="777"/>
                  </a:lnTo>
                  <a:lnTo>
                    <a:pt x="18941" y="1068"/>
                  </a:lnTo>
                  <a:lnTo>
                    <a:pt x="18885" y="1456"/>
                  </a:lnTo>
                  <a:lnTo>
                    <a:pt x="18832" y="1893"/>
                  </a:lnTo>
                  <a:lnTo>
                    <a:pt x="18788" y="2136"/>
                  </a:lnTo>
                  <a:lnTo>
                    <a:pt x="18698" y="2670"/>
                  </a:lnTo>
                  <a:lnTo>
                    <a:pt x="18562" y="3398"/>
                  </a:lnTo>
                  <a:lnTo>
                    <a:pt x="18450" y="4174"/>
                  </a:lnTo>
                  <a:lnTo>
                    <a:pt x="18315" y="4660"/>
                  </a:lnTo>
                  <a:lnTo>
                    <a:pt x="18202" y="4951"/>
                  </a:lnTo>
                  <a:lnTo>
                    <a:pt x="17978" y="5436"/>
                  </a:lnTo>
                  <a:lnTo>
                    <a:pt x="17775" y="5436"/>
                  </a:lnTo>
                  <a:lnTo>
                    <a:pt x="17685" y="5194"/>
                  </a:lnTo>
                  <a:lnTo>
                    <a:pt x="17618" y="4951"/>
                  </a:lnTo>
                  <a:lnTo>
                    <a:pt x="17528" y="4660"/>
                  </a:lnTo>
                  <a:lnTo>
                    <a:pt x="17482" y="4417"/>
                  </a:lnTo>
                  <a:lnTo>
                    <a:pt x="17415" y="4174"/>
                  </a:lnTo>
                  <a:lnTo>
                    <a:pt x="17366" y="3204"/>
                  </a:lnTo>
                  <a:lnTo>
                    <a:pt x="17314" y="2039"/>
                  </a:lnTo>
                  <a:lnTo>
                    <a:pt x="17242" y="1213"/>
                  </a:lnTo>
                  <a:lnTo>
                    <a:pt x="17190" y="631"/>
                  </a:lnTo>
                  <a:lnTo>
                    <a:pt x="17119" y="194"/>
                  </a:lnTo>
                  <a:lnTo>
                    <a:pt x="17006" y="146"/>
                  </a:lnTo>
                  <a:lnTo>
                    <a:pt x="16928" y="437"/>
                  </a:lnTo>
                  <a:lnTo>
                    <a:pt x="16852" y="874"/>
                  </a:lnTo>
                  <a:lnTo>
                    <a:pt x="16766" y="1116"/>
                  </a:lnTo>
                  <a:lnTo>
                    <a:pt x="16650" y="1408"/>
                  </a:lnTo>
                  <a:lnTo>
                    <a:pt x="16538" y="1893"/>
                  </a:lnTo>
                  <a:lnTo>
                    <a:pt x="16402" y="2427"/>
                  </a:lnTo>
                  <a:lnTo>
                    <a:pt x="16245" y="2912"/>
                  </a:lnTo>
                  <a:lnTo>
                    <a:pt x="16065" y="3689"/>
                  </a:lnTo>
                  <a:lnTo>
                    <a:pt x="15885" y="3932"/>
                  </a:lnTo>
                  <a:lnTo>
                    <a:pt x="15686" y="4417"/>
                  </a:lnTo>
                  <a:lnTo>
                    <a:pt x="15480" y="4660"/>
                  </a:lnTo>
                  <a:lnTo>
                    <a:pt x="15278" y="4951"/>
                  </a:lnTo>
                  <a:lnTo>
                    <a:pt x="14288" y="4951"/>
                  </a:lnTo>
                  <a:lnTo>
                    <a:pt x="14108" y="4660"/>
                  </a:lnTo>
                  <a:lnTo>
                    <a:pt x="13972" y="4417"/>
                  </a:lnTo>
                  <a:lnTo>
                    <a:pt x="13815" y="3932"/>
                  </a:lnTo>
                  <a:lnTo>
                    <a:pt x="13702" y="3689"/>
                  </a:lnTo>
                  <a:lnTo>
                    <a:pt x="13658" y="3398"/>
                  </a:lnTo>
                  <a:lnTo>
                    <a:pt x="13612" y="3155"/>
                  </a:lnTo>
                  <a:lnTo>
                    <a:pt x="13545" y="2912"/>
                  </a:lnTo>
                  <a:lnTo>
                    <a:pt x="13478" y="2427"/>
                  </a:lnTo>
                  <a:lnTo>
                    <a:pt x="13410" y="2427"/>
                  </a:lnTo>
                  <a:lnTo>
                    <a:pt x="13342" y="2136"/>
                  </a:lnTo>
                  <a:lnTo>
                    <a:pt x="13230" y="2136"/>
                  </a:lnTo>
                  <a:lnTo>
                    <a:pt x="13185" y="2427"/>
                  </a:lnTo>
                  <a:lnTo>
                    <a:pt x="13140" y="2427"/>
                  </a:lnTo>
                  <a:lnTo>
                    <a:pt x="13095" y="2670"/>
                  </a:lnTo>
                  <a:lnTo>
                    <a:pt x="13050" y="2670"/>
                  </a:lnTo>
                  <a:lnTo>
                    <a:pt x="13005" y="3155"/>
                  </a:lnTo>
                  <a:lnTo>
                    <a:pt x="12960" y="3398"/>
                  </a:lnTo>
                  <a:lnTo>
                    <a:pt x="12938" y="3398"/>
                  </a:lnTo>
                  <a:lnTo>
                    <a:pt x="12825" y="3689"/>
                  </a:lnTo>
                  <a:lnTo>
                    <a:pt x="12488" y="3932"/>
                  </a:lnTo>
                  <a:lnTo>
                    <a:pt x="12015" y="4417"/>
                  </a:lnTo>
                  <a:lnTo>
                    <a:pt x="11722" y="4951"/>
                  </a:lnTo>
                  <a:lnTo>
                    <a:pt x="11430" y="5436"/>
                  </a:lnTo>
                  <a:lnTo>
                    <a:pt x="11138" y="5970"/>
                  </a:lnTo>
                  <a:lnTo>
                    <a:pt x="10890" y="6213"/>
                  </a:lnTo>
                  <a:lnTo>
                    <a:pt x="10462" y="6213"/>
                  </a:lnTo>
                  <a:lnTo>
                    <a:pt x="10372" y="5970"/>
                  </a:lnTo>
                  <a:lnTo>
                    <a:pt x="10282" y="5679"/>
                  </a:lnTo>
                  <a:lnTo>
                    <a:pt x="10148" y="5194"/>
                  </a:lnTo>
                  <a:lnTo>
                    <a:pt x="10140" y="4029"/>
                  </a:lnTo>
                  <a:lnTo>
                    <a:pt x="10162" y="2718"/>
                  </a:lnTo>
                  <a:lnTo>
                    <a:pt x="10162" y="1747"/>
                  </a:lnTo>
                  <a:lnTo>
                    <a:pt x="10110" y="1213"/>
                  </a:lnTo>
                  <a:lnTo>
                    <a:pt x="10020" y="1747"/>
                  </a:lnTo>
                  <a:lnTo>
                    <a:pt x="9968" y="2427"/>
                  </a:lnTo>
                  <a:lnTo>
                    <a:pt x="9892" y="2912"/>
                  </a:lnTo>
                  <a:lnTo>
                    <a:pt x="9802" y="3689"/>
                  </a:lnTo>
                  <a:lnTo>
                    <a:pt x="9712" y="4077"/>
                  </a:lnTo>
                  <a:lnTo>
                    <a:pt x="9592" y="4611"/>
                  </a:lnTo>
                  <a:lnTo>
                    <a:pt x="9510" y="4757"/>
                  </a:lnTo>
                  <a:lnTo>
                    <a:pt x="9405" y="4951"/>
                  </a:lnTo>
                  <a:lnTo>
                    <a:pt x="9292" y="5097"/>
                  </a:lnTo>
                  <a:lnTo>
                    <a:pt x="9165" y="5291"/>
                  </a:lnTo>
                  <a:lnTo>
                    <a:pt x="9038" y="5339"/>
                  </a:lnTo>
                  <a:lnTo>
                    <a:pt x="8902" y="5194"/>
                  </a:lnTo>
                  <a:lnTo>
                    <a:pt x="8805" y="5000"/>
                  </a:lnTo>
                  <a:lnTo>
                    <a:pt x="8708" y="4417"/>
                  </a:lnTo>
                  <a:lnTo>
                    <a:pt x="8640" y="4174"/>
                  </a:lnTo>
                  <a:lnTo>
                    <a:pt x="8595" y="3932"/>
                  </a:lnTo>
                  <a:lnTo>
                    <a:pt x="8572" y="3689"/>
                  </a:lnTo>
                  <a:lnTo>
                    <a:pt x="8528" y="3398"/>
                  </a:lnTo>
                  <a:lnTo>
                    <a:pt x="8505" y="3155"/>
                  </a:lnTo>
                  <a:lnTo>
                    <a:pt x="8422" y="874"/>
                  </a:lnTo>
                  <a:lnTo>
                    <a:pt x="8340" y="0"/>
                  </a:lnTo>
                  <a:lnTo>
                    <a:pt x="8194" y="146"/>
                  </a:lnTo>
                  <a:lnTo>
                    <a:pt x="8085" y="777"/>
                  </a:lnTo>
                  <a:lnTo>
                    <a:pt x="7972" y="1068"/>
                  </a:lnTo>
                  <a:lnTo>
                    <a:pt x="7804" y="2378"/>
                  </a:lnTo>
                  <a:lnTo>
                    <a:pt x="7680" y="3107"/>
                  </a:lnTo>
                  <a:lnTo>
                    <a:pt x="7568" y="3689"/>
                  </a:lnTo>
                  <a:lnTo>
                    <a:pt x="7448" y="4660"/>
                  </a:lnTo>
                  <a:lnTo>
                    <a:pt x="7110" y="4951"/>
                  </a:lnTo>
                  <a:lnTo>
                    <a:pt x="6165" y="4951"/>
                  </a:lnTo>
                  <a:lnTo>
                    <a:pt x="6008" y="4660"/>
                  </a:lnTo>
                  <a:lnTo>
                    <a:pt x="5850" y="4417"/>
                  </a:lnTo>
                  <a:lnTo>
                    <a:pt x="5715" y="4174"/>
                  </a:lnTo>
                  <a:lnTo>
                    <a:pt x="5648" y="4174"/>
                  </a:lnTo>
                  <a:lnTo>
                    <a:pt x="5558" y="3689"/>
                  </a:lnTo>
                  <a:lnTo>
                    <a:pt x="5535" y="3398"/>
                  </a:lnTo>
                  <a:lnTo>
                    <a:pt x="5468" y="3155"/>
                  </a:lnTo>
                  <a:lnTo>
                    <a:pt x="5400" y="2670"/>
                  </a:lnTo>
                  <a:lnTo>
                    <a:pt x="5355" y="2427"/>
                  </a:lnTo>
                  <a:lnTo>
                    <a:pt x="5288" y="2427"/>
                  </a:lnTo>
                  <a:lnTo>
                    <a:pt x="5242" y="2136"/>
                  </a:lnTo>
                  <a:lnTo>
                    <a:pt x="5040" y="2136"/>
                  </a:lnTo>
                  <a:lnTo>
                    <a:pt x="4995" y="2427"/>
                  </a:lnTo>
                  <a:lnTo>
                    <a:pt x="4905" y="2670"/>
                  </a:lnTo>
                  <a:lnTo>
                    <a:pt x="4725" y="3398"/>
                  </a:lnTo>
                  <a:lnTo>
                    <a:pt x="4568" y="4174"/>
                  </a:lnTo>
                  <a:lnTo>
                    <a:pt x="4410" y="4660"/>
                  </a:lnTo>
                  <a:lnTo>
                    <a:pt x="4275" y="5194"/>
                  </a:lnTo>
                  <a:lnTo>
                    <a:pt x="4118" y="5679"/>
                  </a:lnTo>
                  <a:lnTo>
                    <a:pt x="3982" y="6213"/>
                  </a:lnTo>
                  <a:lnTo>
                    <a:pt x="3825" y="6456"/>
                  </a:lnTo>
                  <a:lnTo>
                    <a:pt x="3555" y="6941"/>
                  </a:lnTo>
                  <a:lnTo>
                    <a:pt x="3308" y="7232"/>
                  </a:lnTo>
                  <a:lnTo>
                    <a:pt x="3082" y="7232"/>
                  </a:lnTo>
                  <a:lnTo>
                    <a:pt x="2858" y="6941"/>
                  </a:lnTo>
                  <a:lnTo>
                    <a:pt x="2655" y="6698"/>
                  </a:lnTo>
                  <a:lnTo>
                    <a:pt x="2452" y="6213"/>
                  </a:lnTo>
                  <a:lnTo>
                    <a:pt x="2295" y="5679"/>
                  </a:lnTo>
                  <a:lnTo>
                    <a:pt x="2138" y="5194"/>
                  </a:lnTo>
                  <a:lnTo>
                    <a:pt x="2002" y="4660"/>
                  </a:lnTo>
                  <a:lnTo>
                    <a:pt x="1890" y="4174"/>
                  </a:lnTo>
                  <a:lnTo>
                    <a:pt x="1800" y="3689"/>
                  </a:lnTo>
                  <a:lnTo>
                    <a:pt x="1732" y="3155"/>
                  </a:lnTo>
                  <a:lnTo>
                    <a:pt x="1665" y="2670"/>
                  </a:lnTo>
                  <a:lnTo>
                    <a:pt x="1598" y="2136"/>
                  </a:lnTo>
                  <a:lnTo>
                    <a:pt x="1530" y="1650"/>
                  </a:lnTo>
                  <a:lnTo>
                    <a:pt x="1440" y="1650"/>
                  </a:lnTo>
                  <a:lnTo>
                    <a:pt x="1395" y="2136"/>
                  </a:lnTo>
                  <a:lnTo>
                    <a:pt x="1350" y="2670"/>
                  </a:lnTo>
                  <a:lnTo>
                    <a:pt x="1282" y="3398"/>
                  </a:lnTo>
                  <a:lnTo>
                    <a:pt x="1260" y="3689"/>
                  </a:lnTo>
                  <a:lnTo>
                    <a:pt x="1215" y="4174"/>
                  </a:lnTo>
                  <a:lnTo>
                    <a:pt x="1080" y="4660"/>
                  </a:lnTo>
                  <a:lnTo>
                    <a:pt x="990" y="4951"/>
                  </a:lnTo>
                  <a:lnTo>
                    <a:pt x="810" y="5436"/>
                  </a:lnTo>
                  <a:lnTo>
                    <a:pt x="720" y="5436"/>
                  </a:lnTo>
                  <a:lnTo>
                    <a:pt x="630" y="5679"/>
                  </a:lnTo>
                  <a:lnTo>
                    <a:pt x="450" y="5679"/>
                  </a:lnTo>
                  <a:lnTo>
                    <a:pt x="338" y="5436"/>
                  </a:lnTo>
                  <a:lnTo>
                    <a:pt x="248" y="5436"/>
                  </a:lnTo>
                  <a:lnTo>
                    <a:pt x="158" y="5194"/>
                  </a:lnTo>
                  <a:lnTo>
                    <a:pt x="90" y="4951"/>
                  </a:lnTo>
                  <a:lnTo>
                    <a:pt x="0" y="4660"/>
                  </a:lnTo>
                  <a:lnTo>
                    <a:pt x="0" y="21600"/>
                  </a:lnTo>
                  <a:lnTo>
                    <a:pt x="21600" y="21600"/>
                  </a:lnTo>
                </a:path>
              </a:pathLst>
            </a:custGeom>
            <a:solidFill>
              <a:srgbClr val="000000">
                <a:alpha val="50000"/>
              </a:srgbClr>
            </a:solidFill>
            <a:ln w="12700" cap="flat">
              <a:noFill/>
              <a:miter lim="400000"/>
            </a:ln>
            <a:effectLst/>
          </p:spPr>
          <p:txBody>
            <a:bodyPr wrap="square" lIns="45718" tIns="45718" rIns="45718" bIns="45718" numCol="1" anchor="t">
              <a:noAutofit/>
            </a:bodyPr>
            <a:lstStyle/>
            <a:p>
              <a:pPr defTabSz="912151">
                <a:defRPr>
                  <a:solidFill>
                    <a:srgbClr val="FFFFFF"/>
                  </a:solidFill>
                  <a:latin typeface="Tahoma"/>
                  <a:ea typeface="Tahoma"/>
                  <a:cs typeface="Tahoma"/>
                  <a:sym typeface="Tahoma"/>
                </a:defRPr>
              </a:pPr>
              <a:endParaRPr/>
            </a:p>
          </p:txBody>
        </p:sp>
        <p:sp>
          <p:nvSpPr>
            <p:cNvPr id="5066" name="Shape 472"/>
            <p:cNvSpPr/>
            <p:nvPr/>
          </p:nvSpPr>
          <p:spPr>
            <a:xfrm>
              <a:off x="4" y="6138863"/>
              <a:ext cx="9159880" cy="276229"/>
            </a:xfrm>
            <a:custGeom>
              <a:avLst/>
              <a:gdLst/>
              <a:ahLst/>
              <a:cxnLst>
                <a:cxn ang="0">
                  <a:pos x="wd2" y="hd2"/>
                </a:cxn>
                <a:cxn ang="5400000">
                  <a:pos x="wd2" y="hd2"/>
                </a:cxn>
                <a:cxn ang="10800000">
                  <a:pos x="wd2" y="hd2"/>
                </a:cxn>
                <a:cxn ang="16200000">
                  <a:pos x="wd2" y="hd2"/>
                </a:cxn>
              </a:cxnLst>
              <a:rect l="0" t="0" r="r" b="b"/>
              <a:pathLst>
                <a:path w="21600" h="21600" extrusionOk="0">
                  <a:moveTo>
                    <a:pt x="19283" y="2979"/>
                  </a:moveTo>
                  <a:lnTo>
                    <a:pt x="19193" y="3228"/>
                  </a:lnTo>
                  <a:lnTo>
                    <a:pt x="19024" y="3724"/>
                  </a:lnTo>
                  <a:lnTo>
                    <a:pt x="18901" y="4717"/>
                  </a:lnTo>
                  <a:lnTo>
                    <a:pt x="18557" y="10428"/>
                  </a:lnTo>
                  <a:lnTo>
                    <a:pt x="18444" y="12662"/>
                  </a:lnTo>
                  <a:lnTo>
                    <a:pt x="18309" y="14152"/>
                  </a:lnTo>
                  <a:lnTo>
                    <a:pt x="17973" y="16386"/>
                  </a:lnTo>
                  <a:lnTo>
                    <a:pt x="17774" y="16386"/>
                  </a:lnTo>
                  <a:lnTo>
                    <a:pt x="17684" y="15641"/>
                  </a:lnTo>
                  <a:lnTo>
                    <a:pt x="17617" y="14897"/>
                  </a:lnTo>
                  <a:lnTo>
                    <a:pt x="17527" y="14152"/>
                  </a:lnTo>
                  <a:lnTo>
                    <a:pt x="17482" y="13407"/>
                  </a:lnTo>
                  <a:lnTo>
                    <a:pt x="17415" y="12662"/>
                  </a:lnTo>
                  <a:lnTo>
                    <a:pt x="17370" y="11917"/>
                  </a:lnTo>
                  <a:lnTo>
                    <a:pt x="17347" y="10428"/>
                  </a:lnTo>
                  <a:lnTo>
                    <a:pt x="17325" y="9683"/>
                  </a:lnTo>
                  <a:lnTo>
                    <a:pt x="17280" y="6703"/>
                  </a:lnTo>
                  <a:lnTo>
                    <a:pt x="17213" y="4469"/>
                  </a:lnTo>
                  <a:lnTo>
                    <a:pt x="17078" y="2234"/>
                  </a:lnTo>
                  <a:lnTo>
                    <a:pt x="16943" y="2234"/>
                  </a:lnTo>
                  <a:lnTo>
                    <a:pt x="16763" y="3724"/>
                  </a:lnTo>
                  <a:lnTo>
                    <a:pt x="16655" y="4469"/>
                  </a:lnTo>
                  <a:lnTo>
                    <a:pt x="16543" y="5959"/>
                  </a:lnTo>
                  <a:lnTo>
                    <a:pt x="16408" y="7448"/>
                  </a:lnTo>
                  <a:lnTo>
                    <a:pt x="16251" y="8938"/>
                  </a:lnTo>
                  <a:lnTo>
                    <a:pt x="16048" y="11172"/>
                  </a:lnTo>
                  <a:lnTo>
                    <a:pt x="15869" y="11917"/>
                  </a:lnTo>
                  <a:lnTo>
                    <a:pt x="15670" y="13407"/>
                  </a:lnTo>
                  <a:lnTo>
                    <a:pt x="15266" y="14897"/>
                  </a:lnTo>
                  <a:lnTo>
                    <a:pt x="14281" y="14897"/>
                  </a:lnTo>
                  <a:lnTo>
                    <a:pt x="14102" y="14152"/>
                  </a:lnTo>
                  <a:lnTo>
                    <a:pt x="13967" y="13407"/>
                  </a:lnTo>
                  <a:lnTo>
                    <a:pt x="13810" y="11917"/>
                  </a:lnTo>
                  <a:lnTo>
                    <a:pt x="13697" y="11172"/>
                  </a:lnTo>
                  <a:lnTo>
                    <a:pt x="13608" y="9683"/>
                  </a:lnTo>
                  <a:lnTo>
                    <a:pt x="13540" y="8938"/>
                  </a:lnTo>
                  <a:lnTo>
                    <a:pt x="13477" y="7448"/>
                  </a:lnTo>
                  <a:lnTo>
                    <a:pt x="13409" y="7448"/>
                  </a:lnTo>
                  <a:lnTo>
                    <a:pt x="13342" y="6703"/>
                  </a:lnTo>
                  <a:lnTo>
                    <a:pt x="13230" y="6703"/>
                  </a:lnTo>
                  <a:lnTo>
                    <a:pt x="13185" y="7448"/>
                  </a:lnTo>
                  <a:lnTo>
                    <a:pt x="13140" y="7448"/>
                  </a:lnTo>
                  <a:lnTo>
                    <a:pt x="13095" y="8193"/>
                  </a:lnTo>
                  <a:lnTo>
                    <a:pt x="13050" y="8193"/>
                  </a:lnTo>
                  <a:lnTo>
                    <a:pt x="13005" y="9683"/>
                  </a:lnTo>
                  <a:lnTo>
                    <a:pt x="12960" y="10428"/>
                  </a:lnTo>
                  <a:lnTo>
                    <a:pt x="12938" y="10428"/>
                  </a:lnTo>
                  <a:lnTo>
                    <a:pt x="12825" y="11172"/>
                  </a:lnTo>
                  <a:lnTo>
                    <a:pt x="12488" y="11917"/>
                  </a:lnTo>
                  <a:lnTo>
                    <a:pt x="11998" y="13407"/>
                  </a:lnTo>
                  <a:lnTo>
                    <a:pt x="11414" y="16386"/>
                  </a:lnTo>
                  <a:lnTo>
                    <a:pt x="11126" y="17876"/>
                  </a:lnTo>
                  <a:lnTo>
                    <a:pt x="10879" y="18621"/>
                  </a:lnTo>
                  <a:lnTo>
                    <a:pt x="10452" y="18621"/>
                  </a:lnTo>
                  <a:lnTo>
                    <a:pt x="10272" y="17131"/>
                  </a:lnTo>
                  <a:lnTo>
                    <a:pt x="10209" y="16386"/>
                  </a:lnTo>
                  <a:lnTo>
                    <a:pt x="10141" y="15641"/>
                  </a:lnTo>
                  <a:lnTo>
                    <a:pt x="10119" y="11917"/>
                  </a:lnTo>
                  <a:lnTo>
                    <a:pt x="10119" y="9683"/>
                  </a:lnTo>
                  <a:lnTo>
                    <a:pt x="10141" y="5214"/>
                  </a:lnTo>
                  <a:lnTo>
                    <a:pt x="10096" y="4469"/>
                  </a:lnTo>
                  <a:lnTo>
                    <a:pt x="10006" y="5214"/>
                  </a:lnTo>
                  <a:lnTo>
                    <a:pt x="9961" y="7448"/>
                  </a:lnTo>
                  <a:lnTo>
                    <a:pt x="9894" y="8938"/>
                  </a:lnTo>
                  <a:lnTo>
                    <a:pt x="9804" y="11172"/>
                  </a:lnTo>
                  <a:lnTo>
                    <a:pt x="9714" y="12662"/>
                  </a:lnTo>
                  <a:lnTo>
                    <a:pt x="9580" y="14152"/>
                  </a:lnTo>
                  <a:lnTo>
                    <a:pt x="9512" y="14152"/>
                  </a:lnTo>
                  <a:lnTo>
                    <a:pt x="9288" y="15641"/>
                  </a:lnTo>
                  <a:lnTo>
                    <a:pt x="9157" y="15641"/>
                  </a:lnTo>
                  <a:lnTo>
                    <a:pt x="9044" y="16386"/>
                  </a:lnTo>
                  <a:lnTo>
                    <a:pt x="8910" y="15641"/>
                  </a:lnTo>
                  <a:lnTo>
                    <a:pt x="8797" y="14897"/>
                  </a:lnTo>
                  <a:lnTo>
                    <a:pt x="8707" y="13407"/>
                  </a:lnTo>
                  <a:lnTo>
                    <a:pt x="8640" y="12662"/>
                  </a:lnTo>
                  <a:lnTo>
                    <a:pt x="8595" y="11917"/>
                  </a:lnTo>
                  <a:lnTo>
                    <a:pt x="8573" y="11172"/>
                  </a:lnTo>
                  <a:lnTo>
                    <a:pt x="8528" y="10428"/>
                  </a:lnTo>
                  <a:lnTo>
                    <a:pt x="8505" y="9683"/>
                  </a:lnTo>
                  <a:lnTo>
                    <a:pt x="8423" y="7076"/>
                  </a:lnTo>
                  <a:lnTo>
                    <a:pt x="8397" y="4345"/>
                  </a:lnTo>
                  <a:lnTo>
                    <a:pt x="8341" y="2234"/>
                  </a:lnTo>
                  <a:lnTo>
                    <a:pt x="8266" y="2234"/>
                  </a:lnTo>
                  <a:lnTo>
                    <a:pt x="8131" y="2979"/>
                  </a:lnTo>
                  <a:lnTo>
                    <a:pt x="8052" y="4469"/>
                  </a:lnTo>
                  <a:lnTo>
                    <a:pt x="7962" y="6331"/>
                  </a:lnTo>
                  <a:lnTo>
                    <a:pt x="7850" y="7448"/>
                  </a:lnTo>
                  <a:lnTo>
                    <a:pt x="7760" y="8938"/>
                  </a:lnTo>
                  <a:lnTo>
                    <a:pt x="7659" y="10800"/>
                  </a:lnTo>
                  <a:lnTo>
                    <a:pt x="7513" y="12662"/>
                  </a:lnTo>
                  <a:lnTo>
                    <a:pt x="7401" y="14152"/>
                  </a:lnTo>
                  <a:lnTo>
                    <a:pt x="7289" y="14897"/>
                  </a:lnTo>
                  <a:lnTo>
                    <a:pt x="6154" y="14897"/>
                  </a:lnTo>
                  <a:lnTo>
                    <a:pt x="5997" y="14152"/>
                  </a:lnTo>
                  <a:lnTo>
                    <a:pt x="5844" y="13407"/>
                  </a:lnTo>
                  <a:lnTo>
                    <a:pt x="5709" y="12662"/>
                  </a:lnTo>
                  <a:lnTo>
                    <a:pt x="5641" y="12662"/>
                  </a:lnTo>
                  <a:lnTo>
                    <a:pt x="5552" y="11172"/>
                  </a:lnTo>
                  <a:lnTo>
                    <a:pt x="5529" y="10428"/>
                  </a:lnTo>
                  <a:lnTo>
                    <a:pt x="5462" y="9683"/>
                  </a:lnTo>
                  <a:lnTo>
                    <a:pt x="5394" y="8193"/>
                  </a:lnTo>
                  <a:lnTo>
                    <a:pt x="5349" y="7448"/>
                  </a:lnTo>
                  <a:lnTo>
                    <a:pt x="5282" y="7448"/>
                  </a:lnTo>
                  <a:lnTo>
                    <a:pt x="5237" y="6703"/>
                  </a:lnTo>
                  <a:lnTo>
                    <a:pt x="5035" y="6703"/>
                  </a:lnTo>
                  <a:lnTo>
                    <a:pt x="4990" y="7448"/>
                  </a:lnTo>
                  <a:lnTo>
                    <a:pt x="4900" y="8193"/>
                  </a:lnTo>
                  <a:lnTo>
                    <a:pt x="4724" y="10428"/>
                  </a:lnTo>
                  <a:lnTo>
                    <a:pt x="4567" y="12662"/>
                  </a:lnTo>
                  <a:lnTo>
                    <a:pt x="4410" y="14152"/>
                  </a:lnTo>
                  <a:lnTo>
                    <a:pt x="4275" y="15641"/>
                  </a:lnTo>
                  <a:lnTo>
                    <a:pt x="3961" y="18621"/>
                  </a:lnTo>
                  <a:lnTo>
                    <a:pt x="3803" y="19366"/>
                  </a:lnTo>
                  <a:lnTo>
                    <a:pt x="3538" y="20855"/>
                  </a:lnTo>
                  <a:lnTo>
                    <a:pt x="3291" y="21600"/>
                  </a:lnTo>
                  <a:lnTo>
                    <a:pt x="3066" y="21600"/>
                  </a:lnTo>
                  <a:lnTo>
                    <a:pt x="2841" y="20855"/>
                  </a:lnTo>
                  <a:lnTo>
                    <a:pt x="2643" y="20110"/>
                  </a:lnTo>
                  <a:lnTo>
                    <a:pt x="2441" y="18621"/>
                  </a:lnTo>
                  <a:lnTo>
                    <a:pt x="2126" y="15641"/>
                  </a:lnTo>
                  <a:lnTo>
                    <a:pt x="1992" y="14152"/>
                  </a:lnTo>
                  <a:lnTo>
                    <a:pt x="1879" y="12662"/>
                  </a:lnTo>
                  <a:lnTo>
                    <a:pt x="1789" y="11172"/>
                  </a:lnTo>
                  <a:lnTo>
                    <a:pt x="1655" y="8193"/>
                  </a:lnTo>
                  <a:lnTo>
                    <a:pt x="1591" y="6703"/>
                  </a:lnTo>
                  <a:lnTo>
                    <a:pt x="1524" y="5214"/>
                  </a:lnTo>
                  <a:lnTo>
                    <a:pt x="1434" y="5214"/>
                  </a:lnTo>
                  <a:lnTo>
                    <a:pt x="1209" y="12662"/>
                  </a:lnTo>
                  <a:lnTo>
                    <a:pt x="1074" y="14152"/>
                  </a:lnTo>
                  <a:lnTo>
                    <a:pt x="805" y="16386"/>
                  </a:lnTo>
                  <a:lnTo>
                    <a:pt x="715" y="16386"/>
                  </a:lnTo>
                  <a:lnTo>
                    <a:pt x="625" y="17131"/>
                  </a:lnTo>
                  <a:lnTo>
                    <a:pt x="449" y="17131"/>
                  </a:lnTo>
                  <a:lnTo>
                    <a:pt x="337" y="16386"/>
                  </a:lnTo>
                  <a:lnTo>
                    <a:pt x="247" y="16386"/>
                  </a:lnTo>
                  <a:lnTo>
                    <a:pt x="157" y="15641"/>
                  </a:lnTo>
                  <a:lnTo>
                    <a:pt x="90" y="14897"/>
                  </a:lnTo>
                  <a:lnTo>
                    <a:pt x="0" y="14152"/>
                  </a:lnTo>
                  <a:lnTo>
                    <a:pt x="0" y="11917"/>
                  </a:lnTo>
                  <a:lnTo>
                    <a:pt x="90" y="12662"/>
                  </a:lnTo>
                  <a:lnTo>
                    <a:pt x="157" y="13407"/>
                  </a:lnTo>
                  <a:lnTo>
                    <a:pt x="247" y="14152"/>
                  </a:lnTo>
                  <a:lnTo>
                    <a:pt x="337" y="14152"/>
                  </a:lnTo>
                  <a:lnTo>
                    <a:pt x="449" y="14897"/>
                  </a:lnTo>
                  <a:lnTo>
                    <a:pt x="625" y="14897"/>
                  </a:lnTo>
                  <a:lnTo>
                    <a:pt x="715" y="14152"/>
                  </a:lnTo>
                  <a:lnTo>
                    <a:pt x="805" y="14152"/>
                  </a:lnTo>
                  <a:lnTo>
                    <a:pt x="1074" y="11917"/>
                  </a:lnTo>
                  <a:lnTo>
                    <a:pt x="1209" y="10428"/>
                  </a:lnTo>
                  <a:lnTo>
                    <a:pt x="1434" y="2979"/>
                  </a:lnTo>
                  <a:lnTo>
                    <a:pt x="1524" y="2979"/>
                  </a:lnTo>
                  <a:lnTo>
                    <a:pt x="1591" y="4469"/>
                  </a:lnTo>
                  <a:lnTo>
                    <a:pt x="1655" y="5959"/>
                  </a:lnTo>
                  <a:lnTo>
                    <a:pt x="1789" y="8938"/>
                  </a:lnTo>
                  <a:lnTo>
                    <a:pt x="1879" y="10428"/>
                  </a:lnTo>
                  <a:lnTo>
                    <a:pt x="1992" y="11917"/>
                  </a:lnTo>
                  <a:lnTo>
                    <a:pt x="2126" y="13407"/>
                  </a:lnTo>
                  <a:lnTo>
                    <a:pt x="2441" y="16386"/>
                  </a:lnTo>
                  <a:lnTo>
                    <a:pt x="2643" y="17876"/>
                  </a:lnTo>
                  <a:lnTo>
                    <a:pt x="2841" y="18621"/>
                  </a:lnTo>
                  <a:lnTo>
                    <a:pt x="3066" y="19366"/>
                  </a:lnTo>
                  <a:lnTo>
                    <a:pt x="3291" y="19366"/>
                  </a:lnTo>
                  <a:lnTo>
                    <a:pt x="3538" y="18621"/>
                  </a:lnTo>
                  <a:lnTo>
                    <a:pt x="3803" y="17131"/>
                  </a:lnTo>
                  <a:lnTo>
                    <a:pt x="3961" y="16386"/>
                  </a:lnTo>
                  <a:lnTo>
                    <a:pt x="4275" y="13407"/>
                  </a:lnTo>
                  <a:lnTo>
                    <a:pt x="4410" y="11917"/>
                  </a:lnTo>
                  <a:lnTo>
                    <a:pt x="4567" y="10428"/>
                  </a:lnTo>
                  <a:lnTo>
                    <a:pt x="4724" y="8193"/>
                  </a:lnTo>
                  <a:lnTo>
                    <a:pt x="4900" y="5959"/>
                  </a:lnTo>
                  <a:lnTo>
                    <a:pt x="4990" y="5214"/>
                  </a:lnTo>
                  <a:lnTo>
                    <a:pt x="5035" y="4469"/>
                  </a:lnTo>
                  <a:lnTo>
                    <a:pt x="5237" y="4469"/>
                  </a:lnTo>
                  <a:lnTo>
                    <a:pt x="5282" y="5214"/>
                  </a:lnTo>
                  <a:lnTo>
                    <a:pt x="5349" y="5214"/>
                  </a:lnTo>
                  <a:lnTo>
                    <a:pt x="5394" y="5959"/>
                  </a:lnTo>
                  <a:lnTo>
                    <a:pt x="5462" y="7448"/>
                  </a:lnTo>
                  <a:lnTo>
                    <a:pt x="5529" y="8193"/>
                  </a:lnTo>
                  <a:lnTo>
                    <a:pt x="5552" y="8938"/>
                  </a:lnTo>
                  <a:lnTo>
                    <a:pt x="5641" y="10428"/>
                  </a:lnTo>
                  <a:lnTo>
                    <a:pt x="5709" y="10428"/>
                  </a:lnTo>
                  <a:lnTo>
                    <a:pt x="5844" y="11172"/>
                  </a:lnTo>
                  <a:lnTo>
                    <a:pt x="5997" y="11917"/>
                  </a:lnTo>
                  <a:lnTo>
                    <a:pt x="6154" y="12662"/>
                  </a:lnTo>
                  <a:lnTo>
                    <a:pt x="7255" y="12662"/>
                  </a:lnTo>
                  <a:lnTo>
                    <a:pt x="7378" y="11917"/>
                  </a:lnTo>
                  <a:lnTo>
                    <a:pt x="7558" y="9559"/>
                  </a:lnTo>
                  <a:lnTo>
                    <a:pt x="7723" y="7076"/>
                  </a:lnTo>
                  <a:lnTo>
                    <a:pt x="7903" y="4717"/>
                  </a:lnTo>
                  <a:lnTo>
                    <a:pt x="8030" y="2234"/>
                  </a:lnTo>
                  <a:lnTo>
                    <a:pt x="8131" y="1117"/>
                  </a:lnTo>
                  <a:lnTo>
                    <a:pt x="8243" y="0"/>
                  </a:lnTo>
                  <a:lnTo>
                    <a:pt x="8367" y="372"/>
                  </a:lnTo>
                  <a:lnTo>
                    <a:pt x="8423" y="2979"/>
                  </a:lnTo>
                  <a:lnTo>
                    <a:pt x="8468" y="6331"/>
                  </a:lnTo>
                  <a:lnTo>
                    <a:pt x="8573" y="8938"/>
                  </a:lnTo>
                  <a:lnTo>
                    <a:pt x="8595" y="9683"/>
                  </a:lnTo>
                  <a:lnTo>
                    <a:pt x="8640" y="10428"/>
                  </a:lnTo>
                  <a:lnTo>
                    <a:pt x="8707" y="11172"/>
                  </a:lnTo>
                  <a:lnTo>
                    <a:pt x="8797" y="12662"/>
                  </a:lnTo>
                  <a:lnTo>
                    <a:pt x="8910" y="13407"/>
                  </a:lnTo>
                  <a:lnTo>
                    <a:pt x="9044" y="14152"/>
                  </a:lnTo>
                  <a:lnTo>
                    <a:pt x="9157" y="13407"/>
                  </a:lnTo>
                  <a:lnTo>
                    <a:pt x="9288" y="13407"/>
                  </a:lnTo>
                  <a:lnTo>
                    <a:pt x="9512" y="11917"/>
                  </a:lnTo>
                  <a:lnTo>
                    <a:pt x="9580" y="11917"/>
                  </a:lnTo>
                  <a:lnTo>
                    <a:pt x="9714" y="10428"/>
                  </a:lnTo>
                  <a:lnTo>
                    <a:pt x="9804" y="8938"/>
                  </a:lnTo>
                  <a:lnTo>
                    <a:pt x="9894" y="6703"/>
                  </a:lnTo>
                  <a:lnTo>
                    <a:pt x="9961" y="5214"/>
                  </a:lnTo>
                  <a:lnTo>
                    <a:pt x="10006" y="2979"/>
                  </a:lnTo>
                  <a:lnTo>
                    <a:pt x="10096" y="2234"/>
                  </a:lnTo>
                  <a:lnTo>
                    <a:pt x="10164" y="2979"/>
                  </a:lnTo>
                  <a:lnTo>
                    <a:pt x="10164" y="5959"/>
                  </a:lnTo>
                  <a:lnTo>
                    <a:pt x="10141" y="9683"/>
                  </a:lnTo>
                  <a:lnTo>
                    <a:pt x="10141" y="13407"/>
                  </a:lnTo>
                  <a:lnTo>
                    <a:pt x="10209" y="14152"/>
                  </a:lnTo>
                  <a:lnTo>
                    <a:pt x="10272" y="14897"/>
                  </a:lnTo>
                  <a:lnTo>
                    <a:pt x="10452" y="16386"/>
                  </a:lnTo>
                  <a:lnTo>
                    <a:pt x="10879" y="16386"/>
                  </a:lnTo>
                  <a:lnTo>
                    <a:pt x="11126" y="15641"/>
                  </a:lnTo>
                  <a:lnTo>
                    <a:pt x="11414" y="14152"/>
                  </a:lnTo>
                  <a:lnTo>
                    <a:pt x="11998" y="11172"/>
                  </a:lnTo>
                  <a:lnTo>
                    <a:pt x="12488" y="9683"/>
                  </a:lnTo>
                  <a:lnTo>
                    <a:pt x="12825" y="8938"/>
                  </a:lnTo>
                  <a:lnTo>
                    <a:pt x="12938" y="8193"/>
                  </a:lnTo>
                  <a:lnTo>
                    <a:pt x="12960" y="8193"/>
                  </a:lnTo>
                  <a:lnTo>
                    <a:pt x="13005" y="7448"/>
                  </a:lnTo>
                  <a:lnTo>
                    <a:pt x="13050" y="5959"/>
                  </a:lnTo>
                  <a:lnTo>
                    <a:pt x="13095" y="5959"/>
                  </a:lnTo>
                  <a:lnTo>
                    <a:pt x="13140" y="5214"/>
                  </a:lnTo>
                  <a:lnTo>
                    <a:pt x="13185" y="5214"/>
                  </a:lnTo>
                  <a:lnTo>
                    <a:pt x="13230" y="4469"/>
                  </a:lnTo>
                  <a:lnTo>
                    <a:pt x="13342" y="4469"/>
                  </a:lnTo>
                  <a:lnTo>
                    <a:pt x="13409" y="5214"/>
                  </a:lnTo>
                  <a:lnTo>
                    <a:pt x="13477" y="5214"/>
                  </a:lnTo>
                  <a:lnTo>
                    <a:pt x="13540" y="6703"/>
                  </a:lnTo>
                  <a:lnTo>
                    <a:pt x="13608" y="7448"/>
                  </a:lnTo>
                  <a:lnTo>
                    <a:pt x="13697" y="8938"/>
                  </a:lnTo>
                  <a:lnTo>
                    <a:pt x="13810" y="9683"/>
                  </a:lnTo>
                  <a:lnTo>
                    <a:pt x="13967" y="11172"/>
                  </a:lnTo>
                  <a:lnTo>
                    <a:pt x="14102" y="11917"/>
                  </a:lnTo>
                  <a:lnTo>
                    <a:pt x="14281" y="12662"/>
                  </a:lnTo>
                  <a:lnTo>
                    <a:pt x="15266" y="12662"/>
                  </a:lnTo>
                  <a:lnTo>
                    <a:pt x="15670" y="11172"/>
                  </a:lnTo>
                  <a:lnTo>
                    <a:pt x="15869" y="9683"/>
                  </a:lnTo>
                  <a:lnTo>
                    <a:pt x="16048" y="8938"/>
                  </a:lnTo>
                  <a:lnTo>
                    <a:pt x="16251" y="6703"/>
                  </a:lnTo>
                  <a:lnTo>
                    <a:pt x="16408" y="5214"/>
                  </a:lnTo>
                  <a:lnTo>
                    <a:pt x="16543" y="3724"/>
                  </a:lnTo>
                  <a:lnTo>
                    <a:pt x="16655" y="2234"/>
                  </a:lnTo>
                  <a:lnTo>
                    <a:pt x="16763" y="1490"/>
                  </a:lnTo>
                  <a:lnTo>
                    <a:pt x="16943" y="0"/>
                  </a:lnTo>
                  <a:lnTo>
                    <a:pt x="17078" y="0"/>
                  </a:lnTo>
                  <a:lnTo>
                    <a:pt x="17213" y="2234"/>
                  </a:lnTo>
                  <a:lnTo>
                    <a:pt x="17280" y="4469"/>
                  </a:lnTo>
                  <a:lnTo>
                    <a:pt x="17325" y="7448"/>
                  </a:lnTo>
                  <a:lnTo>
                    <a:pt x="17347" y="8193"/>
                  </a:lnTo>
                  <a:lnTo>
                    <a:pt x="17370" y="9683"/>
                  </a:lnTo>
                  <a:lnTo>
                    <a:pt x="17415" y="10428"/>
                  </a:lnTo>
                  <a:lnTo>
                    <a:pt x="17482" y="11172"/>
                  </a:lnTo>
                  <a:lnTo>
                    <a:pt x="17527" y="11917"/>
                  </a:lnTo>
                  <a:lnTo>
                    <a:pt x="17617" y="12662"/>
                  </a:lnTo>
                  <a:lnTo>
                    <a:pt x="17684" y="13407"/>
                  </a:lnTo>
                  <a:lnTo>
                    <a:pt x="17774" y="14152"/>
                  </a:lnTo>
                  <a:lnTo>
                    <a:pt x="17973" y="14152"/>
                  </a:lnTo>
                  <a:lnTo>
                    <a:pt x="18309" y="11917"/>
                  </a:lnTo>
                  <a:lnTo>
                    <a:pt x="18444" y="10428"/>
                  </a:lnTo>
                  <a:lnTo>
                    <a:pt x="18557" y="8193"/>
                  </a:lnTo>
                  <a:lnTo>
                    <a:pt x="18826" y="3724"/>
                  </a:lnTo>
                  <a:lnTo>
                    <a:pt x="18946" y="2979"/>
                  </a:lnTo>
                  <a:lnTo>
                    <a:pt x="19058" y="2110"/>
                  </a:lnTo>
                  <a:lnTo>
                    <a:pt x="19159" y="1738"/>
                  </a:lnTo>
                  <a:lnTo>
                    <a:pt x="19260" y="1117"/>
                  </a:lnTo>
                  <a:lnTo>
                    <a:pt x="19373" y="1117"/>
                  </a:lnTo>
                  <a:lnTo>
                    <a:pt x="19462" y="993"/>
                  </a:lnTo>
                  <a:lnTo>
                    <a:pt x="19537" y="1117"/>
                  </a:lnTo>
                  <a:lnTo>
                    <a:pt x="19608" y="1117"/>
                  </a:lnTo>
                  <a:lnTo>
                    <a:pt x="19683" y="1366"/>
                  </a:lnTo>
                  <a:lnTo>
                    <a:pt x="19766" y="1117"/>
                  </a:lnTo>
                  <a:lnTo>
                    <a:pt x="19856" y="1366"/>
                  </a:lnTo>
                  <a:lnTo>
                    <a:pt x="19942" y="993"/>
                  </a:lnTo>
                  <a:lnTo>
                    <a:pt x="20031" y="993"/>
                  </a:lnTo>
                  <a:lnTo>
                    <a:pt x="20177" y="1117"/>
                  </a:lnTo>
                  <a:lnTo>
                    <a:pt x="20346" y="2979"/>
                  </a:lnTo>
                  <a:lnTo>
                    <a:pt x="20391" y="3724"/>
                  </a:lnTo>
                  <a:lnTo>
                    <a:pt x="20413" y="4469"/>
                  </a:lnTo>
                  <a:lnTo>
                    <a:pt x="20413" y="5214"/>
                  </a:lnTo>
                  <a:lnTo>
                    <a:pt x="20436" y="5959"/>
                  </a:lnTo>
                  <a:lnTo>
                    <a:pt x="20436" y="8193"/>
                  </a:lnTo>
                  <a:lnTo>
                    <a:pt x="20458" y="8193"/>
                  </a:lnTo>
                  <a:lnTo>
                    <a:pt x="20458" y="8938"/>
                  </a:lnTo>
                  <a:lnTo>
                    <a:pt x="20503" y="8938"/>
                  </a:lnTo>
                  <a:lnTo>
                    <a:pt x="20593" y="10428"/>
                  </a:lnTo>
                  <a:lnTo>
                    <a:pt x="20660" y="10428"/>
                  </a:lnTo>
                  <a:lnTo>
                    <a:pt x="20795" y="11172"/>
                  </a:lnTo>
                  <a:lnTo>
                    <a:pt x="21173" y="11172"/>
                  </a:lnTo>
                  <a:lnTo>
                    <a:pt x="21375" y="10428"/>
                  </a:lnTo>
                  <a:lnTo>
                    <a:pt x="21600" y="8938"/>
                  </a:lnTo>
                  <a:lnTo>
                    <a:pt x="21600" y="11172"/>
                  </a:lnTo>
                  <a:lnTo>
                    <a:pt x="21375" y="12662"/>
                  </a:lnTo>
                  <a:lnTo>
                    <a:pt x="21173" y="13407"/>
                  </a:lnTo>
                  <a:lnTo>
                    <a:pt x="20795" y="13407"/>
                  </a:lnTo>
                  <a:lnTo>
                    <a:pt x="20660" y="12662"/>
                  </a:lnTo>
                  <a:lnTo>
                    <a:pt x="20593" y="12662"/>
                  </a:lnTo>
                  <a:lnTo>
                    <a:pt x="20503" y="11172"/>
                  </a:lnTo>
                  <a:lnTo>
                    <a:pt x="20458" y="11172"/>
                  </a:lnTo>
                  <a:lnTo>
                    <a:pt x="20458" y="10428"/>
                  </a:lnTo>
                  <a:lnTo>
                    <a:pt x="20436" y="10428"/>
                  </a:lnTo>
                  <a:lnTo>
                    <a:pt x="20436" y="8193"/>
                  </a:lnTo>
                  <a:lnTo>
                    <a:pt x="20413" y="7448"/>
                  </a:lnTo>
                  <a:lnTo>
                    <a:pt x="20413" y="6703"/>
                  </a:lnTo>
                  <a:lnTo>
                    <a:pt x="20391" y="5959"/>
                  </a:lnTo>
                  <a:lnTo>
                    <a:pt x="20346" y="5214"/>
                  </a:lnTo>
                  <a:lnTo>
                    <a:pt x="20323" y="4469"/>
                  </a:lnTo>
                  <a:lnTo>
                    <a:pt x="20301" y="4469"/>
                  </a:lnTo>
                  <a:lnTo>
                    <a:pt x="20234" y="3724"/>
                  </a:lnTo>
                  <a:lnTo>
                    <a:pt x="20189" y="3724"/>
                  </a:lnTo>
                  <a:lnTo>
                    <a:pt x="20103" y="2855"/>
                  </a:lnTo>
                  <a:lnTo>
                    <a:pt x="20013" y="2979"/>
                  </a:lnTo>
                  <a:lnTo>
                    <a:pt x="19934" y="3352"/>
                  </a:lnTo>
                  <a:lnTo>
                    <a:pt x="19833" y="3600"/>
                  </a:lnTo>
                  <a:lnTo>
                    <a:pt x="19728" y="3600"/>
                  </a:lnTo>
                  <a:lnTo>
                    <a:pt x="19642" y="3228"/>
                  </a:lnTo>
                  <a:lnTo>
                    <a:pt x="19537" y="2979"/>
                  </a:lnTo>
                  <a:lnTo>
                    <a:pt x="19462" y="2607"/>
                  </a:lnTo>
                  <a:lnTo>
                    <a:pt x="19369" y="2979"/>
                  </a:lnTo>
                </a:path>
              </a:pathLst>
            </a:custGeom>
            <a:gradFill flip="none" rotWithShape="1">
              <a:gsLst>
                <a:gs pos="0">
                  <a:srgbClr val="000000"/>
                </a:gs>
                <a:gs pos="50000">
                  <a:srgbClr val="080808"/>
                </a:gs>
                <a:gs pos="100000">
                  <a:srgbClr val="000000"/>
                </a:gs>
              </a:gsLst>
              <a:lin ang="0" scaled="0"/>
            </a:gradFill>
            <a:ln w="12700" cap="flat">
              <a:noFill/>
              <a:miter lim="400000"/>
            </a:ln>
            <a:effectLst/>
          </p:spPr>
          <p:txBody>
            <a:bodyPr wrap="square" lIns="45718" tIns="45718" rIns="45718" bIns="45718" numCol="1" anchor="t">
              <a:noAutofit/>
            </a:bodyPr>
            <a:lstStyle/>
            <a:p>
              <a:pPr defTabSz="912151">
                <a:defRPr>
                  <a:solidFill>
                    <a:srgbClr val="FFFFFF"/>
                  </a:solidFill>
                  <a:latin typeface="Tahoma"/>
                  <a:ea typeface="Tahoma"/>
                  <a:cs typeface="Tahoma"/>
                  <a:sym typeface="Tahoma"/>
                </a:defRPr>
              </a:pPr>
              <a:endParaRPr/>
            </a:p>
          </p:txBody>
        </p:sp>
      </p:grpSp>
      <p:sp>
        <p:nvSpPr>
          <p:cNvPr id="5068" name="Title Text"/>
          <p:cNvSpPr txBox="1">
            <a:spLocks noGrp="1"/>
          </p:cNvSpPr>
          <p:nvPr>
            <p:ph type="title"/>
          </p:nvPr>
        </p:nvSpPr>
        <p:spPr>
          <a:xfrm>
            <a:off x="685800" y="1600200"/>
            <a:ext cx="7772400" cy="1828800"/>
          </a:xfrm>
          <a:prstGeom prst="rect">
            <a:avLst/>
          </a:prstGeom>
        </p:spPr>
        <p:txBody>
          <a:bodyPr lIns="45609" tIns="45609" rIns="45609" bIns="45609"/>
          <a:lstStyle>
            <a:lvl1pPr defTabSz="912151">
              <a:defRPr sz="4800">
                <a:solidFill>
                  <a:srgbClr val="FFFFCC"/>
                </a:solidFill>
                <a:effectLst>
                  <a:outerShdw blurRad="38100" dist="38100" dir="2700000" rotWithShape="0">
                    <a:srgbClr val="000000"/>
                  </a:outerShdw>
                </a:effectLst>
                <a:latin typeface="Tahoma"/>
                <a:ea typeface="Tahoma"/>
                <a:cs typeface="Tahoma"/>
                <a:sym typeface="Tahoma"/>
              </a:defRPr>
            </a:lvl1pPr>
          </a:lstStyle>
          <a:p>
            <a:r>
              <a:t>Title Text</a:t>
            </a:r>
          </a:p>
        </p:txBody>
      </p:sp>
      <p:sp>
        <p:nvSpPr>
          <p:cNvPr id="5069" name="Body Level One…"/>
          <p:cNvSpPr txBox="1">
            <a:spLocks noGrp="1"/>
          </p:cNvSpPr>
          <p:nvPr>
            <p:ph type="body" sz="quarter" idx="1"/>
          </p:nvPr>
        </p:nvSpPr>
        <p:spPr>
          <a:xfrm>
            <a:off x="1371600" y="3886200"/>
            <a:ext cx="6400800" cy="1752600"/>
          </a:xfrm>
          <a:prstGeom prst="rect">
            <a:avLst/>
          </a:prstGeom>
        </p:spPr>
        <p:txBody>
          <a:bodyPr lIns="45609" tIns="45609" rIns="45609" bIns="45609"/>
          <a:lstStyle>
            <a:lvl1pPr marL="0" indent="0" algn="ctr" defTabSz="912151">
              <a:buSzTx/>
              <a:buFontTx/>
              <a:buNone/>
              <a:defRPr>
                <a:solidFill>
                  <a:srgbClr val="FFFFFF"/>
                </a:solidFill>
                <a:effectLst>
                  <a:outerShdw blurRad="38100" dist="38100" dir="2700000" rotWithShape="0">
                    <a:srgbClr val="000000"/>
                  </a:outerShdw>
                </a:effectLst>
                <a:latin typeface="Tahoma"/>
                <a:ea typeface="Tahoma"/>
                <a:cs typeface="Tahoma"/>
                <a:sym typeface="Tahoma"/>
              </a:defRPr>
            </a:lvl1pPr>
            <a:lvl2pPr marL="781851" indent="-325774" algn="ctr" defTabSz="912151">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2pPr>
            <a:lvl3pPr marL="1216209" indent="-304053" algn="ctr" defTabSz="912151">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3pPr>
            <a:lvl4pPr marL="1733092" indent="-364850" algn="ctr" defTabSz="912151">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4pPr>
            <a:lvl5pPr marL="2189176" indent="-364850" algn="ctr" defTabSz="912151">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5070" name="Slide Number"/>
          <p:cNvSpPr txBox="1">
            <a:spLocks noGrp="1"/>
          </p:cNvSpPr>
          <p:nvPr>
            <p:ph type="sldNum" sz="quarter" idx="2"/>
          </p:nvPr>
        </p:nvSpPr>
        <p:spPr>
          <a:xfrm>
            <a:off x="8444226" y="6243639"/>
            <a:ext cx="242577" cy="243619"/>
          </a:xfrm>
          <a:prstGeom prst="rect">
            <a:avLst/>
          </a:prstGeom>
        </p:spPr>
        <p:txBody>
          <a:bodyPr lIns="45609" tIns="45609" rIns="45609" bIns="45609" anchor="t"/>
          <a:lstStyle>
            <a:lvl1pPr defTabSz="912151">
              <a:spcBef>
                <a:spcPts val="1400"/>
              </a:spcBef>
              <a:defRPr sz="1000">
                <a:solidFill>
                  <a:srgbClr val="FFFFFF"/>
                </a:solidFill>
                <a:effectLst>
                  <a:outerShdw blurRad="38100" dist="38100" dir="2700000" rotWithShape="0">
                    <a:srgbClr val="000000"/>
                  </a:outerShdw>
                </a:effectLst>
                <a:latin typeface="Tahoma"/>
                <a:ea typeface="Tahoma"/>
                <a:cs typeface="Tahoma"/>
                <a:sym typeface="Tahoma"/>
              </a:defRPr>
            </a:lvl1pPr>
          </a:lstStyle>
          <a:p>
            <a:fld id="{86CB4B4D-7CA3-9044-876B-883B54F8677D}" type="slidenum">
              <a:t>‹#›</a:t>
            </a:fld>
            <a:endParaRPr/>
          </a:p>
        </p:txBody>
      </p:sp>
    </p:spTree>
  </p:cSld>
  <p:clrMapOvr>
    <a:masterClrMapping/>
  </p:clrMapOvr>
  <p:transition spd="med"/>
</p:sldLayout>
</file>

<file path=ppt/slideLayouts/slideLayout542.xml><?xml version="1.0" encoding="utf-8"?>
<p:sldLayout xmlns:a="http://schemas.openxmlformats.org/drawingml/2006/main" xmlns:r="http://schemas.openxmlformats.org/officeDocument/2006/relationships" xmlns:p="http://schemas.openxmlformats.org/presentationml/2006/main" type="tx">
  <p:cSld name="27_Title and Content">
    <p:bg>
      <p:bgPr>
        <a:solidFill>
          <a:srgbClr val="800000"/>
        </a:solidFill>
        <a:effectLst/>
      </p:bgPr>
    </p:bg>
    <p:spTree>
      <p:nvGrpSpPr>
        <p:cNvPr id="1" name=""/>
        <p:cNvGrpSpPr/>
        <p:nvPr/>
      </p:nvGrpSpPr>
      <p:grpSpPr>
        <a:xfrm>
          <a:off x="0" y="0"/>
          <a:ext cx="0" cy="0"/>
          <a:chOff x="0" y="0"/>
          <a:chExt cx="0" cy="0"/>
        </a:xfrm>
      </p:grpSpPr>
      <p:sp>
        <p:nvSpPr>
          <p:cNvPr id="5077" name="Title Text"/>
          <p:cNvSpPr txBox="1">
            <a:spLocks noGrp="1"/>
          </p:cNvSpPr>
          <p:nvPr>
            <p:ph type="title"/>
          </p:nvPr>
        </p:nvSpPr>
        <p:spPr>
          <a:xfrm>
            <a:off x="457200" y="277813"/>
            <a:ext cx="8229600" cy="1139826"/>
          </a:xfrm>
          <a:prstGeom prst="rect">
            <a:avLst/>
          </a:prstGeom>
        </p:spPr>
        <p:txBody>
          <a:bodyPr lIns="45609" tIns="45609" rIns="45609" bIns="45609"/>
          <a:lstStyle>
            <a:lvl1pPr defTabSz="912151">
              <a:defRPr sz="4200">
                <a:solidFill>
                  <a:srgbClr val="FFFFCC"/>
                </a:solidFill>
                <a:effectLst>
                  <a:outerShdw blurRad="38100" dist="38100" dir="2700000" rotWithShape="0">
                    <a:srgbClr val="000000"/>
                  </a:outerShdw>
                </a:effectLst>
                <a:latin typeface="Tahoma"/>
                <a:ea typeface="Tahoma"/>
                <a:cs typeface="Tahoma"/>
                <a:sym typeface="Tahoma"/>
              </a:defRPr>
            </a:lvl1pPr>
          </a:lstStyle>
          <a:p>
            <a:r>
              <a:t>Title Text</a:t>
            </a:r>
          </a:p>
        </p:txBody>
      </p:sp>
      <p:sp>
        <p:nvSpPr>
          <p:cNvPr id="5078" name="Body Level One…"/>
          <p:cNvSpPr txBox="1">
            <a:spLocks noGrp="1"/>
          </p:cNvSpPr>
          <p:nvPr>
            <p:ph type="body" idx="1"/>
          </p:nvPr>
        </p:nvSpPr>
        <p:spPr>
          <a:xfrm>
            <a:off x="457200" y="1600200"/>
            <a:ext cx="7848600" cy="4530727"/>
          </a:xfrm>
          <a:prstGeom prst="rect">
            <a:avLst/>
          </a:prstGeom>
        </p:spPr>
        <p:txBody>
          <a:bodyPr lIns="45609" tIns="45609" rIns="45609" bIns="45609"/>
          <a:lstStyle>
            <a:lvl1pPr marL="342068" indent="-342068"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1pPr>
            <a:lvl2pPr marL="781851" indent="-325774"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2pPr>
            <a:lvl3pPr marL="1216209" indent="-304053"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3pPr>
            <a:lvl4pPr marL="1733092" indent="-364850"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4pPr>
            <a:lvl5pPr marL="2189176" indent="-364850"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5079"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43.xml><?xml version="1.0" encoding="utf-8"?>
<p:sldLayout xmlns:a="http://schemas.openxmlformats.org/drawingml/2006/main" xmlns:r="http://schemas.openxmlformats.org/officeDocument/2006/relationships" xmlns:p="http://schemas.openxmlformats.org/presentationml/2006/main" type="tx">
  <p:cSld name="Title and Content 0">
    <p:bg>
      <p:bgPr>
        <a:solidFill>
          <a:srgbClr val="800000"/>
        </a:solidFill>
        <a:effectLst/>
      </p:bgPr>
    </p:bg>
    <p:spTree>
      <p:nvGrpSpPr>
        <p:cNvPr id="1" name=""/>
        <p:cNvGrpSpPr/>
        <p:nvPr/>
      </p:nvGrpSpPr>
      <p:grpSpPr>
        <a:xfrm>
          <a:off x="0" y="0"/>
          <a:ext cx="0" cy="0"/>
          <a:chOff x="0" y="0"/>
          <a:chExt cx="0" cy="0"/>
        </a:xfrm>
      </p:grpSpPr>
      <p:sp>
        <p:nvSpPr>
          <p:cNvPr id="5086" name="Title Text"/>
          <p:cNvSpPr txBox="1">
            <a:spLocks noGrp="1"/>
          </p:cNvSpPr>
          <p:nvPr>
            <p:ph type="title"/>
          </p:nvPr>
        </p:nvSpPr>
        <p:spPr>
          <a:xfrm>
            <a:off x="457200" y="277813"/>
            <a:ext cx="8229600" cy="1139826"/>
          </a:xfrm>
          <a:prstGeom prst="rect">
            <a:avLst/>
          </a:prstGeom>
        </p:spPr>
        <p:txBody>
          <a:bodyPr lIns="45609" tIns="45609" rIns="45609" bIns="45609"/>
          <a:lstStyle>
            <a:lvl1pPr defTabSz="912151">
              <a:defRPr sz="4200">
                <a:solidFill>
                  <a:srgbClr val="FFFFCC"/>
                </a:solidFill>
                <a:effectLst>
                  <a:outerShdw blurRad="38100" dist="38100" dir="2700000" rotWithShape="0">
                    <a:srgbClr val="000000"/>
                  </a:outerShdw>
                </a:effectLst>
                <a:latin typeface="Tahoma"/>
                <a:ea typeface="Tahoma"/>
                <a:cs typeface="Tahoma"/>
                <a:sym typeface="Tahoma"/>
              </a:defRPr>
            </a:lvl1pPr>
          </a:lstStyle>
          <a:p>
            <a:r>
              <a:t>Title Text</a:t>
            </a:r>
          </a:p>
        </p:txBody>
      </p:sp>
      <p:sp>
        <p:nvSpPr>
          <p:cNvPr id="5087" name="Body Level One…"/>
          <p:cNvSpPr txBox="1">
            <a:spLocks noGrp="1"/>
          </p:cNvSpPr>
          <p:nvPr>
            <p:ph type="body" idx="1"/>
          </p:nvPr>
        </p:nvSpPr>
        <p:spPr>
          <a:xfrm>
            <a:off x="457200" y="1600200"/>
            <a:ext cx="7848600" cy="4530727"/>
          </a:xfrm>
          <a:prstGeom prst="rect">
            <a:avLst/>
          </a:prstGeom>
        </p:spPr>
        <p:txBody>
          <a:bodyPr lIns="45609" tIns="45609" rIns="45609" bIns="45609"/>
          <a:lstStyle>
            <a:lvl1pPr marL="342068" indent="-342068"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1pPr>
            <a:lvl2pPr marL="781851" indent="-325774"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2pPr>
            <a:lvl3pPr marL="1216209" indent="-304053"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3pPr>
            <a:lvl4pPr marL="1733092" indent="-364850"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4pPr>
            <a:lvl5pPr marL="2189176" indent="-364850"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5088"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44.xml><?xml version="1.0" encoding="utf-8"?>
<p:sldLayout xmlns:a="http://schemas.openxmlformats.org/drawingml/2006/main" xmlns:r="http://schemas.openxmlformats.org/officeDocument/2006/relationships" xmlns:p="http://schemas.openxmlformats.org/presentationml/2006/main" type="tx">
  <p:cSld name="21_Section Header">
    <p:bg>
      <p:bgPr>
        <a:solidFill>
          <a:srgbClr val="800000"/>
        </a:solidFill>
        <a:effectLst/>
      </p:bgPr>
    </p:bg>
    <p:spTree>
      <p:nvGrpSpPr>
        <p:cNvPr id="1" name=""/>
        <p:cNvGrpSpPr/>
        <p:nvPr/>
      </p:nvGrpSpPr>
      <p:grpSpPr>
        <a:xfrm>
          <a:off x="0" y="0"/>
          <a:ext cx="0" cy="0"/>
          <a:chOff x="0" y="0"/>
          <a:chExt cx="0" cy="0"/>
        </a:xfrm>
      </p:grpSpPr>
      <p:sp>
        <p:nvSpPr>
          <p:cNvPr id="5095" name="Title Text"/>
          <p:cNvSpPr txBox="1">
            <a:spLocks noGrp="1"/>
          </p:cNvSpPr>
          <p:nvPr>
            <p:ph type="title"/>
          </p:nvPr>
        </p:nvSpPr>
        <p:spPr>
          <a:xfrm>
            <a:off x="722359" y="4406948"/>
            <a:ext cx="7772404" cy="1362078"/>
          </a:xfrm>
          <a:prstGeom prst="rect">
            <a:avLst/>
          </a:prstGeom>
        </p:spPr>
        <p:txBody>
          <a:bodyPr lIns="45609" tIns="45609" rIns="45609" bIns="45609" anchor="t"/>
          <a:lstStyle>
            <a:lvl1pPr defTabSz="912151">
              <a:defRPr sz="4000" b="1" cap="all">
                <a:solidFill>
                  <a:srgbClr val="FFFFCC"/>
                </a:solidFill>
                <a:effectLst>
                  <a:outerShdw blurRad="38100" dist="38100" dir="2700000" rotWithShape="0">
                    <a:srgbClr val="000000"/>
                  </a:outerShdw>
                </a:effectLst>
                <a:latin typeface="Tahoma"/>
                <a:ea typeface="Tahoma"/>
                <a:cs typeface="Tahoma"/>
                <a:sym typeface="Tahoma"/>
              </a:defRPr>
            </a:lvl1pPr>
          </a:lstStyle>
          <a:p>
            <a:r>
              <a:t>Title Text</a:t>
            </a:r>
          </a:p>
        </p:txBody>
      </p:sp>
      <p:sp>
        <p:nvSpPr>
          <p:cNvPr id="5096" name="Body Level One…"/>
          <p:cNvSpPr txBox="1">
            <a:spLocks noGrp="1"/>
          </p:cNvSpPr>
          <p:nvPr>
            <p:ph type="body" sz="quarter" idx="1"/>
          </p:nvPr>
        </p:nvSpPr>
        <p:spPr>
          <a:xfrm>
            <a:off x="722359" y="2906714"/>
            <a:ext cx="7772404" cy="1500191"/>
          </a:xfrm>
          <a:prstGeom prst="rect">
            <a:avLst/>
          </a:prstGeom>
        </p:spPr>
        <p:txBody>
          <a:bodyPr lIns="45609" tIns="45609" rIns="45609" bIns="45609" anchor="b"/>
          <a:lstStyle>
            <a:lvl1pPr marL="0" indent="0" defTabSz="912151">
              <a:spcBef>
                <a:spcPts val="400"/>
              </a:spcBef>
              <a:buSzTx/>
              <a:buFontTx/>
              <a:buNone/>
              <a:defRPr sz="2000">
                <a:solidFill>
                  <a:srgbClr val="FFFFFF"/>
                </a:solidFill>
                <a:effectLst>
                  <a:outerShdw blurRad="38100" dist="38100" dir="2700000" rotWithShape="0">
                    <a:srgbClr val="000000"/>
                  </a:outerShdw>
                </a:effectLst>
                <a:latin typeface="Tahoma"/>
                <a:ea typeface="Tahoma"/>
                <a:cs typeface="Tahoma"/>
                <a:sym typeface="Tahoma"/>
              </a:defRPr>
            </a:lvl1pPr>
            <a:lvl2pPr marL="0" indent="0" defTabSz="912151">
              <a:spcBef>
                <a:spcPts val="400"/>
              </a:spcBef>
              <a:buSzTx/>
              <a:buFontTx/>
              <a:buNone/>
              <a:defRPr sz="2000">
                <a:solidFill>
                  <a:srgbClr val="FFFFFF"/>
                </a:solidFill>
                <a:effectLst>
                  <a:outerShdw blurRad="38100" dist="38100" dir="2700000" rotWithShape="0">
                    <a:srgbClr val="000000"/>
                  </a:outerShdw>
                </a:effectLst>
                <a:latin typeface="Tahoma"/>
                <a:ea typeface="Tahoma"/>
                <a:cs typeface="Tahoma"/>
                <a:sym typeface="Tahoma"/>
              </a:defRPr>
            </a:lvl2pPr>
            <a:lvl3pPr marL="0" indent="0" defTabSz="912151">
              <a:spcBef>
                <a:spcPts val="400"/>
              </a:spcBef>
              <a:buSzTx/>
              <a:buFontTx/>
              <a:buNone/>
              <a:defRPr sz="2000">
                <a:solidFill>
                  <a:srgbClr val="FFFFFF"/>
                </a:solidFill>
                <a:effectLst>
                  <a:outerShdw blurRad="38100" dist="38100" dir="2700000" rotWithShape="0">
                    <a:srgbClr val="000000"/>
                  </a:outerShdw>
                </a:effectLst>
                <a:latin typeface="Tahoma"/>
                <a:ea typeface="Tahoma"/>
                <a:cs typeface="Tahoma"/>
                <a:sym typeface="Tahoma"/>
              </a:defRPr>
            </a:lvl3pPr>
            <a:lvl4pPr marL="0" indent="0" defTabSz="912151">
              <a:spcBef>
                <a:spcPts val="400"/>
              </a:spcBef>
              <a:buSzTx/>
              <a:buFontTx/>
              <a:buNone/>
              <a:defRPr sz="2000">
                <a:solidFill>
                  <a:srgbClr val="FFFFFF"/>
                </a:solidFill>
                <a:effectLst>
                  <a:outerShdw blurRad="38100" dist="38100" dir="2700000" rotWithShape="0">
                    <a:srgbClr val="000000"/>
                  </a:outerShdw>
                </a:effectLst>
                <a:latin typeface="Tahoma"/>
                <a:ea typeface="Tahoma"/>
                <a:cs typeface="Tahoma"/>
                <a:sym typeface="Tahoma"/>
              </a:defRPr>
            </a:lvl4pPr>
            <a:lvl5pPr marL="0" indent="0" defTabSz="912151">
              <a:spcBef>
                <a:spcPts val="400"/>
              </a:spcBef>
              <a:buSzTx/>
              <a:buFontTx/>
              <a:buNone/>
              <a:defRPr sz="2000">
                <a:solidFill>
                  <a:srgbClr val="FFFFFF"/>
                </a:solidFill>
                <a:effectLst>
                  <a:outerShdw blurRad="38100" dist="38100" dir="2700000" rotWithShape="0">
                    <a:srgbClr val="000000"/>
                  </a:outerShdw>
                </a:effectLst>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5097"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45.xml><?xml version="1.0" encoding="utf-8"?>
<p:sldLayout xmlns:a="http://schemas.openxmlformats.org/drawingml/2006/main" xmlns:r="http://schemas.openxmlformats.org/officeDocument/2006/relationships" xmlns:p="http://schemas.openxmlformats.org/presentationml/2006/main" type="tx">
  <p:cSld name="17_Two Content">
    <p:bg>
      <p:bgPr>
        <a:solidFill>
          <a:srgbClr val="800000"/>
        </a:solidFill>
        <a:effectLst/>
      </p:bgPr>
    </p:bg>
    <p:spTree>
      <p:nvGrpSpPr>
        <p:cNvPr id="1" name=""/>
        <p:cNvGrpSpPr/>
        <p:nvPr/>
      </p:nvGrpSpPr>
      <p:grpSpPr>
        <a:xfrm>
          <a:off x="0" y="0"/>
          <a:ext cx="0" cy="0"/>
          <a:chOff x="0" y="0"/>
          <a:chExt cx="0" cy="0"/>
        </a:xfrm>
      </p:grpSpPr>
      <p:sp>
        <p:nvSpPr>
          <p:cNvPr id="5104" name="Title Text"/>
          <p:cNvSpPr txBox="1">
            <a:spLocks noGrp="1"/>
          </p:cNvSpPr>
          <p:nvPr>
            <p:ph type="title"/>
          </p:nvPr>
        </p:nvSpPr>
        <p:spPr>
          <a:xfrm>
            <a:off x="457200" y="277813"/>
            <a:ext cx="8229600" cy="1139826"/>
          </a:xfrm>
          <a:prstGeom prst="rect">
            <a:avLst/>
          </a:prstGeom>
        </p:spPr>
        <p:txBody>
          <a:bodyPr lIns="45609" tIns="45609" rIns="45609" bIns="45609"/>
          <a:lstStyle>
            <a:lvl1pPr defTabSz="912151">
              <a:defRPr sz="4200">
                <a:solidFill>
                  <a:srgbClr val="FFFFCC"/>
                </a:solidFill>
                <a:effectLst>
                  <a:outerShdw blurRad="38100" dist="38100" dir="2700000" rotWithShape="0">
                    <a:srgbClr val="000000"/>
                  </a:outerShdw>
                </a:effectLst>
                <a:latin typeface="Tahoma"/>
                <a:ea typeface="Tahoma"/>
                <a:cs typeface="Tahoma"/>
                <a:sym typeface="Tahoma"/>
              </a:defRPr>
            </a:lvl1pPr>
          </a:lstStyle>
          <a:p>
            <a:r>
              <a:t>Title Text</a:t>
            </a:r>
          </a:p>
        </p:txBody>
      </p:sp>
      <p:sp>
        <p:nvSpPr>
          <p:cNvPr id="5105" name="Body Level One…"/>
          <p:cNvSpPr txBox="1">
            <a:spLocks noGrp="1"/>
          </p:cNvSpPr>
          <p:nvPr>
            <p:ph type="body" sz="half" idx="1"/>
          </p:nvPr>
        </p:nvSpPr>
        <p:spPr>
          <a:xfrm>
            <a:off x="457200" y="1600200"/>
            <a:ext cx="4038600" cy="4530727"/>
          </a:xfrm>
          <a:prstGeom prst="rect">
            <a:avLst/>
          </a:prstGeom>
        </p:spPr>
        <p:txBody>
          <a:bodyPr lIns="45609" tIns="45609" rIns="45609" bIns="45609"/>
          <a:lstStyle>
            <a:lvl1pPr marL="342068" indent="-342068" defTabSz="912151">
              <a:spcBef>
                <a:spcPts val="600"/>
              </a:spcBef>
              <a:buClr>
                <a:srgbClr val="EBF25A"/>
              </a:buClr>
              <a:buSzPct val="80000"/>
              <a:buFontTx/>
              <a:buChar char="●"/>
              <a:defRPr sz="2800">
                <a:solidFill>
                  <a:srgbClr val="FFFFFF"/>
                </a:solidFill>
                <a:effectLst>
                  <a:outerShdw blurRad="38100" dist="38100" dir="2700000" rotWithShape="0">
                    <a:srgbClr val="000000"/>
                  </a:outerShdw>
                </a:effectLst>
                <a:latin typeface="Tahoma"/>
                <a:ea typeface="Tahoma"/>
                <a:cs typeface="Tahoma"/>
                <a:sym typeface="Tahoma"/>
              </a:defRPr>
            </a:lvl1pPr>
            <a:lvl2pPr marL="788641" indent="-332557" defTabSz="912151">
              <a:spcBef>
                <a:spcPts val="600"/>
              </a:spcBef>
              <a:buClr>
                <a:srgbClr val="EBF25A"/>
              </a:buClr>
              <a:buSzPct val="80000"/>
              <a:buFontTx/>
              <a:buChar char="●"/>
              <a:defRPr sz="2800">
                <a:solidFill>
                  <a:srgbClr val="FFFFFF"/>
                </a:solidFill>
                <a:effectLst>
                  <a:outerShdw blurRad="38100" dist="38100" dir="2700000" rotWithShape="0">
                    <a:srgbClr val="000000"/>
                  </a:outerShdw>
                </a:effectLst>
                <a:latin typeface="Tahoma"/>
                <a:ea typeface="Tahoma"/>
                <a:cs typeface="Tahoma"/>
                <a:sym typeface="Tahoma"/>
              </a:defRPr>
            </a:lvl2pPr>
            <a:lvl3pPr marL="1231413" indent="-319243" defTabSz="912151">
              <a:spcBef>
                <a:spcPts val="600"/>
              </a:spcBef>
              <a:buClr>
                <a:srgbClr val="EBF25A"/>
              </a:buClr>
              <a:buSzPct val="80000"/>
              <a:buFontTx/>
              <a:buChar char="●"/>
              <a:defRPr sz="2800">
                <a:solidFill>
                  <a:srgbClr val="FFFFFF"/>
                </a:solidFill>
                <a:effectLst>
                  <a:outerShdw blurRad="38100" dist="38100" dir="2700000" rotWithShape="0">
                    <a:srgbClr val="000000"/>
                  </a:outerShdw>
                </a:effectLst>
                <a:latin typeface="Tahoma"/>
                <a:ea typeface="Tahoma"/>
                <a:cs typeface="Tahoma"/>
                <a:sym typeface="Tahoma"/>
              </a:defRPr>
            </a:lvl3pPr>
            <a:lvl4pPr marL="1722964" indent="-354736" defTabSz="912151">
              <a:spcBef>
                <a:spcPts val="600"/>
              </a:spcBef>
              <a:buClr>
                <a:srgbClr val="EBF25A"/>
              </a:buClr>
              <a:buSzPct val="80000"/>
              <a:buFontTx/>
              <a:buChar char="●"/>
              <a:defRPr sz="2800">
                <a:solidFill>
                  <a:srgbClr val="FFFFFF"/>
                </a:solidFill>
                <a:effectLst>
                  <a:outerShdw blurRad="38100" dist="38100" dir="2700000" rotWithShape="0">
                    <a:srgbClr val="000000"/>
                  </a:outerShdw>
                </a:effectLst>
                <a:latin typeface="Tahoma"/>
                <a:ea typeface="Tahoma"/>
                <a:cs typeface="Tahoma"/>
                <a:sym typeface="Tahoma"/>
              </a:defRPr>
            </a:lvl4pPr>
            <a:lvl5pPr marL="2179048" indent="-354736" defTabSz="912151">
              <a:spcBef>
                <a:spcPts val="600"/>
              </a:spcBef>
              <a:buClr>
                <a:srgbClr val="EBF25A"/>
              </a:buClr>
              <a:buSzPct val="80000"/>
              <a:buFontTx/>
              <a:buChar char="●"/>
              <a:defRPr sz="2800">
                <a:solidFill>
                  <a:srgbClr val="FFFFFF"/>
                </a:solidFill>
                <a:effectLst>
                  <a:outerShdw blurRad="38100" dist="38100" dir="2700000" rotWithShape="0">
                    <a:srgbClr val="000000"/>
                  </a:outerShdw>
                </a:effectLst>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5106"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46.xml><?xml version="1.0" encoding="utf-8"?>
<p:sldLayout xmlns:a="http://schemas.openxmlformats.org/drawingml/2006/main" xmlns:r="http://schemas.openxmlformats.org/officeDocument/2006/relationships" xmlns:p="http://schemas.openxmlformats.org/presentationml/2006/main" type="tx">
  <p:cSld name="17_Comparison">
    <p:bg>
      <p:bgPr>
        <a:solidFill>
          <a:srgbClr val="800000"/>
        </a:solidFill>
        <a:effectLst/>
      </p:bgPr>
    </p:bg>
    <p:spTree>
      <p:nvGrpSpPr>
        <p:cNvPr id="1" name=""/>
        <p:cNvGrpSpPr/>
        <p:nvPr/>
      </p:nvGrpSpPr>
      <p:grpSpPr>
        <a:xfrm>
          <a:off x="0" y="0"/>
          <a:ext cx="0" cy="0"/>
          <a:chOff x="0" y="0"/>
          <a:chExt cx="0" cy="0"/>
        </a:xfrm>
      </p:grpSpPr>
      <p:sp>
        <p:nvSpPr>
          <p:cNvPr id="5113"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defRPr sz="4200">
                <a:solidFill>
                  <a:srgbClr val="FFFFCC"/>
                </a:solidFill>
                <a:effectLst>
                  <a:outerShdw blurRad="38100" dist="38100" dir="2700000" rotWithShape="0">
                    <a:srgbClr val="000000"/>
                  </a:outerShdw>
                </a:effectLst>
                <a:latin typeface="Tahoma"/>
                <a:ea typeface="Tahoma"/>
                <a:cs typeface="Tahoma"/>
                <a:sym typeface="Tahoma"/>
              </a:defRPr>
            </a:lvl1pPr>
          </a:lstStyle>
          <a:p>
            <a:r>
              <a:t>Title Text</a:t>
            </a:r>
          </a:p>
        </p:txBody>
      </p:sp>
      <p:sp>
        <p:nvSpPr>
          <p:cNvPr id="5114" name="Body Level One…"/>
          <p:cNvSpPr txBox="1">
            <a:spLocks noGrp="1"/>
          </p:cNvSpPr>
          <p:nvPr>
            <p:ph type="body" sz="quarter" idx="1"/>
          </p:nvPr>
        </p:nvSpPr>
        <p:spPr>
          <a:xfrm>
            <a:off x="457200" y="1535159"/>
            <a:ext cx="4040188" cy="639766"/>
          </a:xfrm>
          <a:prstGeom prst="rect">
            <a:avLst/>
          </a:prstGeom>
        </p:spPr>
        <p:txBody>
          <a:bodyPr lIns="45609" tIns="45609" rIns="45609" bIns="45609" anchor="b"/>
          <a:lstStyle>
            <a:lvl1pPr marL="0" indent="0" defTabSz="912151">
              <a:spcBef>
                <a:spcPts val="500"/>
              </a:spcBef>
              <a:buSzTx/>
              <a:buFontTx/>
              <a:buNone/>
              <a:defRPr sz="2400" b="1">
                <a:solidFill>
                  <a:srgbClr val="FFFFFF"/>
                </a:solidFill>
                <a:effectLst>
                  <a:outerShdw blurRad="38100" dist="38100" dir="2700000" rotWithShape="0">
                    <a:srgbClr val="000000"/>
                  </a:outerShdw>
                </a:effectLst>
                <a:latin typeface="Tahoma"/>
                <a:ea typeface="Tahoma"/>
                <a:cs typeface="Tahoma"/>
                <a:sym typeface="Tahoma"/>
              </a:defRPr>
            </a:lvl1pPr>
            <a:lvl2pPr marL="0" indent="0" defTabSz="912151">
              <a:spcBef>
                <a:spcPts val="500"/>
              </a:spcBef>
              <a:buSzTx/>
              <a:buFontTx/>
              <a:buNone/>
              <a:defRPr sz="2400" b="1">
                <a:solidFill>
                  <a:srgbClr val="FFFFFF"/>
                </a:solidFill>
                <a:effectLst>
                  <a:outerShdw blurRad="38100" dist="38100" dir="2700000" rotWithShape="0">
                    <a:srgbClr val="000000"/>
                  </a:outerShdw>
                </a:effectLst>
                <a:latin typeface="Tahoma"/>
                <a:ea typeface="Tahoma"/>
                <a:cs typeface="Tahoma"/>
                <a:sym typeface="Tahoma"/>
              </a:defRPr>
            </a:lvl2pPr>
            <a:lvl3pPr marL="0" indent="0" defTabSz="912151">
              <a:spcBef>
                <a:spcPts val="500"/>
              </a:spcBef>
              <a:buSzTx/>
              <a:buFontTx/>
              <a:buNone/>
              <a:defRPr sz="2400" b="1">
                <a:solidFill>
                  <a:srgbClr val="FFFFFF"/>
                </a:solidFill>
                <a:effectLst>
                  <a:outerShdw blurRad="38100" dist="38100" dir="2700000" rotWithShape="0">
                    <a:srgbClr val="000000"/>
                  </a:outerShdw>
                </a:effectLst>
                <a:latin typeface="Tahoma"/>
                <a:ea typeface="Tahoma"/>
                <a:cs typeface="Tahoma"/>
                <a:sym typeface="Tahoma"/>
              </a:defRPr>
            </a:lvl3pPr>
            <a:lvl4pPr marL="0" indent="0" defTabSz="912151">
              <a:spcBef>
                <a:spcPts val="500"/>
              </a:spcBef>
              <a:buSzTx/>
              <a:buFontTx/>
              <a:buNone/>
              <a:defRPr sz="2400" b="1">
                <a:solidFill>
                  <a:srgbClr val="FFFFFF"/>
                </a:solidFill>
                <a:effectLst>
                  <a:outerShdw blurRad="38100" dist="38100" dir="2700000" rotWithShape="0">
                    <a:srgbClr val="000000"/>
                  </a:outerShdw>
                </a:effectLst>
                <a:latin typeface="Tahoma"/>
                <a:ea typeface="Tahoma"/>
                <a:cs typeface="Tahoma"/>
                <a:sym typeface="Tahoma"/>
              </a:defRPr>
            </a:lvl4pPr>
            <a:lvl5pPr marL="0" indent="0" defTabSz="912151">
              <a:spcBef>
                <a:spcPts val="500"/>
              </a:spcBef>
              <a:buSzTx/>
              <a:buFontTx/>
              <a:buNone/>
              <a:defRPr sz="2400" b="1">
                <a:solidFill>
                  <a:srgbClr val="FFFFFF"/>
                </a:solidFill>
                <a:effectLst>
                  <a:outerShdw blurRad="38100" dist="38100" dir="2700000" rotWithShape="0">
                    <a:srgbClr val="000000"/>
                  </a:outerShdw>
                </a:effectLst>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5115" name="Shape 521"/>
          <p:cNvSpPr>
            <a:spLocks noGrp="1"/>
          </p:cNvSpPr>
          <p:nvPr>
            <p:ph type="body" sz="quarter" idx="21"/>
          </p:nvPr>
        </p:nvSpPr>
        <p:spPr>
          <a:xfrm>
            <a:off x="4645026" y="1535158"/>
            <a:ext cx="4041778" cy="639767"/>
          </a:xfrm>
          <a:prstGeom prst="rect">
            <a:avLst/>
          </a:prstGeom>
        </p:spPr>
        <p:txBody>
          <a:bodyPr lIns="45609" tIns="45609" rIns="45609" bIns="45609" anchor="b"/>
          <a:lstStyle/>
          <a:p>
            <a:endParaRPr/>
          </a:p>
        </p:txBody>
      </p:sp>
      <p:sp>
        <p:nvSpPr>
          <p:cNvPr id="5116"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47.xml><?xml version="1.0" encoding="utf-8"?>
<p:sldLayout xmlns:a="http://schemas.openxmlformats.org/drawingml/2006/main" xmlns:r="http://schemas.openxmlformats.org/officeDocument/2006/relationships" xmlns:p="http://schemas.openxmlformats.org/presentationml/2006/main" type="tx">
  <p:cSld name="23_Title Only">
    <p:bg>
      <p:bgPr>
        <a:solidFill>
          <a:srgbClr val="800000"/>
        </a:solidFill>
        <a:effectLst/>
      </p:bgPr>
    </p:bg>
    <p:spTree>
      <p:nvGrpSpPr>
        <p:cNvPr id="1" name=""/>
        <p:cNvGrpSpPr/>
        <p:nvPr/>
      </p:nvGrpSpPr>
      <p:grpSpPr>
        <a:xfrm>
          <a:off x="0" y="0"/>
          <a:ext cx="0" cy="0"/>
          <a:chOff x="0" y="0"/>
          <a:chExt cx="0" cy="0"/>
        </a:xfrm>
      </p:grpSpPr>
      <p:sp>
        <p:nvSpPr>
          <p:cNvPr id="5123" name="Title Text"/>
          <p:cNvSpPr txBox="1">
            <a:spLocks noGrp="1"/>
          </p:cNvSpPr>
          <p:nvPr>
            <p:ph type="title"/>
          </p:nvPr>
        </p:nvSpPr>
        <p:spPr>
          <a:xfrm>
            <a:off x="457200" y="277813"/>
            <a:ext cx="8229600" cy="1139826"/>
          </a:xfrm>
          <a:prstGeom prst="rect">
            <a:avLst/>
          </a:prstGeom>
        </p:spPr>
        <p:txBody>
          <a:bodyPr lIns="45609" tIns="45609" rIns="45609" bIns="45609"/>
          <a:lstStyle>
            <a:lvl1pPr defTabSz="912151">
              <a:defRPr sz="4200">
                <a:solidFill>
                  <a:srgbClr val="FFFFCC"/>
                </a:solidFill>
                <a:effectLst>
                  <a:outerShdw blurRad="38100" dist="38100" dir="2700000" rotWithShape="0">
                    <a:srgbClr val="000000"/>
                  </a:outerShdw>
                </a:effectLst>
                <a:latin typeface="Tahoma"/>
                <a:ea typeface="Tahoma"/>
                <a:cs typeface="Tahoma"/>
                <a:sym typeface="Tahoma"/>
              </a:defRPr>
            </a:lvl1pPr>
          </a:lstStyle>
          <a:p>
            <a:r>
              <a:t>Title Text</a:t>
            </a:r>
          </a:p>
        </p:txBody>
      </p:sp>
      <p:sp>
        <p:nvSpPr>
          <p:cNvPr id="5124"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48.xml><?xml version="1.0" encoding="utf-8"?>
<p:sldLayout xmlns:a="http://schemas.openxmlformats.org/drawingml/2006/main" xmlns:r="http://schemas.openxmlformats.org/officeDocument/2006/relationships" xmlns:p="http://schemas.openxmlformats.org/presentationml/2006/main" type="tx">
  <p:cSld name="37_Blank">
    <p:bg>
      <p:bgPr>
        <a:solidFill>
          <a:srgbClr val="800000"/>
        </a:solidFill>
        <a:effectLst/>
      </p:bgPr>
    </p:bg>
    <p:spTree>
      <p:nvGrpSpPr>
        <p:cNvPr id="1" name=""/>
        <p:cNvGrpSpPr/>
        <p:nvPr/>
      </p:nvGrpSpPr>
      <p:grpSpPr>
        <a:xfrm>
          <a:off x="0" y="0"/>
          <a:ext cx="0" cy="0"/>
          <a:chOff x="0" y="0"/>
          <a:chExt cx="0" cy="0"/>
        </a:xfrm>
      </p:grpSpPr>
      <p:sp>
        <p:nvSpPr>
          <p:cNvPr id="5131"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49.xml><?xml version="1.0" encoding="utf-8"?>
<p:sldLayout xmlns:a="http://schemas.openxmlformats.org/drawingml/2006/main" xmlns:r="http://schemas.openxmlformats.org/officeDocument/2006/relationships" xmlns:p="http://schemas.openxmlformats.org/presentationml/2006/main" type="tx">
  <p:cSld name="5_Blank 0">
    <p:bg>
      <p:bgPr>
        <a:solidFill>
          <a:srgbClr val="800000"/>
        </a:solidFill>
        <a:effectLst/>
      </p:bgPr>
    </p:bg>
    <p:spTree>
      <p:nvGrpSpPr>
        <p:cNvPr id="1" name=""/>
        <p:cNvGrpSpPr/>
        <p:nvPr/>
      </p:nvGrpSpPr>
      <p:grpSpPr>
        <a:xfrm>
          <a:off x="0" y="0"/>
          <a:ext cx="0" cy="0"/>
          <a:chOff x="0" y="0"/>
          <a:chExt cx="0" cy="0"/>
        </a:xfrm>
      </p:grpSpPr>
      <p:sp>
        <p:nvSpPr>
          <p:cNvPr id="5138"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50.xml><?xml version="1.0" encoding="utf-8"?>
<p:sldLayout xmlns:a="http://schemas.openxmlformats.org/drawingml/2006/main" xmlns:r="http://schemas.openxmlformats.org/officeDocument/2006/relationships" xmlns:p="http://schemas.openxmlformats.org/presentationml/2006/main" type="tx">
  <p:cSld name="18_Content with Caption">
    <p:bg>
      <p:bgPr>
        <a:solidFill>
          <a:srgbClr val="800000"/>
        </a:solidFill>
        <a:effectLst/>
      </p:bgPr>
    </p:bg>
    <p:spTree>
      <p:nvGrpSpPr>
        <p:cNvPr id="1" name=""/>
        <p:cNvGrpSpPr/>
        <p:nvPr/>
      </p:nvGrpSpPr>
      <p:grpSpPr>
        <a:xfrm>
          <a:off x="0" y="0"/>
          <a:ext cx="0" cy="0"/>
          <a:chOff x="0" y="0"/>
          <a:chExt cx="0" cy="0"/>
        </a:xfrm>
      </p:grpSpPr>
      <p:sp>
        <p:nvSpPr>
          <p:cNvPr id="5145" name="Title Text"/>
          <p:cNvSpPr txBox="1">
            <a:spLocks noGrp="1"/>
          </p:cNvSpPr>
          <p:nvPr>
            <p:ph type="title"/>
          </p:nvPr>
        </p:nvSpPr>
        <p:spPr>
          <a:xfrm>
            <a:off x="457200" y="273050"/>
            <a:ext cx="3008316" cy="1162050"/>
          </a:xfrm>
          <a:prstGeom prst="rect">
            <a:avLst/>
          </a:prstGeom>
        </p:spPr>
        <p:txBody>
          <a:bodyPr lIns="45609" tIns="45609" rIns="45609" bIns="45609" anchor="b"/>
          <a:lstStyle>
            <a:lvl1pPr defTabSz="912151">
              <a:defRPr sz="2000" b="1">
                <a:solidFill>
                  <a:srgbClr val="FFFFCC"/>
                </a:solidFill>
                <a:effectLst>
                  <a:outerShdw blurRad="38100" dist="38100" dir="2700000" rotWithShape="0">
                    <a:srgbClr val="000000"/>
                  </a:outerShdw>
                </a:effectLst>
                <a:latin typeface="Tahoma"/>
                <a:ea typeface="Tahoma"/>
                <a:cs typeface="Tahoma"/>
                <a:sym typeface="Tahoma"/>
              </a:defRPr>
            </a:lvl1pPr>
          </a:lstStyle>
          <a:p>
            <a:r>
              <a:t>Title Text</a:t>
            </a:r>
          </a:p>
        </p:txBody>
      </p:sp>
      <p:sp>
        <p:nvSpPr>
          <p:cNvPr id="5146" name="Body Level One…"/>
          <p:cNvSpPr txBox="1">
            <a:spLocks noGrp="1"/>
          </p:cNvSpPr>
          <p:nvPr>
            <p:ph type="body" idx="1"/>
          </p:nvPr>
        </p:nvSpPr>
        <p:spPr>
          <a:xfrm>
            <a:off x="3575050" y="273098"/>
            <a:ext cx="5111750" cy="5853113"/>
          </a:xfrm>
          <a:prstGeom prst="rect">
            <a:avLst/>
          </a:prstGeom>
        </p:spPr>
        <p:txBody>
          <a:bodyPr lIns="45609" tIns="45609" rIns="45609" bIns="45609"/>
          <a:lstStyle>
            <a:lvl1pPr marL="342068" indent="-342068"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1pPr>
            <a:lvl2pPr marL="781851" indent="-325774"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2pPr>
            <a:lvl3pPr marL="1216209" indent="-304053"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3pPr>
            <a:lvl4pPr marL="1733092" indent="-364850"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4pPr>
            <a:lvl5pPr marL="2189176" indent="-364850"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5147" name="Shape 553"/>
          <p:cNvSpPr>
            <a:spLocks noGrp="1"/>
          </p:cNvSpPr>
          <p:nvPr>
            <p:ph type="body" sz="half" idx="21"/>
          </p:nvPr>
        </p:nvSpPr>
        <p:spPr>
          <a:xfrm>
            <a:off x="457201" y="1435101"/>
            <a:ext cx="3008317" cy="4691063"/>
          </a:xfrm>
          <a:prstGeom prst="rect">
            <a:avLst/>
          </a:prstGeom>
        </p:spPr>
        <p:txBody>
          <a:bodyPr lIns="45609" tIns="45609" rIns="45609" bIns="45609"/>
          <a:lstStyle/>
          <a:p>
            <a:endParaRPr/>
          </a:p>
        </p:txBody>
      </p:sp>
      <p:sp>
        <p:nvSpPr>
          <p:cNvPr id="5148"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51.xml><?xml version="1.0" encoding="utf-8"?>
<p:sldLayout xmlns:a="http://schemas.openxmlformats.org/drawingml/2006/main" xmlns:r="http://schemas.openxmlformats.org/officeDocument/2006/relationships" xmlns:p="http://schemas.openxmlformats.org/presentationml/2006/main" type="tx">
  <p:cSld name="22_Picture with Caption">
    <p:bg>
      <p:bgPr>
        <a:solidFill>
          <a:srgbClr val="800000"/>
        </a:solidFill>
        <a:effectLst/>
      </p:bgPr>
    </p:bg>
    <p:spTree>
      <p:nvGrpSpPr>
        <p:cNvPr id="1" name=""/>
        <p:cNvGrpSpPr/>
        <p:nvPr/>
      </p:nvGrpSpPr>
      <p:grpSpPr>
        <a:xfrm>
          <a:off x="0" y="0"/>
          <a:ext cx="0" cy="0"/>
          <a:chOff x="0" y="0"/>
          <a:chExt cx="0" cy="0"/>
        </a:xfrm>
      </p:grpSpPr>
      <p:sp>
        <p:nvSpPr>
          <p:cNvPr id="5155" name="Title Text"/>
          <p:cNvSpPr txBox="1">
            <a:spLocks noGrp="1"/>
          </p:cNvSpPr>
          <p:nvPr>
            <p:ph type="title"/>
          </p:nvPr>
        </p:nvSpPr>
        <p:spPr>
          <a:xfrm>
            <a:off x="1792334" y="4800600"/>
            <a:ext cx="5486406" cy="566738"/>
          </a:xfrm>
          <a:prstGeom prst="rect">
            <a:avLst/>
          </a:prstGeom>
        </p:spPr>
        <p:txBody>
          <a:bodyPr lIns="45609" tIns="45609" rIns="45609" bIns="45609" anchor="b"/>
          <a:lstStyle>
            <a:lvl1pPr defTabSz="912151">
              <a:defRPr sz="2000" b="1">
                <a:solidFill>
                  <a:srgbClr val="FFFFCC"/>
                </a:solidFill>
                <a:effectLst>
                  <a:outerShdw blurRad="38100" dist="38100" dir="2700000" rotWithShape="0">
                    <a:srgbClr val="000000"/>
                  </a:outerShdw>
                </a:effectLst>
                <a:latin typeface="Tahoma"/>
                <a:ea typeface="Tahoma"/>
                <a:cs typeface="Tahoma"/>
                <a:sym typeface="Tahoma"/>
              </a:defRPr>
            </a:lvl1pPr>
          </a:lstStyle>
          <a:p>
            <a:r>
              <a:t>Title Text</a:t>
            </a:r>
          </a:p>
        </p:txBody>
      </p:sp>
      <p:sp>
        <p:nvSpPr>
          <p:cNvPr id="5156" name="Shape 562"/>
          <p:cNvSpPr>
            <a:spLocks noGrp="1"/>
          </p:cNvSpPr>
          <p:nvPr>
            <p:ph type="pic" sz="half" idx="21"/>
          </p:nvPr>
        </p:nvSpPr>
        <p:spPr>
          <a:xfrm>
            <a:off x="1792334" y="612775"/>
            <a:ext cx="5486406" cy="4114800"/>
          </a:xfrm>
          <a:prstGeom prst="rect">
            <a:avLst/>
          </a:prstGeom>
        </p:spPr>
        <p:txBody>
          <a:bodyPr lIns="91439" tIns="45719" rIns="91439" bIns="45719">
            <a:noAutofit/>
          </a:bodyPr>
          <a:lstStyle/>
          <a:p>
            <a:endParaRPr/>
          </a:p>
        </p:txBody>
      </p:sp>
      <p:sp>
        <p:nvSpPr>
          <p:cNvPr id="5157" name="Body Level One…"/>
          <p:cNvSpPr txBox="1">
            <a:spLocks noGrp="1"/>
          </p:cNvSpPr>
          <p:nvPr>
            <p:ph type="body" sz="quarter" idx="1"/>
          </p:nvPr>
        </p:nvSpPr>
        <p:spPr>
          <a:xfrm>
            <a:off x="1792334" y="5367337"/>
            <a:ext cx="5486406" cy="804866"/>
          </a:xfrm>
          <a:prstGeom prst="rect">
            <a:avLst/>
          </a:prstGeom>
        </p:spPr>
        <p:txBody>
          <a:bodyPr lIns="45609" tIns="45609" rIns="45609" bIns="45609"/>
          <a:lstStyle>
            <a:lvl1pPr marL="0" indent="0" defTabSz="912151">
              <a:spcBef>
                <a:spcPts val="300"/>
              </a:spcBef>
              <a:buSzTx/>
              <a:buFontTx/>
              <a:buNone/>
              <a:defRPr sz="1400">
                <a:solidFill>
                  <a:srgbClr val="FFFFFF"/>
                </a:solidFill>
                <a:effectLst>
                  <a:outerShdw blurRad="38100" dist="38100" dir="2700000" rotWithShape="0">
                    <a:srgbClr val="000000"/>
                  </a:outerShdw>
                </a:effectLst>
                <a:latin typeface="Tahoma"/>
                <a:ea typeface="Tahoma"/>
                <a:cs typeface="Tahoma"/>
                <a:sym typeface="Tahoma"/>
              </a:defRPr>
            </a:lvl1pPr>
            <a:lvl2pPr marL="0" indent="0" defTabSz="912151">
              <a:spcBef>
                <a:spcPts val="300"/>
              </a:spcBef>
              <a:buSzTx/>
              <a:buFontTx/>
              <a:buNone/>
              <a:defRPr sz="1400">
                <a:solidFill>
                  <a:srgbClr val="FFFFFF"/>
                </a:solidFill>
                <a:effectLst>
                  <a:outerShdw blurRad="38100" dist="38100" dir="2700000" rotWithShape="0">
                    <a:srgbClr val="000000"/>
                  </a:outerShdw>
                </a:effectLst>
                <a:latin typeface="Tahoma"/>
                <a:ea typeface="Tahoma"/>
                <a:cs typeface="Tahoma"/>
                <a:sym typeface="Tahoma"/>
              </a:defRPr>
            </a:lvl2pPr>
            <a:lvl3pPr marL="0" indent="0" defTabSz="912151">
              <a:spcBef>
                <a:spcPts val="300"/>
              </a:spcBef>
              <a:buSzTx/>
              <a:buFontTx/>
              <a:buNone/>
              <a:defRPr sz="1400">
                <a:solidFill>
                  <a:srgbClr val="FFFFFF"/>
                </a:solidFill>
                <a:effectLst>
                  <a:outerShdw blurRad="38100" dist="38100" dir="2700000" rotWithShape="0">
                    <a:srgbClr val="000000"/>
                  </a:outerShdw>
                </a:effectLst>
                <a:latin typeface="Tahoma"/>
                <a:ea typeface="Tahoma"/>
                <a:cs typeface="Tahoma"/>
                <a:sym typeface="Tahoma"/>
              </a:defRPr>
            </a:lvl3pPr>
            <a:lvl4pPr marL="0" indent="0" defTabSz="912151">
              <a:spcBef>
                <a:spcPts val="300"/>
              </a:spcBef>
              <a:buSzTx/>
              <a:buFontTx/>
              <a:buNone/>
              <a:defRPr sz="1400">
                <a:solidFill>
                  <a:srgbClr val="FFFFFF"/>
                </a:solidFill>
                <a:effectLst>
                  <a:outerShdw blurRad="38100" dist="38100" dir="2700000" rotWithShape="0">
                    <a:srgbClr val="000000"/>
                  </a:outerShdw>
                </a:effectLst>
                <a:latin typeface="Tahoma"/>
                <a:ea typeface="Tahoma"/>
                <a:cs typeface="Tahoma"/>
                <a:sym typeface="Tahoma"/>
              </a:defRPr>
            </a:lvl4pPr>
            <a:lvl5pPr marL="0" indent="0" defTabSz="912151">
              <a:spcBef>
                <a:spcPts val="300"/>
              </a:spcBef>
              <a:buSzTx/>
              <a:buFontTx/>
              <a:buNone/>
              <a:defRPr sz="1400">
                <a:solidFill>
                  <a:srgbClr val="FFFFFF"/>
                </a:solidFill>
                <a:effectLst>
                  <a:outerShdw blurRad="38100" dist="38100" dir="2700000" rotWithShape="0">
                    <a:srgbClr val="000000"/>
                  </a:outerShdw>
                </a:effectLst>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5158"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52.xml><?xml version="1.0" encoding="utf-8"?>
<p:sldLayout xmlns:a="http://schemas.openxmlformats.org/drawingml/2006/main" xmlns:r="http://schemas.openxmlformats.org/officeDocument/2006/relationships" xmlns:p="http://schemas.openxmlformats.org/presentationml/2006/main" type="tx">
  <p:cSld name="4_Title and Vertical Text">
    <p:bg>
      <p:bgPr>
        <a:solidFill>
          <a:srgbClr val="800000"/>
        </a:solidFill>
        <a:effectLst/>
      </p:bgPr>
    </p:bg>
    <p:spTree>
      <p:nvGrpSpPr>
        <p:cNvPr id="1" name=""/>
        <p:cNvGrpSpPr/>
        <p:nvPr/>
      </p:nvGrpSpPr>
      <p:grpSpPr>
        <a:xfrm>
          <a:off x="0" y="0"/>
          <a:ext cx="0" cy="0"/>
          <a:chOff x="0" y="0"/>
          <a:chExt cx="0" cy="0"/>
        </a:xfrm>
      </p:grpSpPr>
      <p:sp>
        <p:nvSpPr>
          <p:cNvPr id="5165" name="Title Text"/>
          <p:cNvSpPr txBox="1">
            <a:spLocks noGrp="1"/>
          </p:cNvSpPr>
          <p:nvPr>
            <p:ph type="title"/>
          </p:nvPr>
        </p:nvSpPr>
        <p:spPr>
          <a:xfrm>
            <a:off x="457200" y="277813"/>
            <a:ext cx="8229600" cy="1139826"/>
          </a:xfrm>
          <a:prstGeom prst="rect">
            <a:avLst/>
          </a:prstGeom>
        </p:spPr>
        <p:txBody>
          <a:bodyPr lIns="45609" tIns="45609" rIns="45609" bIns="45609"/>
          <a:lstStyle>
            <a:lvl1pPr defTabSz="912151">
              <a:defRPr sz="4200">
                <a:solidFill>
                  <a:srgbClr val="FFFFCC"/>
                </a:solidFill>
                <a:effectLst>
                  <a:outerShdw blurRad="38100" dist="38100" dir="2700000" rotWithShape="0">
                    <a:srgbClr val="000000"/>
                  </a:outerShdw>
                </a:effectLst>
                <a:latin typeface="Tahoma"/>
                <a:ea typeface="Tahoma"/>
                <a:cs typeface="Tahoma"/>
                <a:sym typeface="Tahoma"/>
              </a:defRPr>
            </a:lvl1pPr>
          </a:lstStyle>
          <a:p>
            <a:r>
              <a:t>Title Text</a:t>
            </a:r>
          </a:p>
        </p:txBody>
      </p:sp>
      <p:sp>
        <p:nvSpPr>
          <p:cNvPr id="5166" name="Body Level One…"/>
          <p:cNvSpPr txBox="1">
            <a:spLocks noGrp="1"/>
          </p:cNvSpPr>
          <p:nvPr>
            <p:ph type="body" idx="1"/>
          </p:nvPr>
        </p:nvSpPr>
        <p:spPr>
          <a:xfrm>
            <a:off x="457200" y="1600200"/>
            <a:ext cx="8229600" cy="4530727"/>
          </a:xfrm>
          <a:prstGeom prst="rect">
            <a:avLst/>
          </a:prstGeom>
        </p:spPr>
        <p:txBody>
          <a:bodyPr lIns="45609" tIns="45609" rIns="45609" bIns="45609"/>
          <a:lstStyle>
            <a:lvl1pPr marL="342068" indent="-342068"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1pPr>
            <a:lvl2pPr marL="781851" indent="-325774"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2pPr>
            <a:lvl3pPr marL="1216209" indent="-304053"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3pPr>
            <a:lvl4pPr marL="1733092" indent="-364850"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4pPr>
            <a:lvl5pPr marL="2189176" indent="-364850"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5167"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53.xml><?xml version="1.0" encoding="utf-8"?>
<p:sldLayout xmlns:a="http://schemas.openxmlformats.org/drawingml/2006/main" xmlns:r="http://schemas.openxmlformats.org/officeDocument/2006/relationships" xmlns:p="http://schemas.openxmlformats.org/presentationml/2006/main" type="tx">
  <p:cSld name="12_Vertical Title and Text">
    <p:bg>
      <p:bgPr>
        <a:solidFill>
          <a:srgbClr val="800000"/>
        </a:solidFill>
        <a:effectLst/>
      </p:bgPr>
    </p:bg>
    <p:spTree>
      <p:nvGrpSpPr>
        <p:cNvPr id="1" name=""/>
        <p:cNvGrpSpPr/>
        <p:nvPr/>
      </p:nvGrpSpPr>
      <p:grpSpPr>
        <a:xfrm>
          <a:off x="0" y="0"/>
          <a:ext cx="0" cy="0"/>
          <a:chOff x="0" y="0"/>
          <a:chExt cx="0" cy="0"/>
        </a:xfrm>
      </p:grpSpPr>
      <p:sp>
        <p:nvSpPr>
          <p:cNvPr id="5174" name="Title Text"/>
          <p:cNvSpPr txBox="1">
            <a:spLocks noGrp="1"/>
          </p:cNvSpPr>
          <p:nvPr>
            <p:ph type="title"/>
          </p:nvPr>
        </p:nvSpPr>
        <p:spPr>
          <a:xfrm>
            <a:off x="6629400" y="277860"/>
            <a:ext cx="2057400" cy="5853115"/>
          </a:xfrm>
          <a:prstGeom prst="rect">
            <a:avLst/>
          </a:prstGeom>
        </p:spPr>
        <p:txBody>
          <a:bodyPr lIns="45609" tIns="45609" rIns="45609" bIns="45609"/>
          <a:lstStyle>
            <a:lvl1pPr defTabSz="912151">
              <a:defRPr sz="4200">
                <a:solidFill>
                  <a:srgbClr val="FFFFCC"/>
                </a:solidFill>
                <a:effectLst>
                  <a:outerShdw blurRad="38100" dist="38100" dir="2700000" rotWithShape="0">
                    <a:srgbClr val="000000"/>
                  </a:outerShdw>
                </a:effectLst>
                <a:latin typeface="Tahoma"/>
                <a:ea typeface="Tahoma"/>
                <a:cs typeface="Tahoma"/>
                <a:sym typeface="Tahoma"/>
              </a:defRPr>
            </a:lvl1pPr>
          </a:lstStyle>
          <a:p>
            <a:r>
              <a:t>Title Text</a:t>
            </a:r>
          </a:p>
        </p:txBody>
      </p:sp>
      <p:sp>
        <p:nvSpPr>
          <p:cNvPr id="5175" name="Body Level One…"/>
          <p:cNvSpPr txBox="1">
            <a:spLocks noGrp="1"/>
          </p:cNvSpPr>
          <p:nvPr>
            <p:ph type="body" idx="1"/>
          </p:nvPr>
        </p:nvSpPr>
        <p:spPr>
          <a:xfrm>
            <a:off x="457200" y="277860"/>
            <a:ext cx="6019800" cy="5853115"/>
          </a:xfrm>
          <a:prstGeom prst="rect">
            <a:avLst/>
          </a:prstGeom>
        </p:spPr>
        <p:txBody>
          <a:bodyPr lIns="45609" tIns="45609" rIns="45609" bIns="45609"/>
          <a:lstStyle>
            <a:lvl1pPr marL="342068" indent="-342068"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1pPr>
            <a:lvl2pPr marL="781851" indent="-325774"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2pPr>
            <a:lvl3pPr marL="1216209" indent="-304053"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3pPr>
            <a:lvl4pPr marL="1733092" indent="-364850"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4pPr>
            <a:lvl5pPr marL="2189176" indent="-364850" defTabSz="912151">
              <a:buClr>
                <a:srgbClr val="EBF25A"/>
              </a:buClr>
              <a:buSzPct val="80000"/>
              <a:buFontTx/>
              <a:buChar char="●"/>
              <a:defRPr>
                <a:solidFill>
                  <a:srgbClr val="FFFFFF"/>
                </a:solidFill>
                <a:effectLst>
                  <a:outerShdw blurRad="38100" dist="38100" dir="2700000" rotWithShape="0">
                    <a:srgbClr val="000000"/>
                  </a:outerShdw>
                </a:effectLst>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5176"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54.xml><?xml version="1.0" encoding="utf-8"?>
<p:sldLayout xmlns:a="http://schemas.openxmlformats.org/drawingml/2006/main" xmlns:r="http://schemas.openxmlformats.org/officeDocument/2006/relationships" xmlns:p="http://schemas.openxmlformats.org/presentationml/2006/main" type="tx">
  <p:cSld name="36_Title Slide">
    <p:spTree>
      <p:nvGrpSpPr>
        <p:cNvPr id="1" name=""/>
        <p:cNvGrpSpPr/>
        <p:nvPr/>
      </p:nvGrpSpPr>
      <p:grpSpPr>
        <a:xfrm>
          <a:off x="0" y="0"/>
          <a:ext cx="0" cy="0"/>
          <a:chOff x="0" y="0"/>
          <a:chExt cx="0" cy="0"/>
        </a:xfrm>
      </p:grpSpPr>
      <p:sp>
        <p:nvSpPr>
          <p:cNvPr id="5183" name="Body Level One…"/>
          <p:cNvSpPr txBox="1">
            <a:spLocks noGrp="1"/>
          </p:cNvSpPr>
          <p:nvPr>
            <p:ph type="body" sz="quarter" idx="1"/>
          </p:nvPr>
        </p:nvSpPr>
        <p:spPr>
          <a:xfrm>
            <a:off x="1447800" y="3810000"/>
            <a:ext cx="6400800" cy="533400"/>
          </a:xfrm>
          <a:prstGeom prst="rect">
            <a:avLst/>
          </a:prstGeom>
        </p:spPr>
        <p:txBody>
          <a:bodyPr lIns="45609" tIns="45609" rIns="45609" bIns="45609"/>
          <a:lstStyle>
            <a:lvl1pPr marL="0" indent="0" algn="ctr" defTabSz="912151">
              <a:spcBef>
                <a:spcPts val="400"/>
              </a:spcBef>
              <a:buSzTx/>
              <a:buFontTx/>
              <a:buNone/>
              <a:defRPr sz="2000">
                <a:solidFill>
                  <a:srgbClr val="FFFFFF"/>
                </a:solidFill>
                <a:latin typeface="Verdana"/>
                <a:ea typeface="Verdana"/>
                <a:cs typeface="Verdana"/>
                <a:sym typeface="Verdana"/>
              </a:defRPr>
            </a:lvl1pPr>
            <a:lvl2pPr marL="693617" indent="-237548" algn="ctr" defTabSz="912151">
              <a:spcBef>
                <a:spcPts val="400"/>
              </a:spcBef>
              <a:buSzPct val="60000"/>
              <a:buFontTx/>
              <a:buChar char="■"/>
              <a:defRPr sz="2000">
                <a:solidFill>
                  <a:srgbClr val="FFFFFF"/>
                </a:solidFill>
                <a:latin typeface="Verdana"/>
                <a:ea typeface="Verdana"/>
                <a:cs typeface="Verdana"/>
                <a:sym typeface="Verdana"/>
              </a:defRPr>
            </a:lvl2pPr>
            <a:lvl3pPr marL="1102173" indent="-190035" algn="ctr" defTabSz="912151">
              <a:spcBef>
                <a:spcPts val="400"/>
              </a:spcBef>
              <a:buSzPct val="60000"/>
              <a:buFontTx/>
              <a:buChar char="■"/>
              <a:defRPr sz="2000">
                <a:solidFill>
                  <a:srgbClr val="FFFFFF"/>
                </a:solidFill>
                <a:latin typeface="Verdana"/>
                <a:ea typeface="Verdana"/>
                <a:cs typeface="Verdana"/>
                <a:sym typeface="Verdana"/>
              </a:defRPr>
            </a:lvl3pPr>
            <a:lvl4pPr marL="1596267" indent="-228032" algn="ctr" defTabSz="912151">
              <a:spcBef>
                <a:spcPts val="400"/>
              </a:spcBef>
              <a:buSzPct val="60000"/>
              <a:buFontTx/>
              <a:buChar char="■"/>
              <a:defRPr sz="2000">
                <a:solidFill>
                  <a:srgbClr val="FFFFFF"/>
                </a:solidFill>
                <a:latin typeface="Verdana"/>
                <a:ea typeface="Verdana"/>
                <a:cs typeface="Verdana"/>
                <a:sym typeface="Verdana"/>
              </a:defRPr>
            </a:lvl4pPr>
            <a:lvl5pPr marL="2052359" indent="-228032" algn="ctr" defTabSz="912151">
              <a:spcBef>
                <a:spcPts val="400"/>
              </a:spcBef>
              <a:buSzPct val="60000"/>
              <a:buFontTx/>
              <a:buChar char="■"/>
              <a:defRPr sz="2000">
                <a:solidFill>
                  <a:srgbClr val="FFFFFF"/>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184" name="Shape 590"/>
          <p:cNvSpPr txBox="1"/>
          <p:nvPr/>
        </p:nvSpPr>
        <p:spPr>
          <a:xfrm>
            <a:off x="152419" y="152411"/>
            <a:ext cx="998822" cy="4851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609" tIns="45609" rIns="45609" bIns="45609">
            <a:spAutoFit/>
          </a:bodyPr>
          <a:lstStyle>
            <a:lvl1pPr defTabSz="912151">
              <a:defRPr b="1">
                <a:solidFill>
                  <a:srgbClr val="FFFFFF"/>
                </a:solidFill>
                <a:latin typeface="Lucida Sans Unicode"/>
                <a:ea typeface="Lucida Sans Unicode"/>
                <a:cs typeface="Lucida Sans Unicode"/>
                <a:sym typeface="Lucida Sans Unicode"/>
              </a:defRPr>
            </a:lvl1pPr>
          </a:lstStyle>
          <a:p>
            <a:r>
              <a:t>LOGO</a:t>
            </a:r>
          </a:p>
        </p:txBody>
      </p:sp>
      <p:sp>
        <p:nvSpPr>
          <p:cNvPr id="5185" name="Shape 591"/>
          <p:cNvSpPr/>
          <p:nvPr/>
        </p:nvSpPr>
        <p:spPr>
          <a:xfrm>
            <a:off x="2286000" y="685799"/>
            <a:ext cx="4419600" cy="4419602"/>
          </a:xfrm>
          <a:prstGeom prst="ellipse">
            <a:avLst/>
          </a:prstGeom>
          <a:gradFill>
            <a:gsLst>
              <a:gs pos="0">
                <a:srgbClr val="CC9900"/>
              </a:gs>
              <a:gs pos="100000">
                <a:srgbClr val="990000"/>
              </a:gs>
            </a:gsLst>
            <a:path path="circle">
              <a:fillToRect l="37721" t="-19636" r="62278" b="119636"/>
            </a:path>
          </a:gradFill>
          <a:ln w="12700">
            <a:miter lim="400000"/>
          </a:ln>
        </p:spPr>
        <p:txBody>
          <a:bodyPr lIns="45718" tIns="45718" rIns="45718" bIns="45718" anchor="ctr"/>
          <a:lstStyle/>
          <a:p>
            <a:pPr defTabSz="912151">
              <a:defRPr sz="1400" b="1">
                <a:solidFill>
                  <a:srgbClr val="5B5B89"/>
                </a:solidFill>
                <a:latin typeface="Times New Roman"/>
                <a:ea typeface="Times New Roman"/>
                <a:cs typeface="Times New Roman"/>
                <a:sym typeface="Times New Roman"/>
              </a:defRPr>
            </a:pPr>
            <a:endParaRPr/>
          </a:p>
        </p:txBody>
      </p:sp>
      <p:grpSp>
        <p:nvGrpSpPr>
          <p:cNvPr id="5190" name="Group 596"/>
          <p:cNvGrpSpPr/>
          <p:nvPr/>
        </p:nvGrpSpPr>
        <p:grpSpPr>
          <a:xfrm>
            <a:off x="-7" y="1777993"/>
            <a:ext cx="9144012" cy="5080011"/>
            <a:chOff x="-1" y="-1"/>
            <a:chExt cx="9144011" cy="5080009"/>
          </a:xfrm>
        </p:grpSpPr>
        <p:grpSp>
          <p:nvGrpSpPr>
            <p:cNvPr id="5188" name="Group 594"/>
            <p:cNvGrpSpPr/>
            <p:nvPr/>
          </p:nvGrpSpPr>
          <p:grpSpPr>
            <a:xfrm>
              <a:off x="-2" y="-2"/>
              <a:ext cx="9144012" cy="2789250"/>
              <a:chOff x="0" y="-1"/>
              <a:chExt cx="9144011" cy="2789248"/>
            </a:xfrm>
          </p:grpSpPr>
          <p:sp>
            <p:nvSpPr>
              <p:cNvPr id="5186" name="Shape 592"/>
              <p:cNvSpPr/>
              <p:nvPr/>
            </p:nvSpPr>
            <p:spPr>
              <a:xfrm>
                <a:off x="4571791" y="-2"/>
                <a:ext cx="4572221" cy="27892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lnTo>
                      <a:pt x="1" y="21600"/>
                    </a:lnTo>
                    <a:close/>
                  </a:path>
                </a:pathLst>
              </a:custGeom>
              <a:solidFill>
                <a:srgbClr val="FFFFFF"/>
              </a:solidFill>
              <a:ln w="12700" cap="flat">
                <a:noFill/>
                <a:miter lim="400000"/>
              </a:ln>
              <a:effectLst/>
            </p:spPr>
            <p:txBody>
              <a:bodyPr wrap="square" lIns="45718" tIns="45718" rIns="45718" bIns="45718" numCol="1" anchor="ctr">
                <a:noAutofit/>
              </a:bodyPr>
              <a:lstStyle/>
              <a:p>
                <a:pPr defTabSz="912151">
                  <a:defRPr sz="1400" b="1">
                    <a:solidFill>
                      <a:srgbClr val="5B5B89"/>
                    </a:solidFill>
                    <a:latin typeface="Times New Roman"/>
                    <a:ea typeface="Times New Roman"/>
                    <a:cs typeface="Times New Roman"/>
                    <a:sym typeface="Times New Roman"/>
                  </a:defRPr>
                </a:pPr>
                <a:endParaRPr/>
              </a:p>
            </p:txBody>
          </p:sp>
          <p:sp>
            <p:nvSpPr>
              <p:cNvPr id="5187" name="Shape 593"/>
              <p:cNvSpPr/>
              <p:nvPr/>
            </p:nvSpPr>
            <p:spPr>
              <a:xfrm flipH="1">
                <a:off x="-1" y="-2"/>
                <a:ext cx="4572220" cy="27892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lnTo>
                      <a:pt x="1" y="21600"/>
                    </a:lnTo>
                    <a:close/>
                  </a:path>
                </a:pathLst>
              </a:custGeom>
              <a:solidFill>
                <a:srgbClr val="FFFFFF"/>
              </a:solidFill>
              <a:ln w="12700" cap="flat">
                <a:noFill/>
                <a:miter lim="400000"/>
              </a:ln>
              <a:effectLst/>
            </p:spPr>
            <p:txBody>
              <a:bodyPr wrap="square" lIns="45718" tIns="45718" rIns="45718" bIns="45718" numCol="1" anchor="ctr">
                <a:noAutofit/>
              </a:bodyPr>
              <a:lstStyle/>
              <a:p>
                <a:pPr defTabSz="912151">
                  <a:defRPr sz="1400" b="1">
                    <a:solidFill>
                      <a:srgbClr val="5B5B89"/>
                    </a:solidFill>
                    <a:latin typeface="Times New Roman"/>
                    <a:ea typeface="Times New Roman"/>
                    <a:cs typeface="Times New Roman"/>
                    <a:sym typeface="Times New Roman"/>
                  </a:defRPr>
                </a:pPr>
                <a:endParaRPr/>
              </a:p>
            </p:txBody>
          </p:sp>
        </p:grpSp>
        <p:sp>
          <p:nvSpPr>
            <p:cNvPr id="5189" name="Shape 595"/>
            <p:cNvSpPr/>
            <p:nvPr/>
          </p:nvSpPr>
          <p:spPr>
            <a:xfrm>
              <a:off x="0" y="2790830"/>
              <a:ext cx="9144008" cy="2289179"/>
            </a:xfrm>
            <a:prstGeom prst="rect">
              <a:avLst/>
            </a:prstGeom>
            <a:solidFill>
              <a:srgbClr val="FFFFFF"/>
            </a:solidFill>
            <a:ln w="12700" cap="flat">
              <a:noFill/>
              <a:miter lim="400000"/>
            </a:ln>
            <a:effectLst/>
          </p:spPr>
          <p:txBody>
            <a:bodyPr wrap="square" lIns="45718" tIns="45718" rIns="45718" bIns="45718" numCol="1" anchor="ctr">
              <a:noAutofit/>
            </a:bodyPr>
            <a:lstStyle/>
            <a:p>
              <a:pPr defTabSz="912151">
                <a:defRPr sz="1400" b="1">
                  <a:solidFill>
                    <a:srgbClr val="5B5B89"/>
                  </a:solidFill>
                  <a:latin typeface="Times New Roman"/>
                  <a:ea typeface="Times New Roman"/>
                  <a:cs typeface="Times New Roman"/>
                  <a:sym typeface="Times New Roman"/>
                </a:defRPr>
              </a:pPr>
              <a:endParaRPr/>
            </a:p>
          </p:txBody>
        </p:sp>
      </p:grpSp>
      <p:sp>
        <p:nvSpPr>
          <p:cNvPr id="5191" name="Title Text"/>
          <p:cNvSpPr txBox="1">
            <a:spLocks noGrp="1"/>
          </p:cNvSpPr>
          <p:nvPr>
            <p:ph type="title"/>
          </p:nvPr>
        </p:nvSpPr>
        <p:spPr>
          <a:xfrm>
            <a:off x="533400" y="3048000"/>
            <a:ext cx="8153400" cy="669925"/>
          </a:xfrm>
          <a:prstGeom prst="rect">
            <a:avLst/>
          </a:prstGeom>
        </p:spPr>
        <p:txBody>
          <a:bodyPr lIns="45609" tIns="45609" rIns="45609" bIns="45609"/>
          <a:lstStyle>
            <a:lvl1pPr defTabSz="912151">
              <a:defRPr sz="3600" b="1">
                <a:solidFill>
                  <a:srgbClr val="FFFFFF"/>
                </a:solidFill>
                <a:latin typeface="Verdana"/>
                <a:ea typeface="Verdana"/>
                <a:cs typeface="Verdana"/>
                <a:sym typeface="Verdana"/>
              </a:defRPr>
            </a:lvl1pPr>
          </a:lstStyle>
          <a:p>
            <a:r>
              <a:t>Title Text</a:t>
            </a:r>
          </a:p>
        </p:txBody>
      </p:sp>
      <p:sp>
        <p:nvSpPr>
          <p:cNvPr id="5192" name="Slide Number"/>
          <p:cNvSpPr txBox="1">
            <a:spLocks noGrp="1"/>
          </p:cNvSpPr>
          <p:nvPr>
            <p:ph type="sldNum" sz="quarter" idx="2"/>
          </p:nvPr>
        </p:nvSpPr>
        <p:spPr>
          <a:xfrm>
            <a:off x="8405084" y="6553206"/>
            <a:ext cx="281719" cy="286866"/>
          </a:xfrm>
          <a:prstGeom prst="rect">
            <a:avLst/>
          </a:prstGeom>
        </p:spPr>
        <p:txBody>
          <a:bodyPr lIns="45609" tIns="45609" rIns="45609" bIns="45609" anchor="t"/>
          <a:lstStyle>
            <a:lvl1pPr defTabSz="912151">
              <a:spcBef>
                <a:spcPts val="1400"/>
              </a:spcBef>
              <a:defRPr sz="1400">
                <a:solidFill>
                  <a:srgbClr val="FFFFFF"/>
                </a:solidFill>
                <a:effectLst>
                  <a:outerShdw blurRad="38100" dist="38100" dir="2700000" rotWithShape="0">
                    <a:srgbClr val="C0C0C0"/>
                  </a:outerShdw>
                </a:effectLst>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55.xml><?xml version="1.0" encoding="utf-8"?>
<p:sldLayout xmlns:a="http://schemas.openxmlformats.org/drawingml/2006/main" xmlns:r="http://schemas.openxmlformats.org/officeDocument/2006/relationships" xmlns:p="http://schemas.openxmlformats.org/presentationml/2006/main" type="tx">
  <p:cSld name="28_Title and Content">
    <p:spTree>
      <p:nvGrpSpPr>
        <p:cNvPr id="1" name=""/>
        <p:cNvGrpSpPr/>
        <p:nvPr/>
      </p:nvGrpSpPr>
      <p:grpSpPr>
        <a:xfrm>
          <a:off x="0" y="0"/>
          <a:ext cx="0" cy="0"/>
          <a:chOff x="0" y="0"/>
          <a:chExt cx="0" cy="0"/>
        </a:xfrm>
      </p:grpSpPr>
      <p:sp>
        <p:nvSpPr>
          <p:cNvPr id="5199" name="Title Text"/>
          <p:cNvSpPr txBox="1">
            <a:spLocks noGrp="1"/>
          </p:cNvSpPr>
          <p:nvPr>
            <p:ph type="title"/>
          </p:nvPr>
        </p:nvSpPr>
        <p:spPr>
          <a:xfrm>
            <a:off x="457200" y="274685"/>
            <a:ext cx="8229600" cy="1143004"/>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200" name="Body Level One…"/>
          <p:cNvSpPr txBox="1">
            <a:spLocks noGrp="1"/>
          </p:cNvSpPr>
          <p:nvPr>
            <p:ph type="body" idx="1"/>
          </p:nvPr>
        </p:nvSpPr>
        <p:spPr>
          <a:xfrm>
            <a:off x="457200" y="1600246"/>
            <a:ext cx="8229600" cy="4525967"/>
          </a:xfrm>
          <a:prstGeom prst="rect">
            <a:avLst/>
          </a:prstGeom>
        </p:spPr>
        <p:txBody>
          <a:bodyPr lIns="45609" tIns="45609" rIns="45609" bIns="45609"/>
          <a:lstStyle>
            <a:lvl1pPr marL="342068" indent="-342068" defTabSz="912151">
              <a:spcBef>
                <a:spcPts val="600"/>
              </a:spcBef>
              <a:buClr>
                <a:srgbClr val="FFFFFF"/>
              </a:buClr>
              <a:buFont typeface="Verdana"/>
              <a:buChar char="❖"/>
              <a:defRPr sz="2800" b="1">
                <a:solidFill>
                  <a:srgbClr val="CC9900"/>
                </a:solidFill>
                <a:latin typeface="Verdana"/>
                <a:ea typeface="Verdana"/>
                <a:cs typeface="Verdana"/>
                <a:sym typeface="Verdana"/>
              </a:defRPr>
            </a:lvl1pPr>
            <a:lvl2pPr marL="788641" indent="-332557"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2pPr>
            <a:lvl3pPr marL="1178202" indent="-266035"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3pPr>
            <a:lvl4pPr marL="1687484" indent="-319243"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4pPr>
            <a:lvl5pPr marL="2143566" indent="-319240"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201"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56.xml><?xml version="1.0" encoding="utf-8"?>
<p:sldLayout xmlns:a="http://schemas.openxmlformats.org/drawingml/2006/main" xmlns:r="http://schemas.openxmlformats.org/officeDocument/2006/relationships" xmlns:p="http://schemas.openxmlformats.org/presentationml/2006/main" type="tx">
  <p:cSld name="22_Section Header">
    <p:spTree>
      <p:nvGrpSpPr>
        <p:cNvPr id="1" name=""/>
        <p:cNvGrpSpPr/>
        <p:nvPr/>
      </p:nvGrpSpPr>
      <p:grpSpPr>
        <a:xfrm>
          <a:off x="0" y="0"/>
          <a:ext cx="0" cy="0"/>
          <a:chOff x="0" y="0"/>
          <a:chExt cx="0" cy="0"/>
        </a:xfrm>
      </p:grpSpPr>
      <p:sp>
        <p:nvSpPr>
          <p:cNvPr id="5208" name="Title Text"/>
          <p:cNvSpPr txBox="1">
            <a:spLocks noGrp="1"/>
          </p:cNvSpPr>
          <p:nvPr>
            <p:ph type="title"/>
          </p:nvPr>
        </p:nvSpPr>
        <p:spPr>
          <a:xfrm>
            <a:off x="722359" y="4406948"/>
            <a:ext cx="7772404" cy="1362078"/>
          </a:xfrm>
          <a:prstGeom prst="rect">
            <a:avLst/>
          </a:prstGeom>
        </p:spPr>
        <p:txBody>
          <a:bodyPr lIns="45609" tIns="45609" rIns="45609" bIns="45609" anchor="t"/>
          <a:lstStyle>
            <a:lvl1pPr algn="l" defTabSz="912151">
              <a:defRPr sz="4000" b="1" cap="all">
                <a:solidFill>
                  <a:srgbClr val="FFFFFF"/>
                </a:solidFill>
                <a:latin typeface="Verdana"/>
                <a:ea typeface="Verdana"/>
                <a:cs typeface="Verdana"/>
                <a:sym typeface="Verdana"/>
              </a:defRPr>
            </a:lvl1pPr>
          </a:lstStyle>
          <a:p>
            <a:r>
              <a:t>Title Text</a:t>
            </a:r>
          </a:p>
        </p:txBody>
      </p:sp>
      <p:sp>
        <p:nvSpPr>
          <p:cNvPr id="5209" name="Body Level One…"/>
          <p:cNvSpPr txBox="1">
            <a:spLocks noGrp="1"/>
          </p:cNvSpPr>
          <p:nvPr>
            <p:ph type="body" sz="quarter" idx="1"/>
          </p:nvPr>
        </p:nvSpPr>
        <p:spPr>
          <a:xfrm>
            <a:off x="722359" y="2906714"/>
            <a:ext cx="7772404" cy="1500191"/>
          </a:xfrm>
          <a:prstGeom prst="rect">
            <a:avLst/>
          </a:prstGeom>
        </p:spPr>
        <p:txBody>
          <a:bodyPr lIns="45609" tIns="45609" rIns="45609" bIns="45609" anchor="b"/>
          <a:lstStyle>
            <a:lvl1pPr marL="0" indent="0" defTabSz="912151">
              <a:spcBef>
                <a:spcPts val="400"/>
              </a:spcBef>
              <a:buSzTx/>
              <a:buFontTx/>
              <a:buNone/>
              <a:defRPr sz="2000" b="1">
                <a:solidFill>
                  <a:srgbClr val="CC9900"/>
                </a:solidFill>
                <a:latin typeface="Verdana"/>
                <a:ea typeface="Verdana"/>
                <a:cs typeface="Verdana"/>
                <a:sym typeface="Verdana"/>
              </a:defRPr>
            </a:lvl1pPr>
            <a:lvl2pPr marL="0" indent="0" defTabSz="912151">
              <a:spcBef>
                <a:spcPts val="400"/>
              </a:spcBef>
              <a:buSzTx/>
              <a:buFontTx/>
              <a:buNone/>
              <a:defRPr sz="2000" b="1">
                <a:solidFill>
                  <a:srgbClr val="CC9900"/>
                </a:solidFill>
                <a:latin typeface="Verdana"/>
                <a:ea typeface="Verdana"/>
                <a:cs typeface="Verdana"/>
                <a:sym typeface="Verdana"/>
              </a:defRPr>
            </a:lvl2pPr>
            <a:lvl3pPr marL="0" indent="0" defTabSz="912151">
              <a:spcBef>
                <a:spcPts val="400"/>
              </a:spcBef>
              <a:buSzTx/>
              <a:buFontTx/>
              <a:buNone/>
              <a:defRPr sz="2000" b="1">
                <a:solidFill>
                  <a:srgbClr val="CC9900"/>
                </a:solidFill>
                <a:latin typeface="Verdana"/>
                <a:ea typeface="Verdana"/>
                <a:cs typeface="Verdana"/>
                <a:sym typeface="Verdana"/>
              </a:defRPr>
            </a:lvl3pPr>
            <a:lvl4pPr marL="0" indent="0" defTabSz="912151">
              <a:spcBef>
                <a:spcPts val="400"/>
              </a:spcBef>
              <a:buSzTx/>
              <a:buFontTx/>
              <a:buNone/>
              <a:defRPr sz="2000" b="1">
                <a:solidFill>
                  <a:srgbClr val="CC9900"/>
                </a:solidFill>
                <a:latin typeface="Verdana"/>
                <a:ea typeface="Verdana"/>
                <a:cs typeface="Verdana"/>
                <a:sym typeface="Verdana"/>
              </a:defRPr>
            </a:lvl4pPr>
            <a:lvl5pPr marL="0" indent="0" defTabSz="912151">
              <a:spcBef>
                <a:spcPts val="400"/>
              </a:spcBef>
              <a:buSzTx/>
              <a:buFontTx/>
              <a:buNone/>
              <a:defRPr sz="20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210"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57.xml><?xml version="1.0" encoding="utf-8"?>
<p:sldLayout xmlns:a="http://schemas.openxmlformats.org/drawingml/2006/main" xmlns:r="http://schemas.openxmlformats.org/officeDocument/2006/relationships" xmlns:p="http://schemas.openxmlformats.org/presentationml/2006/main" type="tx">
  <p:cSld name="18_Two Content">
    <p:spTree>
      <p:nvGrpSpPr>
        <p:cNvPr id="1" name=""/>
        <p:cNvGrpSpPr/>
        <p:nvPr/>
      </p:nvGrpSpPr>
      <p:grpSpPr>
        <a:xfrm>
          <a:off x="0" y="0"/>
          <a:ext cx="0" cy="0"/>
          <a:chOff x="0" y="0"/>
          <a:chExt cx="0" cy="0"/>
        </a:xfrm>
      </p:grpSpPr>
      <p:sp>
        <p:nvSpPr>
          <p:cNvPr id="5217" name="Title Text"/>
          <p:cNvSpPr txBox="1">
            <a:spLocks noGrp="1"/>
          </p:cNvSpPr>
          <p:nvPr>
            <p:ph type="title"/>
          </p:nvPr>
        </p:nvSpPr>
        <p:spPr>
          <a:xfrm>
            <a:off x="457200" y="274685"/>
            <a:ext cx="8229600" cy="1143004"/>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218" name="Body Level One…"/>
          <p:cNvSpPr txBox="1">
            <a:spLocks noGrp="1"/>
          </p:cNvSpPr>
          <p:nvPr>
            <p:ph type="body" sz="half" idx="1"/>
          </p:nvPr>
        </p:nvSpPr>
        <p:spPr>
          <a:xfrm>
            <a:off x="457200" y="1600246"/>
            <a:ext cx="4038600" cy="4525967"/>
          </a:xfrm>
          <a:prstGeom prst="rect">
            <a:avLst/>
          </a:prstGeom>
        </p:spPr>
        <p:txBody>
          <a:bodyPr lIns="45609" tIns="45609" rIns="45609" bIns="45609"/>
          <a:lstStyle>
            <a:lvl1pPr marL="342068" indent="-342068" defTabSz="912151">
              <a:spcBef>
                <a:spcPts val="600"/>
              </a:spcBef>
              <a:buClr>
                <a:srgbClr val="FFFFFF"/>
              </a:buClr>
              <a:buFont typeface="Verdana"/>
              <a:buChar char="❖"/>
              <a:defRPr sz="2800" b="1">
                <a:solidFill>
                  <a:srgbClr val="CC9900"/>
                </a:solidFill>
                <a:latin typeface="Verdana"/>
                <a:ea typeface="Verdana"/>
                <a:cs typeface="Verdana"/>
                <a:sym typeface="Verdana"/>
              </a:defRPr>
            </a:lvl1pPr>
            <a:lvl2pPr marL="788641" indent="-332557"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2pPr>
            <a:lvl3pPr marL="1231413" indent="-319243"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3pPr>
            <a:lvl4pPr marL="1722964" indent="-354736"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4pPr>
            <a:lvl5pPr marL="2179048" indent="-354736"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219"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58.xml><?xml version="1.0" encoding="utf-8"?>
<p:sldLayout xmlns:a="http://schemas.openxmlformats.org/drawingml/2006/main" xmlns:r="http://schemas.openxmlformats.org/officeDocument/2006/relationships" xmlns:p="http://schemas.openxmlformats.org/presentationml/2006/main" type="tx">
  <p:cSld name="18_Comparison">
    <p:spTree>
      <p:nvGrpSpPr>
        <p:cNvPr id="1" name=""/>
        <p:cNvGrpSpPr/>
        <p:nvPr/>
      </p:nvGrpSpPr>
      <p:grpSpPr>
        <a:xfrm>
          <a:off x="0" y="0"/>
          <a:ext cx="0" cy="0"/>
          <a:chOff x="0" y="0"/>
          <a:chExt cx="0" cy="0"/>
        </a:xfrm>
      </p:grpSpPr>
      <p:sp>
        <p:nvSpPr>
          <p:cNvPr id="5226" name="Title Text"/>
          <p:cNvSpPr txBox="1">
            <a:spLocks noGrp="1"/>
          </p:cNvSpPr>
          <p:nvPr>
            <p:ph type="title"/>
          </p:nvPr>
        </p:nvSpPr>
        <p:spPr>
          <a:xfrm>
            <a:off x="457200" y="274685"/>
            <a:ext cx="8229600" cy="1143004"/>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227" name="Body Level One…"/>
          <p:cNvSpPr txBox="1">
            <a:spLocks noGrp="1"/>
          </p:cNvSpPr>
          <p:nvPr>
            <p:ph type="body" sz="quarter" idx="1"/>
          </p:nvPr>
        </p:nvSpPr>
        <p:spPr>
          <a:xfrm>
            <a:off x="457200" y="1535159"/>
            <a:ext cx="4040188" cy="639766"/>
          </a:xfrm>
          <a:prstGeom prst="rect">
            <a:avLst/>
          </a:prstGeom>
        </p:spPr>
        <p:txBody>
          <a:bodyPr lIns="45609" tIns="45609" rIns="45609" bIns="45609" anchor="b"/>
          <a:lstStyle>
            <a:lvl1pPr marL="0" indent="0" defTabSz="912151">
              <a:spcBef>
                <a:spcPts val="500"/>
              </a:spcBef>
              <a:buSzTx/>
              <a:buFontTx/>
              <a:buNone/>
              <a:defRPr sz="2400" b="1">
                <a:solidFill>
                  <a:srgbClr val="CC9900"/>
                </a:solidFill>
                <a:latin typeface="Verdana"/>
                <a:ea typeface="Verdana"/>
                <a:cs typeface="Verdana"/>
                <a:sym typeface="Verdana"/>
              </a:defRPr>
            </a:lvl1pPr>
            <a:lvl2pPr marL="0" indent="0" defTabSz="912151">
              <a:spcBef>
                <a:spcPts val="500"/>
              </a:spcBef>
              <a:buSzTx/>
              <a:buFontTx/>
              <a:buNone/>
              <a:defRPr sz="2400" b="1">
                <a:solidFill>
                  <a:srgbClr val="CC9900"/>
                </a:solidFill>
                <a:latin typeface="Verdana"/>
                <a:ea typeface="Verdana"/>
                <a:cs typeface="Verdana"/>
                <a:sym typeface="Verdana"/>
              </a:defRPr>
            </a:lvl2pPr>
            <a:lvl3pPr marL="0" indent="0" defTabSz="912151">
              <a:spcBef>
                <a:spcPts val="500"/>
              </a:spcBef>
              <a:buSzTx/>
              <a:buFontTx/>
              <a:buNone/>
              <a:defRPr sz="2400" b="1">
                <a:solidFill>
                  <a:srgbClr val="CC9900"/>
                </a:solidFill>
                <a:latin typeface="Verdana"/>
                <a:ea typeface="Verdana"/>
                <a:cs typeface="Verdana"/>
                <a:sym typeface="Verdana"/>
              </a:defRPr>
            </a:lvl3pPr>
            <a:lvl4pPr marL="0" indent="0" defTabSz="912151">
              <a:spcBef>
                <a:spcPts val="500"/>
              </a:spcBef>
              <a:buSzTx/>
              <a:buFontTx/>
              <a:buNone/>
              <a:defRPr sz="2400" b="1">
                <a:solidFill>
                  <a:srgbClr val="CC9900"/>
                </a:solidFill>
                <a:latin typeface="Verdana"/>
                <a:ea typeface="Verdana"/>
                <a:cs typeface="Verdana"/>
                <a:sym typeface="Verdana"/>
              </a:defRPr>
            </a:lvl4pPr>
            <a:lvl5pPr marL="0" indent="0" defTabSz="912151">
              <a:spcBef>
                <a:spcPts val="500"/>
              </a:spcBef>
              <a:buSzTx/>
              <a:buFontTx/>
              <a:buNone/>
              <a:defRPr sz="24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228" name="Shape 634"/>
          <p:cNvSpPr>
            <a:spLocks noGrp="1"/>
          </p:cNvSpPr>
          <p:nvPr>
            <p:ph type="body" sz="quarter" idx="21"/>
          </p:nvPr>
        </p:nvSpPr>
        <p:spPr>
          <a:xfrm>
            <a:off x="4645026" y="1535158"/>
            <a:ext cx="4041778" cy="639767"/>
          </a:xfrm>
          <a:prstGeom prst="rect">
            <a:avLst/>
          </a:prstGeom>
        </p:spPr>
        <p:txBody>
          <a:bodyPr lIns="45609" tIns="45609" rIns="45609" bIns="45609" anchor="b"/>
          <a:lstStyle/>
          <a:p>
            <a:endParaRPr/>
          </a:p>
        </p:txBody>
      </p:sp>
      <p:sp>
        <p:nvSpPr>
          <p:cNvPr id="5229"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59.xml><?xml version="1.0" encoding="utf-8"?>
<p:sldLayout xmlns:a="http://schemas.openxmlformats.org/drawingml/2006/main" xmlns:r="http://schemas.openxmlformats.org/officeDocument/2006/relationships" xmlns:p="http://schemas.openxmlformats.org/presentationml/2006/main" type="tx">
  <p:cSld name="24_Title Only">
    <p:spTree>
      <p:nvGrpSpPr>
        <p:cNvPr id="1" name=""/>
        <p:cNvGrpSpPr/>
        <p:nvPr/>
      </p:nvGrpSpPr>
      <p:grpSpPr>
        <a:xfrm>
          <a:off x="0" y="0"/>
          <a:ext cx="0" cy="0"/>
          <a:chOff x="0" y="0"/>
          <a:chExt cx="0" cy="0"/>
        </a:xfrm>
      </p:grpSpPr>
      <p:sp>
        <p:nvSpPr>
          <p:cNvPr id="5236" name="Title Text"/>
          <p:cNvSpPr txBox="1">
            <a:spLocks noGrp="1"/>
          </p:cNvSpPr>
          <p:nvPr>
            <p:ph type="title"/>
          </p:nvPr>
        </p:nvSpPr>
        <p:spPr>
          <a:xfrm>
            <a:off x="457200" y="274685"/>
            <a:ext cx="8229600" cy="1143004"/>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237"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60.xml><?xml version="1.0" encoding="utf-8"?>
<p:sldLayout xmlns:a="http://schemas.openxmlformats.org/drawingml/2006/main" xmlns:r="http://schemas.openxmlformats.org/officeDocument/2006/relationships" xmlns:p="http://schemas.openxmlformats.org/presentationml/2006/main" type="tx">
  <p:cSld name="38_Blank">
    <p:spTree>
      <p:nvGrpSpPr>
        <p:cNvPr id="1" name=""/>
        <p:cNvGrpSpPr/>
        <p:nvPr/>
      </p:nvGrpSpPr>
      <p:grpSpPr>
        <a:xfrm>
          <a:off x="0" y="0"/>
          <a:ext cx="0" cy="0"/>
          <a:chOff x="0" y="0"/>
          <a:chExt cx="0" cy="0"/>
        </a:xfrm>
      </p:grpSpPr>
      <p:sp>
        <p:nvSpPr>
          <p:cNvPr id="5244"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61.xml><?xml version="1.0" encoding="utf-8"?>
<p:sldLayout xmlns:a="http://schemas.openxmlformats.org/drawingml/2006/main" xmlns:r="http://schemas.openxmlformats.org/officeDocument/2006/relationships" xmlns:p="http://schemas.openxmlformats.org/presentationml/2006/main" type="tx">
  <p:cSld name="6_Blank 0">
    <p:spTree>
      <p:nvGrpSpPr>
        <p:cNvPr id="1" name=""/>
        <p:cNvGrpSpPr/>
        <p:nvPr/>
      </p:nvGrpSpPr>
      <p:grpSpPr>
        <a:xfrm>
          <a:off x="0" y="0"/>
          <a:ext cx="0" cy="0"/>
          <a:chOff x="0" y="0"/>
          <a:chExt cx="0" cy="0"/>
        </a:xfrm>
      </p:grpSpPr>
      <p:sp>
        <p:nvSpPr>
          <p:cNvPr id="5251"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62.xml><?xml version="1.0" encoding="utf-8"?>
<p:sldLayout xmlns:a="http://schemas.openxmlformats.org/drawingml/2006/main" xmlns:r="http://schemas.openxmlformats.org/officeDocument/2006/relationships" xmlns:p="http://schemas.openxmlformats.org/presentationml/2006/main" type="tx">
  <p:cSld name="19_Content with Caption">
    <p:spTree>
      <p:nvGrpSpPr>
        <p:cNvPr id="1" name=""/>
        <p:cNvGrpSpPr/>
        <p:nvPr/>
      </p:nvGrpSpPr>
      <p:grpSpPr>
        <a:xfrm>
          <a:off x="0" y="0"/>
          <a:ext cx="0" cy="0"/>
          <a:chOff x="0" y="0"/>
          <a:chExt cx="0" cy="0"/>
        </a:xfrm>
      </p:grpSpPr>
      <p:sp>
        <p:nvSpPr>
          <p:cNvPr id="5258" name="Title Text"/>
          <p:cNvSpPr txBox="1">
            <a:spLocks noGrp="1"/>
          </p:cNvSpPr>
          <p:nvPr>
            <p:ph type="title"/>
          </p:nvPr>
        </p:nvSpPr>
        <p:spPr>
          <a:xfrm>
            <a:off x="457200" y="273050"/>
            <a:ext cx="3008316" cy="1162050"/>
          </a:xfrm>
          <a:prstGeom prst="rect">
            <a:avLst/>
          </a:prstGeom>
        </p:spPr>
        <p:txBody>
          <a:bodyPr lIns="45609" tIns="45609" rIns="45609" bIns="45609" anchor="b"/>
          <a:lstStyle>
            <a:lvl1pPr algn="l" defTabSz="912151">
              <a:defRPr sz="2000" b="1">
                <a:solidFill>
                  <a:srgbClr val="FFFFFF"/>
                </a:solidFill>
                <a:latin typeface="Verdana"/>
                <a:ea typeface="Verdana"/>
                <a:cs typeface="Verdana"/>
                <a:sym typeface="Verdana"/>
              </a:defRPr>
            </a:lvl1pPr>
          </a:lstStyle>
          <a:p>
            <a:r>
              <a:t>Title Text</a:t>
            </a:r>
          </a:p>
        </p:txBody>
      </p:sp>
      <p:sp>
        <p:nvSpPr>
          <p:cNvPr id="5259" name="Body Level One…"/>
          <p:cNvSpPr txBox="1">
            <a:spLocks noGrp="1"/>
          </p:cNvSpPr>
          <p:nvPr>
            <p:ph type="body" idx="1"/>
          </p:nvPr>
        </p:nvSpPr>
        <p:spPr>
          <a:xfrm>
            <a:off x="3575050" y="273098"/>
            <a:ext cx="5111750" cy="5853113"/>
          </a:xfrm>
          <a:prstGeom prst="rect">
            <a:avLst/>
          </a:prstGeom>
        </p:spPr>
        <p:txBody>
          <a:bodyPr lIns="45609" tIns="45609" rIns="45609" bIns="45609"/>
          <a:lstStyle>
            <a:lvl1pPr marL="342068" indent="-342068" defTabSz="912151">
              <a:buClr>
                <a:srgbClr val="FFFFFF"/>
              </a:buClr>
              <a:buFont typeface="Verdana"/>
              <a:buChar char="❖"/>
              <a:defRPr b="1">
                <a:solidFill>
                  <a:srgbClr val="CC9900"/>
                </a:solidFill>
                <a:latin typeface="Verdana"/>
                <a:ea typeface="Verdana"/>
                <a:cs typeface="Verdana"/>
                <a:sym typeface="Verdana"/>
              </a:defRPr>
            </a:lvl1pPr>
            <a:lvl2pPr marL="781851" indent="-325774" defTabSz="912151">
              <a:buClr>
                <a:srgbClr val="FFFFFF"/>
              </a:buClr>
              <a:buSzPct val="60000"/>
              <a:buFont typeface="Verdana"/>
              <a:buChar char="■"/>
              <a:defRPr b="1">
                <a:solidFill>
                  <a:srgbClr val="CC9900"/>
                </a:solidFill>
                <a:latin typeface="Verdana"/>
                <a:ea typeface="Verdana"/>
                <a:cs typeface="Verdana"/>
                <a:sym typeface="Verdana"/>
              </a:defRPr>
            </a:lvl2pPr>
            <a:lvl3pPr marL="1216209" indent="-304053" defTabSz="912151">
              <a:buClr>
                <a:srgbClr val="FFFFFF"/>
              </a:buClr>
              <a:buSzPct val="60000"/>
              <a:buFont typeface="Verdana"/>
              <a:buChar char="■"/>
              <a:defRPr b="1">
                <a:solidFill>
                  <a:srgbClr val="CC9900"/>
                </a:solidFill>
                <a:latin typeface="Verdana"/>
                <a:ea typeface="Verdana"/>
                <a:cs typeface="Verdana"/>
                <a:sym typeface="Verdana"/>
              </a:defRPr>
            </a:lvl3pPr>
            <a:lvl4pPr marL="1733092" indent="-364850" defTabSz="912151">
              <a:buClr>
                <a:srgbClr val="FFFFFF"/>
              </a:buClr>
              <a:buSzPct val="60000"/>
              <a:buFont typeface="Verdana"/>
              <a:buChar char="■"/>
              <a:defRPr b="1">
                <a:solidFill>
                  <a:srgbClr val="CC9900"/>
                </a:solidFill>
                <a:latin typeface="Verdana"/>
                <a:ea typeface="Verdana"/>
                <a:cs typeface="Verdana"/>
                <a:sym typeface="Verdana"/>
              </a:defRPr>
            </a:lvl4pPr>
            <a:lvl5pPr marL="2189176" indent="-364850" defTabSz="912151">
              <a:buClr>
                <a:srgbClr val="FFFFFF"/>
              </a:buClr>
              <a:buSzPct val="60000"/>
              <a:buFont typeface="Verdana"/>
              <a:buChar char="■"/>
              <a:defRPr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260" name="Shape 666"/>
          <p:cNvSpPr>
            <a:spLocks noGrp="1"/>
          </p:cNvSpPr>
          <p:nvPr>
            <p:ph type="body" sz="half" idx="21"/>
          </p:nvPr>
        </p:nvSpPr>
        <p:spPr>
          <a:xfrm>
            <a:off x="457201" y="1435101"/>
            <a:ext cx="3008317" cy="4691063"/>
          </a:xfrm>
          <a:prstGeom prst="rect">
            <a:avLst/>
          </a:prstGeom>
        </p:spPr>
        <p:txBody>
          <a:bodyPr lIns="45609" tIns="45609" rIns="45609" bIns="45609"/>
          <a:lstStyle/>
          <a:p>
            <a:endParaRPr/>
          </a:p>
        </p:txBody>
      </p:sp>
      <p:sp>
        <p:nvSpPr>
          <p:cNvPr id="5261"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63.xml><?xml version="1.0" encoding="utf-8"?>
<p:sldLayout xmlns:a="http://schemas.openxmlformats.org/drawingml/2006/main" xmlns:r="http://schemas.openxmlformats.org/officeDocument/2006/relationships" xmlns:p="http://schemas.openxmlformats.org/presentationml/2006/main" type="tx">
  <p:cSld name="23_Picture with Caption">
    <p:spTree>
      <p:nvGrpSpPr>
        <p:cNvPr id="1" name=""/>
        <p:cNvGrpSpPr/>
        <p:nvPr/>
      </p:nvGrpSpPr>
      <p:grpSpPr>
        <a:xfrm>
          <a:off x="0" y="0"/>
          <a:ext cx="0" cy="0"/>
          <a:chOff x="0" y="0"/>
          <a:chExt cx="0" cy="0"/>
        </a:xfrm>
      </p:grpSpPr>
      <p:sp>
        <p:nvSpPr>
          <p:cNvPr id="5268" name="Title Text"/>
          <p:cNvSpPr txBox="1">
            <a:spLocks noGrp="1"/>
          </p:cNvSpPr>
          <p:nvPr>
            <p:ph type="title"/>
          </p:nvPr>
        </p:nvSpPr>
        <p:spPr>
          <a:xfrm>
            <a:off x="1792334" y="4800600"/>
            <a:ext cx="5486406" cy="566738"/>
          </a:xfrm>
          <a:prstGeom prst="rect">
            <a:avLst/>
          </a:prstGeom>
        </p:spPr>
        <p:txBody>
          <a:bodyPr lIns="45609" tIns="45609" rIns="45609" bIns="45609" anchor="b"/>
          <a:lstStyle>
            <a:lvl1pPr algn="l" defTabSz="912151">
              <a:defRPr sz="2000" b="1">
                <a:solidFill>
                  <a:srgbClr val="FFFFFF"/>
                </a:solidFill>
                <a:latin typeface="Verdana"/>
                <a:ea typeface="Verdana"/>
                <a:cs typeface="Verdana"/>
                <a:sym typeface="Verdana"/>
              </a:defRPr>
            </a:lvl1pPr>
          </a:lstStyle>
          <a:p>
            <a:r>
              <a:t>Title Text</a:t>
            </a:r>
          </a:p>
        </p:txBody>
      </p:sp>
      <p:sp>
        <p:nvSpPr>
          <p:cNvPr id="5269" name="Shape 675"/>
          <p:cNvSpPr>
            <a:spLocks noGrp="1"/>
          </p:cNvSpPr>
          <p:nvPr>
            <p:ph type="pic" sz="half" idx="21"/>
          </p:nvPr>
        </p:nvSpPr>
        <p:spPr>
          <a:xfrm>
            <a:off x="1792334" y="612775"/>
            <a:ext cx="5486406" cy="4114800"/>
          </a:xfrm>
          <a:prstGeom prst="rect">
            <a:avLst/>
          </a:prstGeom>
        </p:spPr>
        <p:txBody>
          <a:bodyPr lIns="91439" tIns="45719" rIns="91439" bIns="45719">
            <a:noAutofit/>
          </a:bodyPr>
          <a:lstStyle/>
          <a:p>
            <a:endParaRPr/>
          </a:p>
        </p:txBody>
      </p:sp>
      <p:sp>
        <p:nvSpPr>
          <p:cNvPr id="5270" name="Body Level One…"/>
          <p:cNvSpPr txBox="1">
            <a:spLocks noGrp="1"/>
          </p:cNvSpPr>
          <p:nvPr>
            <p:ph type="body" sz="quarter" idx="1"/>
          </p:nvPr>
        </p:nvSpPr>
        <p:spPr>
          <a:xfrm>
            <a:off x="1792334" y="5367337"/>
            <a:ext cx="5486406" cy="804866"/>
          </a:xfrm>
          <a:prstGeom prst="rect">
            <a:avLst/>
          </a:prstGeom>
        </p:spPr>
        <p:txBody>
          <a:bodyPr lIns="45609" tIns="45609" rIns="45609" bIns="45609"/>
          <a:lstStyle>
            <a:lvl1pPr marL="0" indent="0" defTabSz="912151">
              <a:spcBef>
                <a:spcPts val="300"/>
              </a:spcBef>
              <a:buSzTx/>
              <a:buFontTx/>
              <a:buNone/>
              <a:defRPr sz="1400" b="1">
                <a:solidFill>
                  <a:srgbClr val="CC9900"/>
                </a:solidFill>
                <a:latin typeface="Verdana"/>
                <a:ea typeface="Verdana"/>
                <a:cs typeface="Verdana"/>
                <a:sym typeface="Verdana"/>
              </a:defRPr>
            </a:lvl1pPr>
            <a:lvl2pPr marL="0" indent="0" defTabSz="912151">
              <a:spcBef>
                <a:spcPts val="300"/>
              </a:spcBef>
              <a:buSzTx/>
              <a:buFontTx/>
              <a:buNone/>
              <a:defRPr sz="1400" b="1">
                <a:solidFill>
                  <a:srgbClr val="CC9900"/>
                </a:solidFill>
                <a:latin typeface="Verdana"/>
                <a:ea typeface="Verdana"/>
                <a:cs typeface="Verdana"/>
                <a:sym typeface="Verdana"/>
              </a:defRPr>
            </a:lvl2pPr>
            <a:lvl3pPr marL="0" indent="0" defTabSz="912151">
              <a:spcBef>
                <a:spcPts val="300"/>
              </a:spcBef>
              <a:buSzTx/>
              <a:buFontTx/>
              <a:buNone/>
              <a:defRPr sz="1400" b="1">
                <a:solidFill>
                  <a:srgbClr val="CC9900"/>
                </a:solidFill>
                <a:latin typeface="Verdana"/>
                <a:ea typeface="Verdana"/>
                <a:cs typeface="Verdana"/>
                <a:sym typeface="Verdana"/>
              </a:defRPr>
            </a:lvl3pPr>
            <a:lvl4pPr marL="0" indent="0" defTabSz="912151">
              <a:spcBef>
                <a:spcPts val="300"/>
              </a:spcBef>
              <a:buSzTx/>
              <a:buFontTx/>
              <a:buNone/>
              <a:defRPr sz="1400" b="1">
                <a:solidFill>
                  <a:srgbClr val="CC9900"/>
                </a:solidFill>
                <a:latin typeface="Verdana"/>
                <a:ea typeface="Verdana"/>
                <a:cs typeface="Verdana"/>
                <a:sym typeface="Verdana"/>
              </a:defRPr>
            </a:lvl4pPr>
            <a:lvl5pPr marL="0" indent="0" defTabSz="912151">
              <a:spcBef>
                <a:spcPts val="300"/>
              </a:spcBef>
              <a:buSzTx/>
              <a:buFontTx/>
              <a:buNone/>
              <a:defRPr sz="14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271"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64.xml><?xml version="1.0" encoding="utf-8"?>
<p:sldLayout xmlns:a="http://schemas.openxmlformats.org/drawingml/2006/main" xmlns:r="http://schemas.openxmlformats.org/officeDocument/2006/relationships" xmlns:p="http://schemas.openxmlformats.org/presentationml/2006/main" type="tx">
  <p:cSld name="5_Title and Vertical Text">
    <p:spTree>
      <p:nvGrpSpPr>
        <p:cNvPr id="1" name=""/>
        <p:cNvGrpSpPr/>
        <p:nvPr/>
      </p:nvGrpSpPr>
      <p:grpSpPr>
        <a:xfrm>
          <a:off x="0" y="0"/>
          <a:ext cx="0" cy="0"/>
          <a:chOff x="0" y="0"/>
          <a:chExt cx="0" cy="0"/>
        </a:xfrm>
      </p:grpSpPr>
      <p:sp>
        <p:nvSpPr>
          <p:cNvPr id="5278" name="Title Text"/>
          <p:cNvSpPr txBox="1">
            <a:spLocks noGrp="1"/>
          </p:cNvSpPr>
          <p:nvPr>
            <p:ph type="title"/>
          </p:nvPr>
        </p:nvSpPr>
        <p:spPr>
          <a:xfrm>
            <a:off x="457200" y="274685"/>
            <a:ext cx="8229600" cy="1143004"/>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279" name="Body Level One…"/>
          <p:cNvSpPr txBox="1">
            <a:spLocks noGrp="1"/>
          </p:cNvSpPr>
          <p:nvPr>
            <p:ph type="body" idx="1"/>
          </p:nvPr>
        </p:nvSpPr>
        <p:spPr>
          <a:xfrm>
            <a:off x="457200" y="1600246"/>
            <a:ext cx="8229600" cy="4525967"/>
          </a:xfrm>
          <a:prstGeom prst="rect">
            <a:avLst/>
          </a:prstGeom>
        </p:spPr>
        <p:txBody>
          <a:bodyPr lIns="45609" tIns="45609" rIns="45609" bIns="45609"/>
          <a:lstStyle>
            <a:lvl1pPr marL="342068" indent="-342068" defTabSz="912151">
              <a:spcBef>
                <a:spcPts val="600"/>
              </a:spcBef>
              <a:buClr>
                <a:srgbClr val="FFFFFF"/>
              </a:buClr>
              <a:buFont typeface="Verdana"/>
              <a:buChar char="❖"/>
              <a:defRPr sz="2800" b="1">
                <a:solidFill>
                  <a:srgbClr val="CC9900"/>
                </a:solidFill>
                <a:latin typeface="Verdana"/>
                <a:ea typeface="Verdana"/>
                <a:cs typeface="Verdana"/>
                <a:sym typeface="Verdana"/>
              </a:defRPr>
            </a:lvl1pPr>
            <a:lvl2pPr marL="788641" indent="-332557"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2pPr>
            <a:lvl3pPr marL="1178202" indent="-266035"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3pPr>
            <a:lvl4pPr marL="1687484" indent="-319243"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4pPr>
            <a:lvl5pPr marL="2143566" indent="-319240"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280"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65.xml><?xml version="1.0" encoding="utf-8"?>
<p:sldLayout xmlns:a="http://schemas.openxmlformats.org/drawingml/2006/main" xmlns:r="http://schemas.openxmlformats.org/officeDocument/2006/relationships" xmlns:p="http://schemas.openxmlformats.org/presentationml/2006/main" type="tx">
  <p:cSld name="13_Vertical Title and Text">
    <p:spTree>
      <p:nvGrpSpPr>
        <p:cNvPr id="1" name=""/>
        <p:cNvGrpSpPr/>
        <p:nvPr/>
      </p:nvGrpSpPr>
      <p:grpSpPr>
        <a:xfrm>
          <a:off x="0" y="0"/>
          <a:ext cx="0" cy="0"/>
          <a:chOff x="0" y="0"/>
          <a:chExt cx="0" cy="0"/>
        </a:xfrm>
      </p:grpSpPr>
      <p:sp>
        <p:nvSpPr>
          <p:cNvPr id="5287" name="Title Text"/>
          <p:cNvSpPr txBox="1">
            <a:spLocks noGrp="1"/>
          </p:cNvSpPr>
          <p:nvPr>
            <p:ph type="title"/>
          </p:nvPr>
        </p:nvSpPr>
        <p:spPr>
          <a:xfrm>
            <a:off x="6629400" y="274638"/>
            <a:ext cx="2057400" cy="5851527"/>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288" name="Body Level One…"/>
          <p:cNvSpPr txBox="1">
            <a:spLocks noGrp="1"/>
          </p:cNvSpPr>
          <p:nvPr>
            <p:ph type="body" idx="1"/>
          </p:nvPr>
        </p:nvSpPr>
        <p:spPr>
          <a:xfrm>
            <a:off x="457200" y="274638"/>
            <a:ext cx="6019800" cy="5851527"/>
          </a:xfrm>
          <a:prstGeom prst="rect">
            <a:avLst/>
          </a:prstGeom>
        </p:spPr>
        <p:txBody>
          <a:bodyPr lIns="45609" tIns="45609" rIns="45609" bIns="45609"/>
          <a:lstStyle>
            <a:lvl1pPr marL="342068" indent="-342068" defTabSz="912151">
              <a:spcBef>
                <a:spcPts val="600"/>
              </a:spcBef>
              <a:buClr>
                <a:srgbClr val="FFFFFF"/>
              </a:buClr>
              <a:buFont typeface="Verdana"/>
              <a:buChar char="❖"/>
              <a:defRPr sz="2800" b="1">
                <a:solidFill>
                  <a:srgbClr val="CC9900"/>
                </a:solidFill>
                <a:latin typeface="Verdana"/>
                <a:ea typeface="Verdana"/>
                <a:cs typeface="Verdana"/>
                <a:sym typeface="Verdana"/>
              </a:defRPr>
            </a:lvl1pPr>
            <a:lvl2pPr marL="788641" indent="-332557"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2pPr>
            <a:lvl3pPr marL="1178202" indent="-266035"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3pPr>
            <a:lvl4pPr marL="1687484" indent="-319243"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4pPr>
            <a:lvl5pPr marL="2143566" indent="-319240"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289"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66.xml><?xml version="1.0" encoding="utf-8"?>
<p:sldLayout xmlns:a="http://schemas.openxmlformats.org/drawingml/2006/main" xmlns:r="http://schemas.openxmlformats.org/officeDocument/2006/relationships" xmlns:p="http://schemas.openxmlformats.org/presentationml/2006/main" type="tx">
  <p:cSld name="37_Title Slide">
    <p:spTree>
      <p:nvGrpSpPr>
        <p:cNvPr id="1" name=""/>
        <p:cNvGrpSpPr/>
        <p:nvPr/>
      </p:nvGrpSpPr>
      <p:grpSpPr>
        <a:xfrm>
          <a:off x="0" y="0"/>
          <a:ext cx="0" cy="0"/>
          <a:chOff x="0" y="0"/>
          <a:chExt cx="0" cy="0"/>
        </a:xfrm>
      </p:grpSpPr>
      <p:sp>
        <p:nvSpPr>
          <p:cNvPr id="5296" name="Title Text"/>
          <p:cNvSpPr txBox="1">
            <a:spLocks noGrp="1"/>
          </p:cNvSpPr>
          <p:nvPr>
            <p:ph type="title"/>
          </p:nvPr>
        </p:nvSpPr>
        <p:spPr>
          <a:xfrm>
            <a:off x="376239" y="300085"/>
            <a:ext cx="8455026" cy="1128714"/>
          </a:xfrm>
          <a:prstGeom prst="rect">
            <a:avLst/>
          </a:prstGeom>
          <a:effectLst>
            <a:outerShdw dist="17961" dir="2700000" rotWithShape="0">
              <a:srgbClr val="000000"/>
            </a:outerShdw>
          </a:effectLst>
        </p:spPr>
        <p:txBody>
          <a:bodyPr lIns="45606" tIns="45606" rIns="45606" bIns="45606"/>
          <a:lstStyle>
            <a:lvl1pPr algn="l" defTabSz="912151">
              <a:defRPr sz="4600" b="1">
                <a:solidFill>
                  <a:srgbClr val="FFFFFF"/>
                </a:solidFill>
                <a:latin typeface="Arial"/>
                <a:ea typeface="Arial"/>
                <a:cs typeface="Arial"/>
                <a:sym typeface="Arial"/>
              </a:defRPr>
            </a:lvl1pPr>
          </a:lstStyle>
          <a:p>
            <a:r>
              <a:t>Title Text</a:t>
            </a:r>
          </a:p>
        </p:txBody>
      </p:sp>
      <p:sp>
        <p:nvSpPr>
          <p:cNvPr id="5297" name="Body Level One…"/>
          <p:cNvSpPr txBox="1">
            <a:spLocks noGrp="1"/>
          </p:cNvSpPr>
          <p:nvPr>
            <p:ph type="body" sz="quarter" idx="1"/>
          </p:nvPr>
        </p:nvSpPr>
        <p:spPr>
          <a:xfrm>
            <a:off x="376239" y="1436687"/>
            <a:ext cx="6075363" cy="588963"/>
          </a:xfrm>
          <a:prstGeom prst="rect">
            <a:avLst/>
          </a:prstGeom>
          <a:effectLst>
            <a:outerShdw dist="17961" dir="2700000" rotWithShape="0">
              <a:srgbClr val="FFFFFF"/>
            </a:outerShdw>
          </a:effectLst>
        </p:spPr>
        <p:txBody>
          <a:bodyPr lIns="45606" tIns="45606" rIns="45606" bIns="45606"/>
          <a:lstStyle>
            <a:lvl1pPr marL="0" indent="0" defTabSz="912151">
              <a:spcBef>
                <a:spcPts val="500"/>
              </a:spcBef>
              <a:buSzTx/>
              <a:buFontTx/>
              <a:buNone/>
              <a:defRPr sz="2400">
                <a:latin typeface="Arial"/>
                <a:ea typeface="Arial"/>
                <a:cs typeface="Arial"/>
                <a:sym typeface="Arial"/>
              </a:defRPr>
            </a:lvl1pPr>
            <a:lvl2pPr marL="700385" indent="-244325" defTabSz="912151">
              <a:spcBef>
                <a:spcPts val="500"/>
              </a:spcBef>
              <a:buFontTx/>
              <a:defRPr sz="2400">
                <a:latin typeface="Arial"/>
                <a:ea typeface="Arial"/>
                <a:cs typeface="Arial"/>
                <a:sym typeface="Arial"/>
              </a:defRPr>
            </a:lvl2pPr>
            <a:lvl3pPr marL="1140171" indent="-228026" defTabSz="912151">
              <a:spcBef>
                <a:spcPts val="500"/>
              </a:spcBef>
              <a:buFontTx/>
              <a:defRPr sz="2400">
                <a:latin typeface="Arial"/>
                <a:ea typeface="Arial"/>
                <a:cs typeface="Arial"/>
                <a:sym typeface="Arial"/>
              </a:defRPr>
            </a:lvl3pPr>
            <a:lvl4pPr marL="1641853" indent="-273642" defTabSz="912151">
              <a:spcBef>
                <a:spcPts val="500"/>
              </a:spcBef>
              <a:buFontTx/>
              <a:defRPr sz="2400">
                <a:latin typeface="Arial"/>
                <a:ea typeface="Arial"/>
                <a:cs typeface="Arial"/>
                <a:sym typeface="Arial"/>
              </a:defRPr>
            </a:lvl4pPr>
            <a:lvl5pPr marL="2097926" indent="-273641" defTabSz="912151">
              <a:spcBef>
                <a:spcPts val="500"/>
              </a:spcBef>
              <a:buFontTx/>
              <a:buChar char="•"/>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298" name="Slide Number"/>
          <p:cNvSpPr txBox="1">
            <a:spLocks noGrp="1"/>
          </p:cNvSpPr>
          <p:nvPr>
            <p:ph type="sldNum" sz="quarter" idx="2"/>
          </p:nvPr>
        </p:nvSpPr>
        <p:spPr>
          <a:xfrm>
            <a:off x="8385164" y="6245228"/>
            <a:ext cx="301681" cy="288596"/>
          </a:xfrm>
          <a:prstGeom prst="rect">
            <a:avLst/>
          </a:prstGeom>
        </p:spPr>
        <p:txBody>
          <a:bodyPr lIns="45606" tIns="45606" rIns="45606" bIns="45606" anchor="t"/>
          <a:lstStyle>
            <a:lvl1pPr defTabSz="912151">
              <a:spcBef>
                <a:spcPts val="14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67.xml><?xml version="1.0" encoding="utf-8"?>
<p:sldLayout xmlns:a="http://schemas.openxmlformats.org/drawingml/2006/main" xmlns:r="http://schemas.openxmlformats.org/officeDocument/2006/relationships" xmlns:p="http://schemas.openxmlformats.org/presentationml/2006/main" type="tx">
  <p:cSld name="39_Blank">
    <p:spTree>
      <p:nvGrpSpPr>
        <p:cNvPr id="1" name=""/>
        <p:cNvGrpSpPr/>
        <p:nvPr/>
      </p:nvGrpSpPr>
      <p:grpSpPr>
        <a:xfrm>
          <a:off x="0" y="0"/>
          <a:ext cx="0" cy="0"/>
          <a:chOff x="0" y="0"/>
          <a:chExt cx="0" cy="0"/>
        </a:xfrm>
      </p:grpSpPr>
      <p:sp>
        <p:nvSpPr>
          <p:cNvPr id="5305" name="Slide Number"/>
          <p:cNvSpPr txBox="1">
            <a:spLocks noGrp="1"/>
          </p:cNvSpPr>
          <p:nvPr>
            <p:ph type="sldNum" sz="quarter" idx="2"/>
          </p:nvPr>
        </p:nvSpPr>
        <p:spPr>
          <a:xfrm>
            <a:off x="8385164" y="6245228"/>
            <a:ext cx="301681" cy="288596"/>
          </a:xfrm>
          <a:prstGeom prst="rect">
            <a:avLst/>
          </a:prstGeom>
        </p:spPr>
        <p:txBody>
          <a:bodyPr lIns="45606" tIns="45606" rIns="45606" bIns="45606" anchor="t"/>
          <a:lstStyle>
            <a:lvl1pPr defTabSz="912151">
              <a:spcBef>
                <a:spcPts val="14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68.xml><?xml version="1.0" encoding="utf-8"?>
<p:sldLayout xmlns:a="http://schemas.openxmlformats.org/drawingml/2006/main" xmlns:r="http://schemas.openxmlformats.org/officeDocument/2006/relationships" xmlns:p="http://schemas.openxmlformats.org/presentationml/2006/main" type="tx">
  <p:cSld name="24_Picture with Caption">
    <p:spTree>
      <p:nvGrpSpPr>
        <p:cNvPr id="1" name=""/>
        <p:cNvGrpSpPr/>
        <p:nvPr/>
      </p:nvGrpSpPr>
      <p:grpSpPr>
        <a:xfrm>
          <a:off x="0" y="0"/>
          <a:ext cx="0" cy="0"/>
          <a:chOff x="0" y="0"/>
          <a:chExt cx="0" cy="0"/>
        </a:xfrm>
      </p:grpSpPr>
      <p:sp>
        <p:nvSpPr>
          <p:cNvPr id="5312" name="Title Text"/>
          <p:cNvSpPr txBox="1">
            <a:spLocks noGrp="1"/>
          </p:cNvSpPr>
          <p:nvPr>
            <p:ph type="title"/>
          </p:nvPr>
        </p:nvSpPr>
        <p:spPr>
          <a:xfrm>
            <a:off x="1792334" y="4800648"/>
            <a:ext cx="5486406" cy="566742"/>
          </a:xfrm>
          <a:prstGeom prst="rect">
            <a:avLst/>
          </a:prstGeom>
          <a:effectLst>
            <a:outerShdw dist="17961" dir="2700000" rotWithShape="0">
              <a:srgbClr val="FFFFFF"/>
            </a:outerShdw>
          </a:effectLst>
        </p:spPr>
        <p:txBody>
          <a:bodyPr lIns="45606" tIns="45606" rIns="45606" bIns="45606" anchor="b"/>
          <a:lstStyle>
            <a:lvl1pPr algn="l" defTabSz="912151">
              <a:defRPr sz="2000" b="1">
                <a:latin typeface="Arial"/>
                <a:ea typeface="Arial"/>
                <a:cs typeface="Arial"/>
                <a:sym typeface="Arial"/>
              </a:defRPr>
            </a:lvl1pPr>
          </a:lstStyle>
          <a:p>
            <a:r>
              <a:t>Title Text</a:t>
            </a:r>
          </a:p>
        </p:txBody>
      </p:sp>
      <p:sp>
        <p:nvSpPr>
          <p:cNvPr id="5313" name="Shape 719"/>
          <p:cNvSpPr>
            <a:spLocks noGrp="1"/>
          </p:cNvSpPr>
          <p:nvPr>
            <p:ph type="pic" sz="half" idx="21"/>
          </p:nvPr>
        </p:nvSpPr>
        <p:spPr>
          <a:xfrm>
            <a:off x="1792334" y="612775"/>
            <a:ext cx="5486406" cy="4114800"/>
          </a:xfrm>
          <a:prstGeom prst="rect">
            <a:avLst/>
          </a:prstGeom>
        </p:spPr>
        <p:txBody>
          <a:bodyPr lIns="91439" tIns="45719" rIns="91439" bIns="45719">
            <a:noAutofit/>
          </a:bodyPr>
          <a:lstStyle/>
          <a:p>
            <a:endParaRPr/>
          </a:p>
        </p:txBody>
      </p:sp>
      <p:sp>
        <p:nvSpPr>
          <p:cNvPr id="5314" name="Body Level One…"/>
          <p:cNvSpPr txBox="1">
            <a:spLocks noGrp="1"/>
          </p:cNvSpPr>
          <p:nvPr>
            <p:ph type="body" sz="quarter" idx="1"/>
          </p:nvPr>
        </p:nvSpPr>
        <p:spPr>
          <a:xfrm>
            <a:off x="1792334" y="5367339"/>
            <a:ext cx="5486406" cy="804866"/>
          </a:xfrm>
          <a:prstGeom prst="rect">
            <a:avLst/>
          </a:prstGeom>
        </p:spPr>
        <p:txBody>
          <a:bodyPr lIns="45606" tIns="45606" rIns="45606" bIns="45606"/>
          <a:lstStyle>
            <a:lvl1pPr marL="0" indent="0" defTabSz="912151">
              <a:spcBef>
                <a:spcPts val="300"/>
              </a:spcBef>
              <a:buSzTx/>
              <a:buFontTx/>
              <a:buNone/>
              <a:defRPr sz="1400">
                <a:latin typeface="Arial"/>
                <a:ea typeface="Arial"/>
                <a:cs typeface="Arial"/>
                <a:sym typeface="Arial"/>
              </a:defRPr>
            </a:lvl1pPr>
            <a:lvl2pPr marL="0" indent="0" defTabSz="912151">
              <a:spcBef>
                <a:spcPts val="300"/>
              </a:spcBef>
              <a:buSzTx/>
              <a:buFontTx/>
              <a:buNone/>
              <a:defRPr sz="1400">
                <a:latin typeface="Arial"/>
                <a:ea typeface="Arial"/>
                <a:cs typeface="Arial"/>
                <a:sym typeface="Arial"/>
              </a:defRPr>
            </a:lvl2pPr>
            <a:lvl3pPr marL="0" indent="0" defTabSz="912151">
              <a:spcBef>
                <a:spcPts val="300"/>
              </a:spcBef>
              <a:buSzTx/>
              <a:buFontTx/>
              <a:buNone/>
              <a:defRPr sz="1400">
                <a:latin typeface="Arial"/>
                <a:ea typeface="Arial"/>
                <a:cs typeface="Arial"/>
                <a:sym typeface="Arial"/>
              </a:defRPr>
            </a:lvl3pPr>
            <a:lvl4pPr marL="0" indent="0" defTabSz="912151">
              <a:spcBef>
                <a:spcPts val="300"/>
              </a:spcBef>
              <a:buSzTx/>
              <a:buFontTx/>
              <a:buNone/>
              <a:defRPr sz="1400">
                <a:latin typeface="Arial"/>
                <a:ea typeface="Arial"/>
                <a:cs typeface="Arial"/>
                <a:sym typeface="Arial"/>
              </a:defRPr>
            </a:lvl4pPr>
            <a:lvl5pPr marL="0" indent="0" defTabSz="912151">
              <a:spcBef>
                <a:spcPts val="300"/>
              </a:spcBef>
              <a:buSzTx/>
              <a:buFontTx/>
              <a:buNone/>
              <a:defRPr sz="1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315" name="Slide Number"/>
          <p:cNvSpPr txBox="1">
            <a:spLocks noGrp="1"/>
          </p:cNvSpPr>
          <p:nvPr>
            <p:ph type="sldNum" sz="quarter" idx="2"/>
          </p:nvPr>
        </p:nvSpPr>
        <p:spPr>
          <a:xfrm>
            <a:off x="8385164" y="6245228"/>
            <a:ext cx="301681" cy="288596"/>
          </a:xfrm>
          <a:prstGeom prst="rect">
            <a:avLst/>
          </a:prstGeom>
        </p:spPr>
        <p:txBody>
          <a:bodyPr lIns="45606" tIns="45606" rIns="45606" bIns="45606" anchor="t"/>
          <a:lstStyle>
            <a:lvl1pPr defTabSz="912151">
              <a:spcBef>
                <a:spcPts val="14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69.xml><?xml version="1.0" encoding="utf-8"?>
<p:sldLayout xmlns:a="http://schemas.openxmlformats.org/drawingml/2006/main" xmlns:r="http://schemas.openxmlformats.org/officeDocument/2006/relationships" xmlns:p="http://schemas.openxmlformats.org/presentationml/2006/main" type="tx">
  <p:cSld name="14_Vertical Title and Text">
    <p:spTree>
      <p:nvGrpSpPr>
        <p:cNvPr id="1" name=""/>
        <p:cNvGrpSpPr/>
        <p:nvPr/>
      </p:nvGrpSpPr>
      <p:grpSpPr>
        <a:xfrm>
          <a:off x="0" y="0"/>
          <a:ext cx="0" cy="0"/>
          <a:chOff x="0" y="0"/>
          <a:chExt cx="0" cy="0"/>
        </a:xfrm>
      </p:grpSpPr>
      <p:sp>
        <p:nvSpPr>
          <p:cNvPr id="5322"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70.xml><?xml version="1.0" encoding="utf-8"?>
<p:sldLayout xmlns:a="http://schemas.openxmlformats.org/drawingml/2006/main" xmlns:r="http://schemas.openxmlformats.org/officeDocument/2006/relationships" xmlns:p="http://schemas.openxmlformats.org/presentationml/2006/main" type="tx">
  <p:cSld name="Vertical Title and Text 0">
    <p:spTree>
      <p:nvGrpSpPr>
        <p:cNvPr id="1" name=""/>
        <p:cNvGrpSpPr/>
        <p:nvPr/>
      </p:nvGrpSpPr>
      <p:grpSpPr>
        <a:xfrm>
          <a:off x="0" y="0"/>
          <a:ext cx="0" cy="0"/>
          <a:chOff x="0" y="0"/>
          <a:chExt cx="0" cy="0"/>
        </a:xfrm>
      </p:grpSpPr>
      <p:sp>
        <p:nvSpPr>
          <p:cNvPr id="5329"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71.xml><?xml version="1.0" encoding="utf-8"?>
<p:sldLayout xmlns:a="http://schemas.openxmlformats.org/drawingml/2006/main" xmlns:r="http://schemas.openxmlformats.org/officeDocument/2006/relationships" xmlns:p="http://schemas.openxmlformats.org/presentationml/2006/main" type="tx">
  <p:cSld name="38_Title Slid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336" name="Title Text"/>
          <p:cNvSpPr txBox="1">
            <a:spLocks noGrp="1"/>
          </p:cNvSpPr>
          <p:nvPr>
            <p:ph type="title"/>
          </p:nvPr>
        </p:nvSpPr>
        <p:spPr>
          <a:xfrm>
            <a:off x="376239" y="300085"/>
            <a:ext cx="8455026" cy="1128714"/>
          </a:xfrm>
          <a:prstGeom prst="rect">
            <a:avLst/>
          </a:prstGeom>
          <a:effectLst>
            <a:outerShdw dist="17961" dir="2700000" rotWithShape="0">
              <a:srgbClr val="000000"/>
            </a:outerShdw>
          </a:effectLst>
        </p:spPr>
        <p:txBody>
          <a:bodyPr lIns="45606" tIns="45606" rIns="45606" bIns="45606"/>
          <a:lstStyle>
            <a:lvl1pPr algn="l" defTabSz="912151">
              <a:defRPr sz="4600" b="1">
                <a:solidFill>
                  <a:srgbClr val="FFFFFF"/>
                </a:solidFill>
                <a:latin typeface="Arial"/>
                <a:ea typeface="Arial"/>
                <a:cs typeface="Arial"/>
                <a:sym typeface="Arial"/>
              </a:defRPr>
            </a:lvl1pPr>
          </a:lstStyle>
          <a:p>
            <a:r>
              <a:t>Title Text</a:t>
            </a:r>
          </a:p>
        </p:txBody>
      </p:sp>
      <p:sp>
        <p:nvSpPr>
          <p:cNvPr id="5337" name="Body Level One…"/>
          <p:cNvSpPr txBox="1">
            <a:spLocks noGrp="1"/>
          </p:cNvSpPr>
          <p:nvPr>
            <p:ph type="body" sz="quarter" idx="1"/>
          </p:nvPr>
        </p:nvSpPr>
        <p:spPr>
          <a:xfrm>
            <a:off x="376239" y="1436687"/>
            <a:ext cx="6075363" cy="588963"/>
          </a:xfrm>
          <a:prstGeom prst="rect">
            <a:avLst/>
          </a:prstGeom>
          <a:effectLst>
            <a:outerShdw dist="17961" dir="2700000" rotWithShape="0">
              <a:srgbClr val="FFFFFF"/>
            </a:outerShdw>
          </a:effectLst>
        </p:spPr>
        <p:txBody>
          <a:bodyPr lIns="45606" tIns="45606" rIns="45606" bIns="45606"/>
          <a:lstStyle>
            <a:lvl1pPr marL="0" indent="0" defTabSz="912151">
              <a:spcBef>
                <a:spcPts val="500"/>
              </a:spcBef>
              <a:buSzTx/>
              <a:buFontTx/>
              <a:buNone/>
              <a:defRPr sz="2400">
                <a:latin typeface="Arial"/>
                <a:ea typeface="Arial"/>
                <a:cs typeface="Arial"/>
                <a:sym typeface="Arial"/>
              </a:defRPr>
            </a:lvl1pPr>
            <a:lvl2pPr marL="700385" indent="-244325" defTabSz="912151">
              <a:spcBef>
                <a:spcPts val="500"/>
              </a:spcBef>
              <a:buFontTx/>
              <a:defRPr sz="2400">
                <a:latin typeface="Arial"/>
                <a:ea typeface="Arial"/>
                <a:cs typeface="Arial"/>
                <a:sym typeface="Arial"/>
              </a:defRPr>
            </a:lvl2pPr>
            <a:lvl3pPr marL="1140171" indent="-228026" defTabSz="912151">
              <a:spcBef>
                <a:spcPts val="500"/>
              </a:spcBef>
              <a:buFontTx/>
              <a:defRPr sz="2400">
                <a:latin typeface="Arial"/>
                <a:ea typeface="Arial"/>
                <a:cs typeface="Arial"/>
                <a:sym typeface="Arial"/>
              </a:defRPr>
            </a:lvl3pPr>
            <a:lvl4pPr marL="1641853" indent="-273642" defTabSz="912151">
              <a:spcBef>
                <a:spcPts val="500"/>
              </a:spcBef>
              <a:buFontTx/>
              <a:defRPr sz="2400">
                <a:latin typeface="Arial"/>
                <a:ea typeface="Arial"/>
                <a:cs typeface="Arial"/>
                <a:sym typeface="Arial"/>
              </a:defRPr>
            </a:lvl4pPr>
            <a:lvl5pPr marL="2097926" indent="-273641" defTabSz="912151">
              <a:spcBef>
                <a:spcPts val="500"/>
              </a:spcBef>
              <a:buFontTx/>
              <a:buChar char="•"/>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338" name="Slide Number"/>
          <p:cNvSpPr txBox="1">
            <a:spLocks noGrp="1"/>
          </p:cNvSpPr>
          <p:nvPr>
            <p:ph type="sldNum" sz="quarter" idx="2"/>
          </p:nvPr>
        </p:nvSpPr>
        <p:spPr>
          <a:xfrm>
            <a:off x="8385164" y="6245228"/>
            <a:ext cx="301681" cy="288596"/>
          </a:xfrm>
          <a:prstGeom prst="rect">
            <a:avLst/>
          </a:prstGeom>
        </p:spPr>
        <p:txBody>
          <a:bodyPr lIns="45606" tIns="45606" rIns="45606" bIns="45606" anchor="t"/>
          <a:lstStyle>
            <a:lvl1pPr defTabSz="912151">
              <a:spcBef>
                <a:spcPts val="14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72.xml><?xml version="1.0" encoding="utf-8"?>
<p:sldLayout xmlns:a="http://schemas.openxmlformats.org/drawingml/2006/main" xmlns:r="http://schemas.openxmlformats.org/officeDocument/2006/relationships" xmlns:p="http://schemas.openxmlformats.org/presentationml/2006/main" type="tx">
  <p:cSld name="40_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345" name="Slide Number"/>
          <p:cNvSpPr txBox="1">
            <a:spLocks noGrp="1"/>
          </p:cNvSpPr>
          <p:nvPr>
            <p:ph type="sldNum" sz="quarter" idx="2"/>
          </p:nvPr>
        </p:nvSpPr>
        <p:spPr>
          <a:xfrm>
            <a:off x="8385164" y="6245228"/>
            <a:ext cx="301681" cy="288596"/>
          </a:xfrm>
          <a:prstGeom prst="rect">
            <a:avLst/>
          </a:prstGeom>
        </p:spPr>
        <p:txBody>
          <a:bodyPr lIns="45606" tIns="45606" rIns="45606" bIns="45606" anchor="t"/>
          <a:lstStyle>
            <a:lvl1pPr defTabSz="912151">
              <a:spcBef>
                <a:spcPts val="14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73.xml><?xml version="1.0" encoding="utf-8"?>
<p:sldLayout xmlns:a="http://schemas.openxmlformats.org/drawingml/2006/main" xmlns:r="http://schemas.openxmlformats.org/officeDocument/2006/relationships" xmlns:p="http://schemas.openxmlformats.org/presentationml/2006/main" type="tx">
  <p:cSld name="25_Picture with Captio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352" name="Title Text"/>
          <p:cNvSpPr txBox="1">
            <a:spLocks noGrp="1"/>
          </p:cNvSpPr>
          <p:nvPr>
            <p:ph type="title"/>
          </p:nvPr>
        </p:nvSpPr>
        <p:spPr>
          <a:xfrm>
            <a:off x="1792334" y="4800648"/>
            <a:ext cx="5486406" cy="566742"/>
          </a:xfrm>
          <a:prstGeom prst="rect">
            <a:avLst/>
          </a:prstGeom>
          <a:effectLst>
            <a:outerShdw dist="17961" dir="2700000" rotWithShape="0">
              <a:srgbClr val="FFFFFF"/>
            </a:outerShdw>
          </a:effectLst>
        </p:spPr>
        <p:txBody>
          <a:bodyPr lIns="45606" tIns="45606" rIns="45606" bIns="45606" anchor="b"/>
          <a:lstStyle>
            <a:lvl1pPr algn="l" defTabSz="912151">
              <a:defRPr sz="2000" b="1">
                <a:latin typeface="Arial"/>
                <a:ea typeface="Arial"/>
                <a:cs typeface="Arial"/>
                <a:sym typeface="Arial"/>
              </a:defRPr>
            </a:lvl1pPr>
          </a:lstStyle>
          <a:p>
            <a:r>
              <a:t>Title Text</a:t>
            </a:r>
          </a:p>
        </p:txBody>
      </p:sp>
      <p:sp>
        <p:nvSpPr>
          <p:cNvPr id="5353" name="Shape 759"/>
          <p:cNvSpPr>
            <a:spLocks noGrp="1"/>
          </p:cNvSpPr>
          <p:nvPr>
            <p:ph type="pic" sz="half" idx="21"/>
          </p:nvPr>
        </p:nvSpPr>
        <p:spPr>
          <a:xfrm>
            <a:off x="1792334" y="612775"/>
            <a:ext cx="5486406" cy="4114800"/>
          </a:xfrm>
          <a:prstGeom prst="rect">
            <a:avLst/>
          </a:prstGeom>
        </p:spPr>
        <p:txBody>
          <a:bodyPr lIns="91439" tIns="45719" rIns="91439" bIns="45719">
            <a:noAutofit/>
          </a:bodyPr>
          <a:lstStyle/>
          <a:p>
            <a:endParaRPr/>
          </a:p>
        </p:txBody>
      </p:sp>
      <p:sp>
        <p:nvSpPr>
          <p:cNvPr id="5354" name="Body Level One…"/>
          <p:cNvSpPr txBox="1">
            <a:spLocks noGrp="1"/>
          </p:cNvSpPr>
          <p:nvPr>
            <p:ph type="body" sz="quarter" idx="1"/>
          </p:nvPr>
        </p:nvSpPr>
        <p:spPr>
          <a:xfrm>
            <a:off x="1792334" y="5367339"/>
            <a:ext cx="5486406" cy="804866"/>
          </a:xfrm>
          <a:prstGeom prst="rect">
            <a:avLst/>
          </a:prstGeom>
        </p:spPr>
        <p:txBody>
          <a:bodyPr lIns="45606" tIns="45606" rIns="45606" bIns="45606"/>
          <a:lstStyle>
            <a:lvl1pPr marL="0" indent="0" defTabSz="912151">
              <a:spcBef>
                <a:spcPts val="300"/>
              </a:spcBef>
              <a:buSzTx/>
              <a:buFontTx/>
              <a:buNone/>
              <a:defRPr sz="1400">
                <a:latin typeface="Arial"/>
                <a:ea typeface="Arial"/>
                <a:cs typeface="Arial"/>
                <a:sym typeface="Arial"/>
              </a:defRPr>
            </a:lvl1pPr>
            <a:lvl2pPr marL="0" indent="0" defTabSz="912151">
              <a:spcBef>
                <a:spcPts val="300"/>
              </a:spcBef>
              <a:buSzTx/>
              <a:buFontTx/>
              <a:buNone/>
              <a:defRPr sz="1400">
                <a:latin typeface="Arial"/>
                <a:ea typeface="Arial"/>
                <a:cs typeface="Arial"/>
                <a:sym typeface="Arial"/>
              </a:defRPr>
            </a:lvl2pPr>
            <a:lvl3pPr marL="0" indent="0" defTabSz="912151">
              <a:spcBef>
                <a:spcPts val="300"/>
              </a:spcBef>
              <a:buSzTx/>
              <a:buFontTx/>
              <a:buNone/>
              <a:defRPr sz="1400">
                <a:latin typeface="Arial"/>
                <a:ea typeface="Arial"/>
                <a:cs typeface="Arial"/>
                <a:sym typeface="Arial"/>
              </a:defRPr>
            </a:lvl3pPr>
            <a:lvl4pPr marL="0" indent="0" defTabSz="912151">
              <a:spcBef>
                <a:spcPts val="300"/>
              </a:spcBef>
              <a:buSzTx/>
              <a:buFontTx/>
              <a:buNone/>
              <a:defRPr sz="1400">
                <a:latin typeface="Arial"/>
                <a:ea typeface="Arial"/>
                <a:cs typeface="Arial"/>
                <a:sym typeface="Arial"/>
              </a:defRPr>
            </a:lvl4pPr>
            <a:lvl5pPr marL="0" indent="0" defTabSz="912151">
              <a:spcBef>
                <a:spcPts val="300"/>
              </a:spcBef>
              <a:buSzTx/>
              <a:buFontTx/>
              <a:buNone/>
              <a:defRPr sz="1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355" name="Slide Number"/>
          <p:cNvSpPr txBox="1">
            <a:spLocks noGrp="1"/>
          </p:cNvSpPr>
          <p:nvPr>
            <p:ph type="sldNum" sz="quarter" idx="2"/>
          </p:nvPr>
        </p:nvSpPr>
        <p:spPr>
          <a:xfrm>
            <a:off x="8385164" y="6245228"/>
            <a:ext cx="301681" cy="288596"/>
          </a:xfrm>
          <a:prstGeom prst="rect">
            <a:avLst/>
          </a:prstGeom>
        </p:spPr>
        <p:txBody>
          <a:bodyPr lIns="45606" tIns="45606" rIns="45606" bIns="45606" anchor="t"/>
          <a:lstStyle>
            <a:lvl1pPr defTabSz="912151">
              <a:spcBef>
                <a:spcPts val="1400"/>
              </a:spcBef>
              <a:defRPr sz="1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74.xml><?xml version="1.0" encoding="utf-8"?>
<p:sldLayout xmlns:a="http://schemas.openxmlformats.org/drawingml/2006/main" xmlns:r="http://schemas.openxmlformats.org/officeDocument/2006/relationships" xmlns:p="http://schemas.openxmlformats.org/presentationml/2006/main" type="tx">
  <p:cSld name="15_Vertical Title and Tex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362"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75.xml><?xml version="1.0" encoding="utf-8"?>
<p:sldLayout xmlns:a="http://schemas.openxmlformats.org/drawingml/2006/main" xmlns:r="http://schemas.openxmlformats.org/officeDocument/2006/relationships" xmlns:p="http://schemas.openxmlformats.org/presentationml/2006/main" type="tx">
  <p:cSld name="1_Vertical Title and Text 0">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369"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76.xml><?xml version="1.0" encoding="utf-8"?>
<p:sldLayout xmlns:a="http://schemas.openxmlformats.org/drawingml/2006/main" xmlns:r="http://schemas.openxmlformats.org/officeDocument/2006/relationships" xmlns:p="http://schemas.openxmlformats.org/presentationml/2006/main" type="tx">
  <p:cSld name="41_Title Slide">
    <p:bg>
      <p:bgPr>
        <a:solidFill>
          <a:srgbClr val="FFFFFF">
            <a:alpha val="0"/>
          </a:srgbClr>
        </a:solidFill>
        <a:effectLst/>
      </p:bgPr>
    </p:bg>
    <p:spTree>
      <p:nvGrpSpPr>
        <p:cNvPr id="1" name=""/>
        <p:cNvGrpSpPr/>
        <p:nvPr/>
      </p:nvGrpSpPr>
      <p:grpSpPr>
        <a:xfrm>
          <a:off x="0" y="0"/>
          <a:ext cx="0" cy="0"/>
          <a:chOff x="0" y="0"/>
          <a:chExt cx="0" cy="0"/>
        </a:xfrm>
      </p:grpSpPr>
      <p:sp>
        <p:nvSpPr>
          <p:cNvPr id="5376" name="Body Level One…"/>
          <p:cNvSpPr txBox="1">
            <a:spLocks noGrp="1"/>
          </p:cNvSpPr>
          <p:nvPr>
            <p:ph type="body" sz="quarter" idx="1"/>
          </p:nvPr>
        </p:nvSpPr>
        <p:spPr>
          <a:xfrm>
            <a:off x="1447800" y="3810000"/>
            <a:ext cx="6400800" cy="533400"/>
          </a:xfrm>
          <a:prstGeom prst="rect">
            <a:avLst/>
          </a:prstGeom>
        </p:spPr>
        <p:txBody>
          <a:bodyPr lIns="45609" tIns="45609" rIns="45609" bIns="45609"/>
          <a:lstStyle>
            <a:lvl1pPr marL="0" indent="0" algn="ctr" defTabSz="912151">
              <a:spcBef>
                <a:spcPts val="400"/>
              </a:spcBef>
              <a:buSzTx/>
              <a:buFontTx/>
              <a:buNone/>
              <a:defRPr sz="2000">
                <a:solidFill>
                  <a:srgbClr val="FFFFFF"/>
                </a:solidFill>
                <a:latin typeface="Verdana"/>
                <a:ea typeface="Verdana"/>
                <a:cs typeface="Verdana"/>
                <a:sym typeface="Verdana"/>
              </a:defRPr>
            </a:lvl1pPr>
            <a:lvl2pPr marL="693617" indent="-237548" algn="ctr" defTabSz="912151">
              <a:spcBef>
                <a:spcPts val="400"/>
              </a:spcBef>
              <a:buSzPct val="60000"/>
              <a:buFontTx/>
              <a:buChar char="■"/>
              <a:defRPr sz="2000">
                <a:solidFill>
                  <a:srgbClr val="FFFFFF"/>
                </a:solidFill>
                <a:latin typeface="Verdana"/>
                <a:ea typeface="Verdana"/>
                <a:cs typeface="Verdana"/>
                <a:sym typeface="Verdana"/>
              </a:defRPr>
            </a:lvl2pPr>
            <a:lvl3pPr marL="1102173" indent="-190035" algn="ctr" defTabSz="912151">
              <a:spcBef>
                <a:spcPts val="400"/>
              </a:spcBef>
              <a:buSzPct val="60000"/>
              <a:buFontTx/>
              <a:buChar char="■"/>
              <a:defRPr sz="2000">
                <a:solidFill>
                  <a:srgbClr val="FFFFFF"/>
                </a:solidFill>
                <a:latin typeface="Verdana"/>
                <a:ea typeface="Verdana"/>
                <a:cs typeface="Verdana"/>
                <a:sym typeface="Verdana"/>
              </a:defRPr>
            </a:lvl3pPr>
            <a:lvl4pPr marL="1596267" indent="-228032" algn="ctr" defTabSz="912151">
              <a:spcBef>
                <a:spcPts val="400"/>
              </a:spcBef>
              <a:buSzPct val="60000"/>
              <a:buFontTx/>
              <a:buChar char="■"/>
              <a:defRPr sz="2000">
                <a:solidFill>
                  <a:srgbClr val="FFFFFF"/>
                </a:solidFill>
                <a:latin typeface="Verdana"/>
                <a:ea typeface="Verdana"/>
                <a:cs typeface="Verdana"/>
                <a:sym typeface="Verdana"/>
              </a:defRPr>
            </a:lvl4pPr>
            <a:lvl5pPr marL="2052359" indent="-228032" algn="ctr" defTabSz="912151">
              <a:spcBef>
                <a:spcPts val="400"/>
              </a:spcBef>
              <a:buSzPct val="60000"/>
              <a:buFontTx/>
              <a:buChar char="■"/>
              <a:defRPr sz="2000">
                <a:solidFill>
                  <a:srgbClr val="FFFFFF"/>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377" name="Shape 783"/>
          <p:cNvSpPr txBox="1"/>
          <p:nvPr/>
        </p:nvSpPr>
        <p:spPr>
          <a:xfrm>
            <a:off x="152419" y="152411"/>
            <a:ext cx="998822" cy="4851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609" tIns="45609" rIns="45609" bIns="45609">
            <a:spAutoFit/>
          </a:bodyPr>
          <a:lstStyle>
            <a:lvl1pPr defTabSz="912151">
              <a:defRPr b="1">
                <a:solidFill>
                  <a:srgbClr val="FFFFFF"/>
                </a:solidFill>
                <a:latin typeface="Lucida Sans Unicode"/>
                <a:ea typeface="Lucida Sans Unicode"/>
                <a:cs typeface="Lucida Sans Unicode"/>
                <a:sym typeface="Lucida Sans Unicode"/>
              </a:defRPr>
            </a:lvl1pPr>
          </a:lstStyle>
          <a:p>
            <a:r>
              <a:t>LOGO</a:t>
            </a:r>
          </a:p>
        </p:txBody>
      </p:sp>
      <p:sp>
        <p:nvSpPr>
          <p:cNvPr id="5378" name="Shape 784"/>
          <p:cNvSpPr/>
          <p:nvPr/>
        </p:nvSpPr>
        <p:spPr>
          <a:xfrm>
            <a:off x="2286000" y="685799"/>
            <a:ext cx="4419600" cy="4419602"/>
          </a:xfrm>
          <a:prstGeom prst="ellipse">
            <a:avLst/>
          </a:prstGeom>
          <a:gradFill>
            <a:gsLst>
              <a:gs pos="0">
                <a:srgbClr val="CC9900"/>
              </a:gs>
              <a:gs pos="100000">
                <a:srgbClr val="990000"/>
              </a:gs>
            </a:gsLst>
            <a:path path="circle">
              <a:fillToRect l="37721" t="-19636" r="62278" b="119636"/>
            </a:path>
          </a:gradFill>
          <a:ln w="12700">
            <a:miter lim="400000"/>
          </a:ln>
        </p:spPr>
        <p:txBody>
          <a:bodyPr lIns="45718" tIns="45718" rIns="45718" bIns="45718" anchor="ctr"/>
          <a:lstStyle/>
          <a:p>
            <a:pPr defTabSz="912151">
              <a:defRPr sz="1400" b="1">
                <a:solidFill>
                  <a:srgbClr val="5B5B89"/>
                </a:solidFill>
                <a:latin typeface="Times New Roman"/>
                <a:ea typeface="Times New Roman"/>
                <a:cs typeface="Times New Roman"/>
                <a:sym typeface="Times New Roman"/>
              </a:defRPr>
            </a:pPr>
            <a:endParaRPr/>
          </a:p>
        </p:txBody>
      </p:sp>
      <p:grpSp>
        <p:nvGrpSpPr>
          <p:cNvPr id="5383" name="Group 789"/>
          <p:cNvGrpSpPr/>
          <p:nvPr/>
        </p:nvGrpSpPr>
        <p:grpSpPr>
          <a:xfrm>
            <a:off x="-7" y="1777993"/>
            <a:ext cx="9144012" cy="5080011"/>
            <a:chOff x="-1" y="-1"/>
            <a:chExt cx="9144011" cy="5080009"/>
          </a:xfrm>
        </p:grpSpPr>
        <p:grpSp>
          <p:nvGrpSpPr>
            <p:cNvPr id="5381" name="Group 787"/>
            <p:cNvGrpSpPr/>
            <p:nvPr/>
          </p:nvGrpSpPr>
          <p:grpSpPr>
            <a:xfrm>
              <a:off x="-2" y="-2"/>
              <a:ext cx="9144012" cy="2789250"/>
              <a:chOff x="0" y="-1"/>
              <a:chExt cx="9144011" cy="2789248"/>
            </a:xfrm>
          </p:grpSpPr>
          <p:sp>
            <p:nvSpPr>
              <p:cNvPr id="5379" name="Shape 785"/>
              <p:cNvSpPr/>
              <p:nvPr/>
            </p:nvSpPr>
            <p:spPr>
              <a:xfrm>
                <a:off x="4571791" y="-2"/>
                <a:ext cx="4572221" cy="27892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lnTo>
                      <a:pt x="1" y="21600"/>
                    </a:lnTo>
                    <a:close/>
                  </a:path>
                </a:pathLst>
              </a:custGeom>
              <a:solidFill>
                <a:srgbClr val="FFFFFF"/>
              </a:solidFill>
              <a:ln w="12700" cap="flat">
                <a:noFill/>
                <a:miter lim="400000"/>
              </a:ln>
              <a:effectLst/>
            </p:spPr>
            <p:txBody>
              <a:bodyPr wrap="square" lIns="45718" tIns="45718" rIns="45718" bIns="45718" numCol="1" anchor="ctr">
                <a:noAutofit/>
              </a:bodyPr>
              <a:lstStyle/>
              <a:p>
                <a:pPr defTabSz="912151">
                  <a:defRPr sz="1400" b="1">
                    <a:solidFill>
                      <a:srgbClr val="5B5B89"/>
                    </a:solidFill>
                    <a:latin typeface="Times New Roman"/>
                    <a:ea typeface="Times New Roman"/>
                    <a:cs typeface="Times New Roman"/>
                    <a:sym typeface="Times New Roman"/>
                  </a:defRPr>
                </a:pPr>
                <a:endParaRPr/>
              </a:p>
            </p:txBody>
          </p:sp>
          <p:sp>
            <p:nvSpPr>
              <p:cNvPr id="5380" name="Shape 786"/>
              <p:cNvSpPr/>
              <p:nvPr/>
            </p:nvSpPr>
            <p:spPr>
              <a:xfrm flipH="1">
                <a:off x="-1" y="-2"/>
                <a:ext cx="4572220" cy="27892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lnTo>
                      <a:pt x="1" y="21600"/>
                    </a:lnTo>
                    <a:close/>
                  </a:path>
                </a:pathLst>
              </a:custGeom>
              <a:solidFill>
                <a:srgbClr val="FFFFFF"/>
              </a:solidFill>
              <a:ln w="12700" cap="flat">
                <a:noFill/>
                <a:miter lim="400000"/>
              </a:ln>
              <a:effectLst/>
            </p:spPr>
            <p:txBody>
              <a:bodyPr wrap="square" lIns="45718" tIns="45718" rIns="45718" bIns="45718" numCol="1" anchor="ctr">
                <a:noAutofit/>
              </a:bodyPr>
              <a:lstStyle/>
              <a:p>
                <a:pPr defTabSz="912151">
                  <a:defRPr sz="1400" b="1">
                    <a:solidFill>
                      <a:srgbClr val="5B5B89"/>
                    </a:solidFill>
                    <a:latin typeface="Times New Roman"/>
                    <a:ea typeface="Times New Roman"/>
                    <a:cs typeface="Times New Roman"/>
                    <a:sym typeface="Times New Roman"/>
                  </a:defRPr>
                </a:pPr>
                <a:endParaRPr/>
              </a:p>
            </p:txBody>
          </p:sp>
        </p:grpSp>
        <p:sp>
          <p:nvSpPr>
            <p:cNvPr id="5382" name="Shape 788"/>
            <p:cNvSpPr/>
            <p:nvPr/>
          </p:nvSpPr>
          <p:spPr>
            <a:xfrm>
              <a:off x="0" y="2790830"/>
              <a:ext cx="9144008" cy="2289179"/>
            </a:xfrm>
            <a:prstGeom prst="rect">
              <a:avLst/>
            </a:prstGeom>
            <a:solidFill>
              <a:srgbClr val="FFFFFF"/>
            </a:solidFill>
            <a:ln w="12700" cap="flat">
              <a:noFill/>
              <a:miter lim="400000"/>
            </a:ln>
            <a:effectLst/>
          </p:spPr>
          <p:txBody>
            <a:bodyPr wrap="square" lIns="45718" tIns="45718" rIns="45718" bIns="45718" numCol="1" anchor="ctr">
              <a:noAutofit/>
            </a:bodyPr>
            <a:lstStyle/>
            <a:p>
              <a:pPr defTabSz="912151">
                <a:defRPr sz="1400" b="1">
                  <a:solidFill>
                    <a:srgbClr val="5B5B89"/>
                  </a:solidFill>
                  <a:latin typeface="Times New Roman"/>
                  <a:ea typeface="Times New Roman"/>
                  <a:cs typeface="Times New Roman"/>
                  <a:sym typeface="Times New Roman"/>
                </a:defRPr>
              </a:pPr>
              <a:endParaRPr/>
            </a:p>
          </p:txBody>
        </p:sp>
      </p:grpSp>
      <p:sp>
        <p:nvSpPr>
          <p:cNvPr id="5384" name="Title Text"/>
          <p:cNvSpPr txBox="1">
            <a:spLocks noGrp="1"/>
          </p:cNvSpPr>
          <p:nvPr>
            <p:ph type="title"/>
          </p:nvPr>
        </p:nvSpPr>
        <p:spPr>
          <a:xfrm>
            <a:off x="533400" y="3048000"/>
            <a:ext cx="8153400" cy="669925"/>
          </a:xfrm>
          <a:prstGeom prst="rect">
            <a:avLst/>
          </a:prstGeom>
        </p:spPr>
        <p:txBody>
          <a:bodyPr lIns="45609" tIns="45609" rIns="45609" bIns="45609"/>
          <a:lstStyle>
            <a:lvl1pPr defTabSz="912151">
              <a:defRPr sz="3600" b="1">
                <a:solidFill>
                  <a:srgbClr val="FFFFFF"/>
                </a:solidFill>
                <a:latin typeface="Verdana"/>
                <a:ea typeface="Verdana"/>
                <a:cs typeface="Verdana"/>
                <a:sym typeface="Verdana"/>
              </a:defRPr>
            </a:lvl1pPr>
          </a:lstStyle>
          <a:p>
            <a:r>
              <a:t>Title Text</a:t>
            </a:r>
          </a:p>
        </p:txBody>
      </p:sp>
      <p:sp>
        <p:nvSpPr>
          <p:cNvPr id="5385" name="Slide Number"/>
          <p:cNvSpPr txBox="1">
            <a:spLocks noGrp="1"/>
          </p:cNvSpPr>
          <p:nvPr>
            <p:ph type="sldNum" sz="quarter" idx="2"/>
          </p:nvPr>
        </p:nvSpPr>
        <p:spPr>
          <a:xfrm>
            <a:off x="8405084" y="6553206"/>
            <a:ext cx="281719" cy="286866"/>
          </a:xfrm>
          <a:prstGeom prst="rect">
            <a:avLst/>
          </a:prstGeom>
        </p:spPr>
        <p:txBody>
          <a:bodyPr lIns="45609" tIns="45609" rIns="45609" bIns="45609" anchor="t"/>
          <a:lstStyle>
            <a:lvl1pPr defTabSz="912151">
              <a:spcBef>
                <a:spcPts val="1400"/>
              </a:spcBef>
              <a:defRPr sz="1400">
                <a:solidFill>
                  <a:srgbClr val="FFFFFF"/>
                </a:solidFill>
                <a:effectLst>
                  <a:outerShdw blurRad="38100" dist="38100" dir="2700000" rotWithShape="0">
                    <a:srgbClr val="C0C0C0"/>
                  </a:outerShdw>
                </a:effectLst>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577.xml><?xml version="1.0" encoding="utf-8"?>
<p:sldLayout xmlns:a="http://schemas.openxmlformats.org/drawingml/2006/main" xmlns:r="http://schemas.openxmlformats.org/officeDocument/2006/relationships" xmlns:p="http://schemas.openxmlformats.org/presentationml/2006/main" type="tx">
  <p:cSld name="29_Title and Content">
    <p:bg>
      <p:bgPr>
        <a:solidFill>
          <a:srgbClr val="FFFFFF">
            <a:alpha val="0"/>
          </a:srgbClr>
        </a:solidFill>
        <a:effectLst/>
      </p:bgPr>
    </p:bg>
    <p:spTree>
      <p:nvGrpSpPr>
        <p:cNvPr id="1" name=""/>
        <p:cNvGrpSpPr/>
        <p:nvPr/>
      </p:nvGrpSpPr>
      <p:grpSpPr>
        <a:xfrm>
          <a:off x="0" y="0"/>
          <a:ext cx="0" cy="0"/>
          <a:chOff x="0" y="0"/>
          <a:chExt cx="0" cy="0"/>
        </a:xfrm>
      </p:grpSpPr>
      <p:sp>
        <p:nvSpPr>
          <p:cNvPr id="5392" name="Title Text"/>
          <p:cNvSpPr txBox="1">
            <a:spLocks noGrp="1"/>
          </p:cNvSpPr>
          <p:nvPr>
            <p:ph type="title"/>
          </p:nvPr>
        </p:nvSpPr>
        <p:spPr>
          <a:xfrm>
            <a:off x="457200" y="274685"/>
            <a:ext cx="8229600" cy="1143004"/>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393" name="Body Level One…"/>
          <p:cNvSpPr txBox="1">
            <a:spLocks noGrp="1"/>
          </p:cNvSpPr>
          <p:nvPr>
            <p:ph type="body" idx="1"/>
          </p:nvPr>
        </p:nvSpPr>
        <p:spPr>
          <a:xfrm>
            <a:off x="457200" y="1600246"/>
            <a:ext cx="8229600" cy="4525967"/>
          </a:xfrm>
          <a:prstGeom prst="rect">
            <a:avLst/>
          </a:prstGeom>
        </p:spPr>
        <p:txBody>
          <a:bodyPr lIns="45609" tIns="45609" rIns="45609" bIns="45609"/>
          <a:lstStyle>
            <a:lvl1pPr marL="342068" indent="-342068" defTabSz="912151">
              <a:spcBef>
                <a:spcPts val="600"/>
              </a:spcBef>
              <a:buClr>
                <a:srgbClr val="FFFFFF"/>
              </a:buClr>
              <a:buFont typeface="Verdana"/>
              <a:buChar char="❖"/>
              <a:defRPr sz="2800" b="1">
                <a:solidFill>
                  <a:srgbClr val="CC9900"/>
                </a:solidFill>
                <a:latin typeface="Verdana"/>
                <a:ea typeface="Verdana"/>
                <a:cs typeface="Verdana"/>
                <a:sym typeface="Verdana"/>
              </a:defRPr>
            </a:lvl1pPr>
            <a:lvl2pPr marL="788641" indent="-332557"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2pPr>
            <a:lvl3pPr marL="1178202" indent="-266035"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3pPr>
            <a:lvl4pPr marL="1687484" indent="-319243"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4pPr>
            <a:lvl5pPr marL="2143566" indent="-319240"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394"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78.xml><?xml version="1.0" encoding="utf-8"?>
<p:sldLayout xmlns:a="http://schemas.openxmlformats.org/drawingml/2006/main" xmlns:r="http://schemas.openxmlformats.org/officeDocument/2006/relationships" xmlns:p="http://schemas.openxmlformats.org/presentationml/2006/main" type="tx">
  <p:cSld name="23_Section Header">
    <p:bg>
      <p:bgPr>
        <a:solidFill>
          <a:srgbClr val="FFFFFF">
            <a:alpha val="0"/>
          </a:srgbClr>
        </a:solidFill>
        <a:effectLst/>
      </p:bgPr>
    </p:bg>
    <p:spTree>
      <p:nvGrpSpPr>
        <p:cNvPr id="1" name=""/>
        <p:cNvGrpSpPr/>
        <p:nvPr/>
      </p:nvGrpSpPr>
      <p:grpSpPr>
        <a:xfrm>
          <a:off x="0" y="0"/>
          <a:ext cx="0" cy="0"/>
          <a:chOff x="0" y="0"/>
          <a:chExt cx="0" cy="0"/>
        </a:xfrm>
      </p:grpSpPr>
      <p:sp>
        <p:nvSpPr>
          <p:cNvPr id="5401" name="Title Text"/>
          <p:cNvSpPr txBox="1">
            <a:spLocks noGrp="1"/>
          </p:cNvSpPr>
          <p:nvPr>
            <p:ph type="title"/>
          </p:nvPr>
        </p:nvSpPr>
        <p:spPr>
          <a:xfrm>
            <a:off x="722359" y="4406948"/>
            <a:ext cx="7772404" cy="1362078"/>
          </a:xfrm>
          <a:prstGeom prst="rect">
            <a:avLst/>
          </a:prstGeom>
        </p:spPr>
        <p:txBody>
          <a:bodyPr lIns="45609" tIns="45609" rIns="45609" bIns="45609" anchor="t"/>
          <a:lstStyle>
            <a:lvl1pPr algn="l" defTabSz="912151">
              <a:defRPr sz="4000" b="1" cap="all">
                <a:solidFill>
                  <a:srgbClr val="FFFFFF"/>
                </a:solidFill>
                <a:latin typeface="Verdana"/>
                <a:ea typeface="Verdana"/>
                <a:cs typeface="Verdana"/>
                <a:sym typeface="Verdana"/>
              </a:defRPr>
            </a:lvl1pPr>
          </a:lstStyle>
          <a:p>
            <a:r>
              <a:t>Title Text</a:t>
            </a:r>
          </a:p>
        </p:txBody>
      </p:sp>
      <p:sp>
        <p:nvSpPr>
          <p:cNvPr id="5402" name="Body Level One…"/>
          <p:cNvSpPr txBox="1">
            <a:spLocks noGrp="1"/>
          </p:cNvSpPr>
          <p:nvPr>
            <p:ph type="body" sz="quarter" idx="1"/>
          </p:nvPr>
        </p:nvSpPr>
        <p:spPr>
          <a:xfrm>
            <a:off x="722359" y="2906714"/>
            <a:ext cx="7772404" cy="1500191"/>
          </a:xfrm>
          <a:prstGeom prst="rect">
            <a:avLst/>
          </a:prstGeom>
        </p:spPr>
        <p:txBody>
          <a:bodyPr lIns="45609" tIns="45609" rIns="45609" bIns="45609" anchor="b"/>
          <a:lstStyle>
            <a:lvl1pPr marL="0" indent="0" defTabSz="912151">
              <a:spcBef>
                <a:spcPts val="400"/>
              </a:spcBef>
              <a:buSzTx/>
              <a:buFontTx/>
              <a:buNone/>
              <a:defRPr sz="2000" b="1">
                <a:solidFill>
                  <a:srgbClr val="CC9900"/>
                </a:solidFill>
                <a:latin typeface="Verdana"/>
                <a:ea typeface="Verdana"/>
                <a:cs typeface="Verdana"/>
                <a:sym typeface="Verdana"/>
              </a:defRPr>
            </a:lvl1pPr>
            <a:lvl2pPr marL="0" indent="0" defTabSz="912151">
              <a:spcBef>
                <a:spcPts val="400"/>
              </a:spcBef>
              <a:buSzTx/>
              <a:buFontTx/>
              <a:buNone/>
              <a:defRPr sz="2000" b="1">
                <a:solidFill>
                  <a:srgbClr val="CC9900"/>
                </a:solidFill>
                <a:latin typeface="Verdana"/>
                <a:ea typeface="Verdana"/>
                <a:cs typeface="Verdana"/>
                <a:sym typeface="Verdana"/>
              </a:defRPr>
            </a:lvl2pPr>
            <a:lvl3pPr marL="0" indent="0" defTabSz="912151">
              <a:spcBef>
                <a:spcPts val="400"/>
              </a:spcBef>
              <a:buSzTx/>
              <a:buFontTx/>
              <a:buNone/>
              <a:defRPr sz="2000" b="1">
                <a:solidFill>
                  <a:srgbClr val="CC9900"/>
                </a:solidFill>
                <a:latin typeface="Verdana"/>
                <a:ea typeface="Verdana"/>
                <a:cs typeface="Verdana"/>
                <a:sym typeface="Verdana"/>
              </a:defRPr>
            </a:lvl3pPr>
            <a:lvl4pPr marL="0" indent="0" defTabSz="912151">
              <a:spcBef>
                <a:spcPts val="400"/>
              </a:spcBef>
              <a:buSzTx/>
              <a:buFontTx/>
              <a:buNone/>
              <a:defRPr sz="2000" b="1">
                <a:solidFill>
                  <a:srgbClr val="CC9900"/>
                </a:solidFill>
                <a:latin typeface="Verdana"/>
                <a:ea typeface="Verdana"/>
                <a:cs typeface="Verdana"/>
                <a:sym typeface="Verdana"/>
              </a:defRPr>
            </a:lvl4pPr>
            <a:lvl5pPr marL="0" indent="0" defTabSz="912151">
              <a:spcBef>
                <a:spcPts val="400"/>
              </a:spcBef>
              <a:buSzTx/>
              <a:buFontTx/>
              <a:buNone/>
              <a:defRPr sz="20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403"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79.xml><?xml version="1.0" encoding="utf-8"?>
<p:sldLayout xmlns:a="http://schemas.openxmlformats.org/drawingml/2006/main" xmlns:r="http://schemas.openxmlformats.org/officeDocument/2006/relationships" xmlns:p="http://schemas.openxmlformats.org/presentationml/2006/main" type="tx">
  <p:cSld name="19_Two Content">
    <p:bg>
      <p:bgPr>
        <a:solidFill>
          <a:srgbClr val="FFFFFF">
            <a:alpha val="0"/>
          </a:srgbClr>
        </a:solidFill>
        <a:effectLst/>
      </p:bgPr>
    </p:bg>
    <p:spTree>
      <p:nvGrpSpPr>
        <p:cNvPr id="1" name=""/>
        <p:cNvGrpSpPr/>
        <p:nvPr/>
      </p:nvGrpSpPr>
      <p:grpSpPr>
        <a:xfrm>
          <a:off x="0" y="0"/>
          <a:ext cx="0" cy="0"/>
          <a:chOff x="0" y="0"/>
          <a:chExt cx="0" cy="0"/>
        </a:xfrm>
      </p:grpSpPr>
      <p:sp>
        <p:nvSpPr>
          <p:cNvPr id="5410" name="Title Text"/>
          <p:cNvSpPr txBox="1">
            <a:spLocks noGrp="1"/>
          </p:cNvSpPr>
          <p:nvPr>
            <p:ph type="title"/>
          </p:nvPr>
        </p:nvSpPr>
        <p:spPr>
          <a:xfrm>
            <a:off x="457200" y="274685"/>
            <a:ext cx="8229600" cy="1143004"/>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411" name="Body Level One…"/>
          <p:cNvSpPr txBox="1">
            <a:spLocks noGrp="1"/>
          </p:cNvSpPr>
          <p:nvPr>
            <p:ph type="body" sz="half" idx="1"/>
          </p:nvPr>
        </p:nvSpPr>
        <p:spPr>
          <a:xfrm>
            <a:off x="457200" y="1600246"/>
            <a:ext cx="4038600" cy="4525967"/>
          </a:xfrm>
          <a:prstGeom prst="rect">
            <a:avLst/>
          </a:prstGeom>
        </p:spPr>
        <p:txBody>
          <a:bodyPr lIns="45609" tIns="45609" rIns="45609" bIns="45609"/>
          <a:lstStyle>
            <a:lvl1pPr marL="342068" indent="-342068" defTabSz="912151">
              <a:spcBef>
                <a:spcPts val="600"/>
              </a:spcBef>
              <a:buClr>
                <a:srgbClr val="FFFFFF"/>
              </a:buClr>
              <a:buFont typeface="Verdana"/>
              <a:buChar char="❖"/>
              <a:defRPr sz="2800" b="1">
                <a:solidFill>
                  <a:srgbClr val="CC9900"/>
                </a:solidFill>
                <a:latin typeface="Verdana"/>
                <a:ea typeface="Verdana"/>
                <a:cs typeface="Verdana"/>
                <a:sym typeface="Verdana"/>
              </a:defRPr>
            </a:lvl1pPr>
            <a:lvl2pPr marL="788641" indent="-332557"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2pPr>
            <a:lvl3pPr marL="1231413" indent="-319243"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3pPr>
            <a:lvl4pPr marL="1722964" indent="-354736"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4pPr>
            <a:lvl5pPr marL="2179048" indent="-354736"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412"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80.xml><?xml version="1.0" encoding="utf-8"?>
<p:sldLayout xmlns:a="http://schemas.openxmlformats.org/drawingml/2006/main" xmlns:r="http://schemas.openxmlformats.org/officeDocument/2006/relationships" xmlns:p="http://schemas.openxmlformats.org/presentationml/2006/main" type="tx">
  <p:cSld name="19_Comparison">
    <p:bg>
      <p:bgPr>
        <a:solidFill>
          <a:srgbClr val="FFFFFF">
            <a:alpha val="0"/>
          </a:srgbClr>
        </a:solidFill>
        <a:effectLst/>
      </p:bgPr>
    </p:bg>
    <p:spTree>
      <p:nvGrpSpPr>
        <p:cNvPr id="1" name=""/>
        <p:cNvGrpSpPr/>
        <p:nvPr/>
      </p:nvGrpSpPr>
      <p:grpSpPr>
        <a:xfrm>
          <a:off x="0" y="0"/>
          <a:ext cx="0" cy="0"/>
          <a:chOff x="0" y="0"/>
          <a:chExt cx="0" cy="0"/>
        </a:xfrm>
      </p:grpSpPr>
      <p:sp>
        <p:nvSpPr>
          <p:cNvPr id="5419" name="Title Text"/>
          <p:cNvSpPr txBox="1">
            <a:spLocks noGrp="1"/>
          </p:cNvSpPr>
          <p:nvPr>
            <p:ph type="title"/>
          </p:nvPr>
        </p:nvSpPr>
        <p:spPr>
          <a:xfrm>
            <a:off x="457200" y="274685"/>
            <a:ext cx="8229600" cy="1143004"/>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420" name="Body Level One…"/>
          <p:cNvSpPr txBox="1">
            <a:spLocks noGrp="1"/>
          </p:cNvSpPr>
          <p:nvPr>
            <p:ph type="body" sz="quarter" idx="1"/>
          </p:nvPr>
        </p:nvSpPr>
        <p:spPr>
          <a:xfrm>
            <a:off x="457200" y="1535159"/>
            <a:ext cx="4040188" cy="639766"/>
          </a:xfrm>
          <a:prstGeom prst="rect">
            <a:avLst/>
          </a:prstGeom>
        </p:spPr>
        <p:txBody>
          <a:bodyPr lIns="45609" tIns="45609" rIns="45609" bIns="45609" anchor="b"/>
          <a:lstStyle>
            <a:lvl1pPr marL="0" indent="0" defTabSz="912151">
              <a:spcBef>
                <a:spcPts val="500"/>
              </a:spcBef>
              <a:buSzTx/>
              <a:buFontTx/>
              <a:buNone/>
              <a:defRPr sz="2400" b="1">
                <a:solidFill>
                  <a:srgbClr val="CC9900"/>
                </a:solidFill>
                <a:latin typeface="Verdana"/>
                <a:ea typeface="Verdana"/>
                <a:cs typeface="Verdana"/>
                <a:sym typeface="Verdana"/>
              </a:defRPr>
            </a:lvl1pPr>
            <a:lvl2pPr marL="0" indent="0" defTabSz="912151">
              <a:spcBef>
                <a:spcPts val="500"/>
              </a:spcBef>
              <a:buSzTx/>
              <a:buFontTx/>
              <a:buNone/>
              <a:defRPr sz="2400" b="1">
                <a:solidFill>
                  <a:srgbClr val="CC9900"/>
                </a:solidFill>
                <a:latin typeface="Verdana"/>
                <a:ea typeface="Verdana"/>
                <a:cs typeface="Verdana"/>
                <a:sym typeface="Verdana"/>
              </a:defRPr>
            </a:lvl2pPr>
            <a:lvl3pPr marL="0" indent="0" defTabSz="912151">
              <a:spcBef>
                <a:spcPts val="500"/>
              </a:spcBef>
              <a:buSzTx/>
              <a:buFontTx/>
              <a:buNone/>
              <a:defRPr sz="2400" b="1">
                <a:solidFill>
                  <a:srgbClr val="CC9900"/>
                </a:solidFill>
                <a:latin typeface="Verdana"/>
                <a:ea typeface="Verdana"/>
                <a:cs typeface="Verdana"/>
                <a:sym typeface="Verdana"/>
              </a:defRPr>
            </a:lvl3pPr>
            <a:lvl4pPr marL="0" indent="0" defTabSz="912151">
              <a:spcBef>
                <a:spcPts val="500"/>
              </a:spcBef>
              <a:buSzTx/>
              <a:buFontTx/>
              <a:buNone/>
              <a:defRPr sz="2400" b="1">
                <a:solidFill>
                  <a:srgbClr val="CC9900"/>
                </a:solidFill>
                <a:latin typeface="Verdana"/>
                <a:ea typeface="Verdana"/>
                <a:cs typeface="Verdana"/>
                <a:sym typeface="Verdana"/>
              </a:defRPr>
            </a:lvl4pPr>
            <a:lvl5pPr marL="0" indent="0" defTabSz="912151">
              <a:spcBef>
                <a:spcPts val="500"/>
              </a:spcBef>
              <a:buSzTx/>
              <a:buFontTx/>
              <a:buNone/>
              <a:defRPr sz="24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421" name="Shape 827"/>
          <p:cNvSpPr>
            <a:spLocks noGrp="1"/>
          </p:cNvSpPr>
          <p:nvPr>
            <p:ph type="body" sz="quarter" idx="21"/>
          </p:nvPr>
        </p:nvSpPr>
        <p:spPr>
          <a:xfrm>
            <a:off x="4645026" y="1535158"/>
            <a:ext cx="4041778" cy="639767"/>
          </a:xfrm>
          <a:prstGeom prst="rect">
            <a:avLst/>
          </a:prstGeom>
        </p:spPr>
        <p:txBody>
          <a:bodyPr lIns="45609" tIns="45609" rIns="45609" bIns="45609" anchor="b"/>
          <a:lstStyle/>
          <a:p>
            <a:endParaRPr/>
          </a:p>
        </p:txBody>
      </p:sp>
      <p:sp>
        <p:nvSpPr>
          <p:cNvPr id="5422"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81.xml><?xml version="1.0" encoding="utf-8"?>
<p:sldLayout xmlns:a="http://schemas.openxmlformats.org/drawingml/2006/main" xmlns:r="http://schemas.openxmlformats.org/officeDocument/2006/relationships" xmlns:p="http://schemas.openxmlformats.org/presentationml/2006/main" type="tx">
  <p:cSld name="25_Title Only">
    <p:bg>
      <p:bgPr>
        <a:solidFill>
          <a:srgbClr val="FFFFFF">
            <a:alpha val="0"/>
          </a:srgbClr>
        </a:solidFill>
        <a:effectLst/>
      </p:bgPr>
    </p:bg>
    <p:spTree>
      <p:nvGrpSpPr>
        <p:cNvPr id="1" name=""/>
        <p:cNvGrpSpPr/>
        <p:nvPr/>
      </p:nvGrpSpPr>
      <p:grpSpPr>
        <a:xfrm>
          <a:off x="0" y="0"/>
          <a:ext cx="0" cy="0"/>
          <a:chOff x="0" y="0"/>
          <a:chExt cx="0" cy="0"/>
        </a:xfrm>
      </p:grpSpPr>
      <p:sp>
        <p:nvSpPr>
          <p:cNvPr id="5429" name="Title Text"/>
          <p:cNvSpPr txBox="1">
            <a:spLocks noGrp="1"/>
          </p:cNvSpPr>
          <p:nvPr>
            <p:ph type="title"/>
          </p:nvPr>
        </p:nvSpPr>
        <p:spPr>
          <a:xfrm>
            <a:off x="457200" y="274685"/>
            <a:ext cx="8229600" cy="1143004"/>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430"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82.xml><?xml version="1.0" encoding="utf-8"?>
<p:sldLayout xmlns:a="http://schemas.openxmlformats.org/drawingml/2006/main" xmlns:r="http://schemas.openxmlformats.org/officeDocument/2006/relationships" xmlns:p="http://schemas.openxmlformats.org/presentationml/2006/main" type="tx">
  <p:cSld name="41_Blank">
    <p:bg>
      <p:bgPr>
        <a:solidFill>
          <a:srgbClr val="FFFFFF">
            <a:alpha val="0"/>
          </a:srgbClr>
        </a:solidFill>
        <a:effectLst/>
      </p:bgPr>
    </p:bg>
    <p:spTree>
      <p:nvGrpSpPr>
        <p:cNvPr id="1" name=""/>
        <p:cNvGrpSpPr/>
        <p:nvPr/>
      </p:nvGrpSpPr>
      <p:grpSpPr>
        <a:xfrm>
          <a:off x="0" y="0"/>
          <a:ext cx="0" cy="0"/>
          <a:chOff x="0" y="0"/>
          <a:chExt cx="0" cy="0"/>
        </a:xfrm>
      </p:grpSpPr>
      <p:sp>
        <p:nvSpPr>
          <p:cNvPr id="5437"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83.xml><?xml version="1.0" encoding="utf-8"?>
<p:sldLayout xmlns:a="http://schemas.openxmlformats.org/drawingml/2006/main" xmlns:r="http://schemas.openxmlformats.org/officeDocument/2006/relationships" xmlns:p="http://schemas.openxmlformats.org/presentationml/2006/main" type="tx">
  <p:cSld name="7_Blank 0">
    <p:bg>
      <p:bgPr>
        <a:solidFill>
          <a:srgbClr val="FFFFFF">
            <a:alpha val="0"/>
          </a:srgbClr>
        </a:solidFill>
        <a:effectLst/>
      </p:bgPr>
    </p:bg>
    <p:spTree>
      <p:nvGrpSpPr>
        <p:cNvPr id="1" name=""/>
        <p:cNvGrpSpPr/>
        <p:nvPr/>
      </p:nvGrpSpPr>
      <p:grpSpPr>
        <a:xfrm>
          <a:off x="0" y="0"/>
          <a:ext cx="0" cy="0"/>
          <a:chOff x="0" y="0"/>
          <a:chExt cx="0" cy="0"/>
        </a:xfrm>
      </p:grpSpPr>
      <p:sp>
        <p:nvSpPr>
          <p:cNvPr id="5444"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84.xml><?xml version="1.0" encoding="utf-8"?>
<p:sldLayout xmlns:a="http://schemas.openxmlformats.org/drawingml/2006/main" xmlns:r="http://schemas.openxmlformats.org/officeDocument/2006/relationships" xmlns:p="http://schemas.openxmlformats.org/presentationml/2006/main" type="tx">
  <p:cSld name="20_Content with Caption">
    <p:bg>
      <p:bgPr>
        <a:solidFill>
          <a:srgbClr val="FFFFFF">
            <a:alpha val="0"/>
          </a:srgbClr>
        </a:solidFill>
        <a:effectLst/>
      </p:bgPr>
    </p:bg>
    <p:spTree>
      <p:nvGrpSpPr>
        <p:cNvPr id="1" name=""/>
        <p:cNvGrpSpPr/>
        <p:nvPr/>
      </p:nvGrpSpPr>
      <p:grpSpPr>
        <a:xfrm>
          <a:off x="0" y="0"/>
          <a:ext cx="0" cy="0"/>
          <a:chOff x="0" y="0"/>
          <a:chExt cx="0" cy="0"/>
        </a:xfrm>
      </p:grpSpPr>
      <p:sp>
        <p:nvSpPr>
          <p:cNvPr id="5451" name="Title Text"/>
          <p:cNvSpPr txBox="1">
            <a:spLocks noGrp="1"/>
          </p:cNvSpPr>
          <p:nvPr>
            <p:ph type="title"/>
          </p:nvPr>
        </p:nvSpPr>
        <p:spPr>
          <a:xfrm>
            <a:off x="457200" y="273050"/>
            <a:ext cx="3008316" cy="1162050"/>
          </a:xfrm>
          <a:prstGeom prst="rect">
            <a:avLst/>
          </a:prstGeom>
        </p:spPr>
        <p:txBody>
          <a:bodyPr lIns="45609" tIns="45609" rIns="45609" bIns="45609" anchor="b"/>
          <a:lstStyle>
            <a:lvl1pPr algn="l" defTabSz="912151">
              <a:defRPr sz="2000" b="1">
                <a:solidFill>
                  <a:srgbClr val="FFFFFF"/>
                </a:solidFill>
                <a:latin typeface="Verdana"/>
                <a:ea typeface="Verdana"/>
                <a:cs typeface="Verdana"/>
                <a:sym typeface="Verdana"/>
              </a:defRPr>
            </a:lvl1pPr>
          </a:lstStyle>
          <a:p>
            <a:r>
              <a:t>Title Text</a:t>
            </a:r>
          </a:p>
        </p:txBody>
      </p:sp>
      <p:sp>
        <p:nvSpPr>
          <p:cNvPr id="5452" name="Body Level One…"/>
          <p:cNvSpPr txBox="1">
            <a:spLocks noGrp="1"/>
          </p:cNvSpPr>
          <p:nvPr>
            <p:ph type="body" idx="1"/>
          </p:nvPr>
        </p:nvSpPr>
        <p:spPr>
          <a:xfrm>
            <a:off x="3575050" y="273098"/>
            <a:ext cx="5111750" cy="5853113"/>
          </a:xfrm>
          <a:prstGeom prst="rect">
            <a:avLst/>
          </a:prstGeom>
        </p:spPr>
        <p:txBody>
          <a:bodyPr lIns="45609" tIns="45609" rIns="45609" bIns="45609"/>
          <a:lstStyle>
            <a:lvl1pPr marL="342068" indent="-342068" defTabSz="912151">
              <a:buClr>
                <a:srgbClr val="FFFFFF"/>
              </a:buClr>
              <a:buFont typeface="Verdana"/>
              <a:buChar char="❖"/>
              <a:defRPr b="1">
                <a:solidFill>
                  <a:srgbClr val="CC9900"/>
                </a:solidFill>
                <a:latin typeface="Verdana"/>
                <a:ea typeface="Verdana"/>
                <a:cs typeface="Verdana"/>
                <a:sym typeface="Verdana"/>
              </a:defRPr>
            </a:lvl1pPr>
            <a:lvl2pPr marL="781851" indent="-325774" defTabSz="912151">
              <a:buClr>
                <a:srgbClr val="FFFFFF"/>
              </a:buClr>
              <a:buSzPct val="60000"/>
              <a:buFont typeface="Verdana"/>
              <a:buChar char="■"/>
              <a:defRPr b="1">
                <a:solidFill>
                  <a:srgbClr val="CC9900"/>
                </a:solidFill>
                <a:latin typeface="Verdana"/>
                <a:ea typeface="Verdana"/>
                <a:cs typeface="Verdana"/>
                <a:sym typeface="Verdana"/>
              </a:defRPr>
            </a:lvl2pPr>
            <a:lvl3pPr marL="1216209" indent="-304053" defTabSz="912151">
              <a:buClr>
                <a:srgbClr val="FFFFFF"/>
              </a:buClr>
              <a:buSzPct val="60000"/>
              <a:buFont typeface="Verdana"/>
              <a:buChar char="■"/>
              <a:defRPr b="1">
                <a:solidFill>
                  <a:srgbClr val="CC9900"/>
                </a:solidFill>
                <a:latin typeface="Verdana"/>
                <a:ea typeface="Verdana"/>
                <a:cs typeface="Verdana"/>
                <a:sym typeface="Verdana"/>
              </a:defRPr>
            </a:lvl3pPr>
            <a:lvl4pPr marL="1733092" indent="-364850" defTabSz="912151">
              <a:buClr>
                <a:srgbClr val="FFFFFF"/>
              </a:buClr>
              <a:buSzPct val="60000"/>
              <a:buFont typeface="Verdana"/>
              <a:buChar char="■"/>
              <a:defRPr b="1">
                <a:solidFill>
                  <a:srgbClr val="CC9900"/>
                </a:solidFill>
                <a:latin typeface="Verdana"/>
                <a:ea typeface="Verdana"/>
                <a:cs typeface="Verdana"/>
                <a:sym typeface="Verdana"/>
              </a:defRPr>
            </a:lvl4pPr>
            <a:lvl5pPr marL="2189176" indent="-364850" defTabSz="912151">
              <a:buClr>
                <a:srgbClr val="FFFFFF"/>
              </a:buClr>
              <a:buSzPct val="60000"/>
              <a:buFont typeface="Verdana"/>
              <a:buChar char="■"/>
              <a:defRPr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453" name="Shape 859"/>
          <p:cNvSpPr>
            <a:spLocks noGrp="1"/>
          </p:cNvSpPr>
          <p:nvPr>
            <p:ph type="body" sz="half" idx="21"/>
          </p:nvPr>
        </p:nvSpPr>
        <p:spPr>
          <a:xfrm>
            <a:off x="457201" y="1435101"/>
            <a:ext cx="3008317" cy="4691063"/>
          </a:xfrm>
          <a:prstGeom prst="rect">
            <a:avLst/>
          </a:prstGeom>
        </p:spPr>
        <p:txBody>
          <a:bodyPr lIns="45609" tIns="45609" rIns="45609" bIns="45609"/>
          <a:lstStyle/>
          <a:p>
            <a:endParaRPr/>
          </a:p>
        </p:txBody>
      </p:sp>
      <p:sp>
        <p:nvSpPr>
          <p:cNvPr id="5454"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85.xml><?xml version="1.0" encoding="utf-8"?>
<p:sldLayout xmlns:a="http://schemas.openxmlformats.org/drawingml/2006/main" xmlns:r="http://schemas.openxmlformats.org/officeDocument/2006/relationships" xmlns:p="http://schemas.openxmlformats.org/presentationml/2006/main" type="tx">
  <p:cSld name="26_Picture with Caption">
    <p:bg>
      <p:bgPr>
        <a:solidFill>
          <a:srgbClr val="FFFFFF">
            <a:alpha val="0"/>
          </a:srgbClr>
        </a:solidFill>
        <a:effectLst/>
      </p:bgPr>
    </p:bg>
    <p:spTree>
      <p:nvGrpSpPr>
        <p:cNvPr id="1" name=""/>
        <p:cNvGrpSpPr/>
        <p:nvPr/>
      </p:nvGrpSpPr>
      <p:grpSpPr>
        <a:xfrm>
          <a:off x="0" y="0"/>
          <a:ext cx="0" cy="0"/>
          <a:chOff x="0" y="0"/>
          <a:chExt cx="0" cy="0"/>
        </a:xfrm>
      </p:grpSpPr>
      <p:sp>
        <p:nvSpPr>
          <p:cNvPr id="5461" name="Title Text"/>
          <p:cNvSpPr txBox="1">
            <a:spLocks noGrp="1"/>
          </p:cNvSpPr>
          <p:nvPr>
            <p:ph type="title"/>
          </p:nvPr>
        </p:nvSpPr>
        <p:spPr>
          <a:xfrm>
            <a:off x="1792334" y="4800600"/>
            <a:ext cx="5486406" cy="566738"/>
          </a:xfrm>
          <a:prstGeom prst="rect">
            <a:avLst/>
          </a:prstGeom>
        </p:spPr>
        <p:txBody>
          <a:bodyPr lIns="45609" tIns="45609" rIns="45609" bIns="45609" anchor="b"/>
          <a:lstStyle>
            <a:lvl1pPr algn="l" defTabSz="912151">
              <a:defRPr sz="2000" b="1">
                <a:solidFill>
                  <a:srgbClr val="FFFFFF"/>
                </a:solidFill>
                <a:latin typeface="Verdana"/>
                <a:ea typeface="Verdana"/>
                <a:cs typeface="Verdana"/>
                <a:sym typeface="Verdana"/>
              </a:defRPr>
            </a:lvl1pPr>
          </a:lstStyle>
          <a:p>
            <a:r>
              <a:t>Title Text</a:t>
            </a:r>
          </a:p>
        </p:txBody>
      </p:sp>
      <p:sp>
        <p:nvSpPr>
          <p:cNvPr id="5462" name="Shape 868"/>
          <p:cNvSpPr>
            <a:spLocks noGrp="1"/>
          </p:cNvSpPr>
          <p:nvPr>
            <p:ph type="pic" sz="half" idx="21"/>
          </p:nvPr>
        </p:nvSpPr>
        <p:spPr>
          <a:xfrm>
            <a:off x="1792334" y="612775"/>
            <a:ext cx="5486406" cy="4114800"/>
          </a:xfrm>
          <a:prstGeom prst="rect">
            <a:avLst/>
          </a:prstGeom>
        </p:spPr>
        <p:txBody>
          <a:bodyPr lIns="91439" tIns="45719" rIns="91439" bIns="45719">
            <a:noAutofit/>
          </a:bodyPr>
          <a:lstStyle/>
          <a:p>
            <a:endParaRPr/>
          </a:p>
        </p:txBody>
      </p:sp>
      <p:sp>
        <p:nvSpPr>
          <p:cNvPr id="5463" name="Body Level One…"/>
          <p:cNvSpPr txBox="1">
            <a:spLocks noGrp="1"/>
          </p:cNvSpPr>
          <p:nvPr>
            <p:ph type="body" sz="quarter" idx="1"/>
          </p:nvPr>
        </p:nvSpPr>
        <p:spPr>
          <a:xfrm>
            <a:off x="1792334" y="5367337"/>
            <a:ext cx="5486406" cy="804866"/>
          </a:xfrm>
          <a:prstGeom prst="rect">
            <a:avLst/>
          </a:prstGeom>
        </p:spPr>
        <p:txBody>
          <a:bodyPr lIns="45609" tIns="45609" rIns="45609" bIns="45609"/>
          <a:lstStyle>
            <a:lvl1pPr marL="0" indent="0" defTabSz="912151">
              <a:spcBef>
                <a:spcPts val="300"/>
              </a:spcBef>
              <a:buSzTx/>
              <a:buFontTx/>
              <a:buNone/>
              <a:defRPr sz="1400" b="1">
                <a:solidFill>
                  <a:srgbClr val="CC9900"/>
                </a:solidFill>
                <a:latin typeface="Verdana"/>
                <a:ea typeface="Verdana"/>
                <a:cs typeface="Verdana"/>
                <a:sym typeface="Verdana"/>
              </a:defRPr>
            </a:lvl1pPr>
            <a:lvl2pPr marL="0" indent="0" defTabSz="912151">
              <a:spcBef>
                <a:spcPts val="300"/>
              </a:spcBef>
              <a:buSzTx/>
              <a:buFontTx/>
              <a:buNone/>
              <a:defRPr sz="1400" b="1">
                <a:solidFill>
                  <a:srgbClr val="CC9900"/>
                </a:solidFill>
                <a:latin typeface="Verdana"/>
                <a:ea typeface="Verdana"/>
                <a:cs typeface="Verdana"/>
                <a:sym typeface="Verdana"/>
              </a:defRPr>
            </a:lvl2pPr>
            <a:lvl3pPr marL="0" indent="0" defTabSz="912151">
              <a:spcBef>
                <a:spcPts val="300"/>
              </a:spcBef>
              <a:buSzTx/>
              <a:buFontTx/>
              <a:buNone/>
              <a:defRPr sz="1400" b="1">
                <a:solidFill>
                  <a:srgbClr val="CC9900"/>
                </a:solidFill>
                <a:latin typeface="Verdana"/>
                <a:ea typeface="Verdana"/>
                <a:cs typeface="Verdana"/>
                <a:sym typeface="Verdana"/>
              </a:defRPr>
            </a:lvl3pPr>
            <a:lvl4pPr marL="0" indent="0" defTabSz="912151">
              <a:spcBef>
                <a:spcPts val="300"/>
              </a:spcBef>
              <a:buSzTx/>
              <a:buFontTx/>
              <a:buNone/>
              <a:defRPr sz="1400" b="1">
                <a:solidFill>
                  <a:srgbClr val="CC9900"/>
                </a:solidFill>
                <a:latin typeface="Verdana"/>
                <a:ea typeface="Verdana"/>
                <a:cs typeface="Verdana"/>
                <a:sym typeface="Verdana"/>
              </a:defRPr>
            </a:lvl4pPr>
            <a:lvl5pPr marL="0" indent="0" defTabSz="912151">
              <a:spcBef>
                <a:spcPts val="300"/>
              </a:spcBef>
              <a:buSzTx/>
              <a:buFontTx/>
              <a:buNone/>
              <a:defRPr sz="14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464"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86.xml><?xml version="1.0" encoding="utf-8"?>
<p:sldLayout xmlns:a="http://schemas.openxmlformats.org/drawingml/2006/main" xmlns:r="http://schemas.openxmlformats.org/officeDocument/2006/relationships" xmlns:p="http://schemas.openxmlformats.org/presentationml/2006/main" type="tx">
  <p:cSld name="6_Title and Vertical Text">
    <p:bg>
      <p:bgPr>
        <a:solidFill>
          <a:srgbClr val="FFFFFF">
            <a:alpha val="0"/>
          </a:srgbClr>
        </a:solidFill>
        <a:effectLst/>
      </p:bgPr>
    </p:bg>
    <p:spTree>
      <p:nvGrpSpPr>
        <p:cNvPr id="1" name=""/>
        <p:cNvGrpSpPr/>
        <p:nvPr/>
      </p:nvGrpSpPr>
      <p:grpSpPr>
        <a:xfrm>
          <a:off x="0" y="0"/>
          <a:ext cx="0" cy="0"/>
          <a:chOff x="0" y="0"/>
          <a:chExt cx="0" cy="0"/>
        </a:xfrm>
      </p:grpSpPr>
      <p:sp>
        <p:nvSpPr>
          <p:cNvPr id="5471" name="Title Text"/>
          <p:cNvSpPr txBox="1">
            <a:spLocks noGrp="1"/>
          </p:cNvSpPr>
          <p:nvPr>
            <p:ph type="title"/>
          </p:nvPr>
        </p:nvSpPr>
        <p:spPr>
          <a:xfrm>
            <a:off x="457200" y="274685"/>
            <a:ext cx="8229600" cy="1143004"/>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472" name="Body Level One…"/>
          <p:cNvSpPr txBox="1">
            <a:spLocks noGrp="1"/>
          </p:cNvSpPr>
          <p:nvPr>
            <p:ph type="body" idx="1"/>
          </p:nvPr>
        </p:nvSpPr>
        <p:spPr>
          <a:xfrm>
            <a:off x="457200" y="1600246"/>
            <a:ext cx="8229600" cy="4525967"/>
          </a:xfrm>
          <a:prstGeom prst="rect">
            <a:avLst/>
          </a:prstGeom>
        </p:spPr>
        <p:txBody>
          <a:bodyPr lIns="45609" tIns="45609" rIns="45609" bIns="45609"/>
          <a:lstStyle>
            <a:lvl1pPr marL="342068" indent="-342068" defTabSz="912151">
              <a:spcBef>
                <a:spcPts val="600"/>
              </a:spcBef>
              <a:buClr>
                <a:srgbClr val="FFFFFF"/>
              </a:buClr>
              <a:buFont typeface="Verdana"/>
              <a:buChar char="❖"/>
              <a:defRPr sz="2800" b="1">
                <a:solidFill>
                  <a:srgbClr val="CC9900"/>
                </a:solidFill>
                <a:latin typeface="Verdana"/>
                <a:ea typeface="Verdana"/>
                <a:cs typeface="Verdana"/>
                <a:sym typeface="Verdana"/>
              </a:defRPr>
            </a:lvl1pPr>
            <a:lvl2pPr marL="788641" indent="-332557"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2pPr>
            <a:lvl3pPr marL="1178202" indent="-266035"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3pPr>
            <a:lvl4pPr marL="1687484" indent="-319243"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4pPr>
            <a:lvl5pPr marL="2143566" indent="-319240"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473"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87.xml><?xml version="1.0" encoding="utf-8"?>
<p:sldLayout xmlns:a="http://schemas.openxmlformats.org/drawingml/2006/main" xmlns:r="http://schemas.openxmlformats.org/officeDocument/2006/relationships" xmlns:p="http://schemas.openxmlformats.org/presentationml/2006/main" type="tx">
  <p:cSld name="16_Vertical Title and Text">
    <p:bg>
      <p:bgPr>
        <a:solidFill>
          <a:srgbClr val="FFFFFF">
            <a:alpha val="0"/>
          </a:srgbClr>
        </a:solidFill>
        <a:effectLst/>
      </p:bgPr>
    </p:bg>
    <p:spTree>
      <p:nvGrpSpPr>
        <p:cNvPr id="1" name=""/>
        <p:cNvGrpSpPr/>
        <p:nvPr/>
      </p:nvGrpSpPr>
      <p:grpSpPr>
        <a:xfrm>
          <a:off x="0" y="0"/>
          <a:ext cx="0" cy="0"/>
          <a:chOff x="0" y="0"/>
          <a:chExt cx="0" cy="0"/>
        </a:xfrm>
      </p:grpSpPr>
      <p:sp>
        <p:nvSpPr>
          <p:cNvPr id="5480" name="Title Text"/>
          <p:cNvSpPr txBox="1">
            <a:spLocks noGrp="1"/>
          </p:cNvSpPr>
          <p:nvPr>
            <p:ph type="title"/>
          </p:nvPr>
        </p:nvSpPr>
        <p:spPr>
          <a:xfrm>
            <a:off x="6629400" y="274638"/>
            <a:ext cx="2057400" cy="5851527"/>
          </a:xfrm>
          <a:prstGeom prst="rect">
            <a:avLst/>
          </a:prstGeom>
        </p:spPr>
        <p:txBody>
          <a:bodyPr lIns="45609" tIns="45609" rIns="45609" bIns="45609" anchor="t"/>
          <a:lstStyle>
            <a:lvl1pPr algn="l" defTabSz="912151">
              <a:defRPr sz="3200" b="1">
                <a:solidFill>
                  <a:srgbClr val="FFFFFF"/>
                </a:solidFill>
                <a:latin typeface="Verdana"/>
                <a:ea typeface="Verdana"/>
                <a:cs typeface="Verdana"/>
                <a:sym typeface="Verdana"/>
              </a:defRPr>
            </a:lvl1pPr>
          </a:lstStyle>
          <a:p>
            <a:r>
              <a:t>Title Text</a:t>
            </a:r>
          </a:p>
        </p:txBody>
      </p:sp>
      <p:sp>
        <p:nvSpPr>
          <p:cNvPr id="5481" name="Body Level One…"/>
          <p:cNvSpPr txBox="1">
            <a:spLocks noGrp="1"/>
          </p:cNvSpPr>
          <p:nvPr>
            <p:ph type="body" idx="1"/>
          </p:nvPr>
        </p:nvSpPr>
        <p:spPr>
          <a:xfrm>
            <a:off x="457200" y="274638"/>
            <a:ext cx="6019800" cy="5851527"/>
          </a:xfrm>
          <a:prstGeom prst="rect">
            <a:avLst/>
          </a:prstGeom>
        </p:spPr>
        <p:txBody>
          <a:bodyPr lIns="45609" tIns="45609" rIns="45609" bIns="45609"/>
          <a:lstStyle>
            <a:lvl1pPr marL="342068" indent="-342068" defTabSz="912151">
              <a:spcBef>
                <a:spcPts val="600"/>
              </a:spcBef>
              <a:buClr>
                <a:srgbClr val="FFFFFF"/>
              </a:buClr>
              <a:buFont typeface="Verdana"/>
              <a:buChar char="❖"/>
              <a:defRPr sz="2800" b="1">
                <a:solidFill>
                  <a:srgbClr val="CC9900"/>
                </a:solidFill>
                <a:latin typeface="Verdana"/>
                <a:ea typeface="Verdana"/>
                <a:cs typeface="Verdana"/>
                <a:sym typeface="Verdana"/>
              </a:defRPr>
            </a:lvl1pPr>
            <a:lvl2pPr marL="788641" indent="-332557"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2pPr>
            <a:lvl3pPr marL="1178202" indent="-266035"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3pPr>
            <a:lvl4pPr marL="1687484" indent="-319243"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4pPr>
            <a:lvl5pPr marL="2143566" indent="-319240" defTabSz="912151">
              <a:spcBef>
                <a:spcPts val="600"/>
              </a:spcBef>
              <a:buClr>
                <a:srgbClr val="FFFFFF"/>
              </a:buClr>
              <a:buSzPct val="60000"/>
              <a:buFont typeface="Verdana"/>
              <a:buChar char="■"/>
              <a:defRPr sz="28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482" name="Slide Number"/>
          <p:cNvSpPr txBox="1">
            <a:spLocks noGrp="1"/>
          </p:cNvSpPr>
          <p:nvPr>
            <p:ph type="sldNum" sz="quarter" idx="2"/>
          </p:nvPr>
        </p:nvSpPr>
        <p:spPr>
          <a:xfrm>
            <a:off x="3276605" y="6477001"/>
            <a:ext cx="297693" cy="281719"/>
          </a:xfrm>
          <a:prstGeom prst="rect">
            <a:avLst/>
          </a:prstGeom>
        </p:spPr>
        <p:txBody>
          <a:bodyPr lIns="45609" tIns="45609" rIns="45609" bIns="45609" anchor="t"/>
          <a:lstStyle>
            <a:lvl1pPr algn="l" defTabSz="912151">
              <a:spcBef>
                <a:spcPts val="14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588.xml><?xml version="1.0" encoding="utf-8"?>
<p:sldLayout xmlns:a="http://schemas.openxmlformats.org/drawingml/2006/main" xmlns:r="http://schemas.openxmlformats.org/officeDocument/2006/relationships" xmlns:p="http://schemas.openxmlformats.org/presentationml/2006/main" type="tx">
  <p:cSld name="42_Title Slide">
    <p:bg>
      <p:bgPr>
        <a:solidFill>
          <a:srgbClr val="FFFFFF">
            <a:alpha val="0"/>
          </a:srgbClr>
        </a:solidFill>
        <a:effectLst/>
      </p:bgPr>
    </p:bg>
    <p:spTree>
      <p:nvGrpSpPr>
        <p:cNvPr id="1" name=""/>
        <p:cNvGrpSpPr/>
        <p:nvPr/>
      </p:nvGrpSpPr>
      <p:grpSpPr>
        <a:xfrm>
          <a:off x="0" y="0"/>
          <a:ext cx="0" cy="0"/>
          <a:chOff x="0" y="0"/>
          <a:chExt cx="0" cy="0"/>
        </a:xfrm>
      </p:grpSpPr>
      <p:sp>
        <p:nvSpPr>
          <p:cNvPr id="5489" name="Title Text"/>
          <p:cNvSpPr txBox="1">
            <a:spLocks noGrp="1"/>
          </p:cNvSpPr>
          <p:nvPr>
            <p:ph type="title"/>
          </p:nvPr>
        </p:nvSpPr>
        <p:spPr>
          <a:xfrm>
            <a:off x="422078" y="1371600"/>
            <a:ext cx="8229601" cy="1828800"/>
          </a:xfrm>
          <a:prstGeom prst="rect">
            <a:avLst/>
          </a:prstGeom>
        </p:spPr>
        <p:txBody>
          <a:bodyPr lIns="0" tIns="0" rIns="0" bIns="0" anchor="b"/>
          <a:lstStyle>
            <a:lvl1pPr defTabSz="912151">
              <a:defRPr sz="4800" b="1" cap="all">
                <a:solidFill>
                  <a:srgbClr val="E8D38A"/>
                </a:solidFill>
                <a:effectLst>
                  <a:outerShdw blurRad="127000" dist="200000" dir="2700000" rotWithShape="0">
                    <a:srgbClr val="000000">
                      <a:alpha val="30000"/>
                    </a:srgbClr>
                  </a:outerShdw>
                </a:effectLst>
                <a:latin typeface="Lucida Sans"/>
                <a:ea typeface="Lucida Sans"/>
                <a:cs typeface="Lucida Sans"/>
                <a:sym typeface="Lucida Sans"/>
              </a:defRPr>
            </a:lvl1pPr>
          </a:lstStyle>
          <a:p>
            <a:r>
              <a:t>Title Text</a:t>
            </a:r>
          </a:p>
        </p:txBody>
      </p:sp>
      <p:sp>
        <p:nvSpPr>
          <p:cNvPr id="5490" name="Body Level One…"/>
          <p:cNvSpPr txBox="1">
            <a:spLocks noGrp="1"/>
          </p:cNvSpPr>
          <p:nvPr>
            <p:ph type="body" sz="quarter" idx="1"/>
          </p:nvPr>
        </p:nvSpPr>
        <p:spPr>
          <a:xfrm>
            <a:off x="1371600" y="3331698"/>
            <a:ext cx="6400800" cy="1752604"/>
          </a:xfrm>
          <a:prstGeom prst="rect">
            <a:avLst/>
          </a:prstGeom>
        </p:spPr>
        <p:txBody>
          <a:bodyPr lIns="45609" tIns="45609" rIns="45609" bIns="45609"/>
          <a:lstStyle>
            <a:lvl1pPr marL="0" indent="0" algn="ctr" defTabSz="912151">
              <a:spcBef>
                <a:spcPts val="600"/>
              </a:spcBef>
              <a:buSzTx/>
              <a:buFontTx/>
              <a:buNone/>
              <a:defRPr sz="2800">
                <a:solidFill>
                  <a:srgbClr val="FFFFFF"/>
                </a:solidFill>
                <a:latin typeface="Book Antiqua"/>
                <a:ea typeface="Book Antiqua"/>
                <a:cs typeface="Book Antiqua"/>
                <a:sym typeface="Book Antiqua"/>
              </a:defRPr>
            </a:lvl1pPr>
            <a:lvl2pPr marL="0" indent="0" algn="ctr" defTabSz="912151">
              <a:spcBef>
                <a:spcPts val="600"/>
              </a:spcBef>
              <a:buSzTx/>
              <a:buFontTx/>
              <a:buNone/>
              <a:defRPr sz="2800">
                <a:solidFill>
                  <a:srgbClr val="FFFFFF"/>
                </a:solidFill>
                <a:latin typeface="Book Antiqua"/>
                <a:ea typeface="Book Antiqua"/>
                <a:cs typeface="Book Antiqua"/>
                <a:sym typeface="Book Antiqua"/>
              </a:defRPr>
            </a:lvl2pPr>
            <a:lvl3pPr marL="0" indent="0" algn="ctr" defTabSz="912151">
              <a:spcBef>
                <a:spcPts val="600"/>
              </a:spcBef>
              <a:buSzTx/>
              <a:buFontTx/>
              <a:buNone/>
              <a:defRPr sz="2800">
                <a:solidFill>
                  <a:srgbClr val="FFFFFF"/>
                </a:solidFill>
                <a:latin typeface="Book Antiqua"/>
                <a:ea typeface="Book Antiqua"/>
                <a:cs typeface="Book Antiqua"/>
                <a:sym typeface="Book Antiqua"/>
              </a:defRPr>
            </a:lvl3pPr>
            <a:lvl4pPr marL="0" indent="0" algn="ctr" defTabSz="912151">
              <a:spcBef>
                <a:spcPts val="600"/>
              </a:spcBef>
              <a:buSzTx/>
              <a:buFontTx/>
              <a:buNone/>
              <a:defRPr sz="2800">
                <a:solidFill>
                  <a:srgbClr val="FFFFFF"/>
                </a:solidFill>
                <a:latin typeface="Book Antiqua"/>
                <a:ea typeface="Book Antiqua"/>
                <a:cs typeface="Book Antiqua"/>
                <a:sym typeface="Book Antiqua"/>
              </a:defRPr>
            </a:lvl4pPr>
            <a:lvl5pPr marL="0" indent="0" algn="ctr" defTabSz="912151">
              <a:spcBef>
                <a:spcPts val="600"/>
              </a:spcBef>
              <a:buSzTx/>
              <a:buFontTx/>
              <a:buNone/>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5491"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589.xml><?xml version="1.0" encoding="utf-8"?>
<p:sldLayout xmlns:a="http://schemas.openxmlformats.org/drawingml/2006/main" xmlns:r="http://schemas.openxmlformats.org/officeDocument/2006/relationships" xmlns:p="http://schemas.openxmlformats.org/presentationml/2006/main" type="tx">
  <p:cSld name="30_Title and Content">
    <p:bg>
      <p:bgPr>
        <a:solidFill>
          <a:srgbClr val="FFFFFF">
            <a:alpha val="0"/>
          </a:srgbClr>
        </a:solidFill>
        <a:effectLst/>
      </p:bgPr>
    </p:bg>
    <p:spTree>
      <p:nvGrpSpPr>
        <p:cNvPr id="1" name=""/>
        <p:cNvGrpSpPr/>
        <p:nvPr/>
      </p:nvGrpSpPr>
      <p:grpSpPr>
        <a:xfrm>
          <a:off x="0" y="0"/>
          <a:ext cx="0" cy="0"/>
          <a:chOff x="0" y="0"/>
          <a:chExt cx="0" cy="0"/>
        </a:xfrm>
      </p:grpSpPr>
      <p:sp>
        <p:nvSpPr>
          <p:cNvPr id="5498"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defRPr sz="4100" b="1">
                <a:solidFill>
                  <a:srgbClr val="E8D3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5499" name="Body Level One…"/>
          <p:cNvSpPr txBox="1">
            <a:spLocks noGrp="1"/>
          </p:cNvSpPr>
          <p:nvPr>
            <p:ph type="body" idx="1"/>
          </p:nvPr>
        </p:nvSpPr>
        <p:spPr>
          <a:xfrm>
            <a:off x="457200" y="1600200"/>
            <a:ext cx="8229600" cy="4709160"/>
          </a:xfrm>
          <a:prstGeom prst="rect">
            <a:avLst/>
          </a:prstGeom>
        </p:spPr>
        <p:txBody>
          <a:bodyPr lIns="45609" tIns="45609" rIns="45609" bIns="45609"/>
          <a:lstStyle>
            <a:lvl1pPr marL="547296" indent="-410471" defTabSz="912151">
              <a:spcBef>
                <a:spcPts val="600"/>
              </a:spcBef>
              <a:buClr>
                <a:srgbClr val="F9F9F9"/>
              </a:buClr>
              <a:buSzPct val="65000"/>
              <a:buFont typeface="Book Antiqua"/>
              <a:buChar char="¨"/>
              <a:defRPr sz="2800">
                <a:solidFill>
                  <a:srgbClr val="FFFFFF"/>
                </a:solidFill>
                <a:latin typeface="Book Antiqua"/>
                <a:ea typeface="Book Antiqua"/>
                <a:cs typeface="Book Antiqua"/>
                <a:sym typeface="Book Antiqua"/>
              </a:defRPr>
            </a:lvl1pPr>
            <a:lvl2pPr marL="913670" indent="-329891" defTabSz="912151">
              <a:spcBef>
                <a:spcPts val="600"/>
              </a:spcBef>
              <a:buClr>
                <a:srgbClr val="F9F9F9"/>
              </a:buClr>
              <a:buSzPct val="80000"/>
              <a:buFont typeface="Book Antiqua"/>
              <a:buChar char="◼"/>
              <a:defRPr sz="2800">
                <a:solidFill>
                  <a:srgbClr val="FFFFFF"/>
                </a:solidFill>
                <a:latin typeface="Book Antiqua"/>
                <a:ea typeface="Book Antiqua"/>
                <a:cs typeface="Book Antiqua"/>
                <a:sym typeface="Book Antiqua"/>
              </a:defRPr>
            </a:lvl2pPr>
            <a:lvl3pPr marL="1193272" indent="-290225" defTabSz="912151">
              <a:spcBef>
                <a:spcPts val="600"/>
              </a:spcBef>
              <a:buClr>
                <a:srgbClr val="F9F9F9"/>
              </a:buClr>
              <a:buSzPct val="95000"/>
              <a:buFont typeface="Book Antiqua"/>
              <a:buChar char="▫"/>
              <a:defRPr sz="2800">
                <a:solidFill>
                  <a:srgbClr val="FFFFFF"/>
                </a:solidFill>
                <a:latin typeface="Book Antiqua"/>
                <a:ea typeface="Book Antiqua"/>
                <a:cs typeface="Book Antiqua"/>
                <a:sym typeface="Book Antiqua"/>
              </a:defRPr>
            </a:lvl3pPr>
            <a:lvl4pPr marL="1422958" indent="-255406" defTabSz="912151">
              <a:spcBef>
                <a:spcPts val="600"/>
              </a:spcBef>
              <a:buClr>
                <a:srgbClr val="F9F9F9"/>
              </a:buClr>
              <a:buFont typeface="Book Antiqua"/>
              <a:buChar char="⬥"/>
              <a:defRPr sz="2800">
                <a:solidFill>
                  <a:srgbClr val="FFFFFF"/>
                </a:solidFill>
                <a:latin typeface="Book Antiqua"/>
                <a:ea typeface="Book Antiqua"/>
                <a:cs typeface="Book Antiqua"/>
                <a:sym typeface="Book Antiqua"/>
              </a:defRPr>
            </a:lvl4pPr>
            <a:lvl5pPr marL="1614509" indent="-255408" defTabSz="912151">
              <a:spcBef>
                <a:spcPts val="600"/>
              </a:spcBef>
              <a:buClr>
                <a:srgbClr val="F9F9F9"/>
              </a:buClr>
              <a:buFont typeface="Book Antiqua"/>
              <a:buChar char="◾"/>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5500"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590.xml><?xml version="1.0" encoding="utf-8"?>
<p:sldLayout xmlns:a="http://schemas.openxmlformats.org/drawingml/2006/main" xmlns:r="http://schemas.openxmlformats.org/officeDocument/2006/relationships" xmlns:p="http://schemas.openxmlformats.org/presentationml/2006/main" type="tx">
  <p:cSld name="1_Title and Content 0">
    <p:bg>
      <p:bgPr>
        <a:solidFill>
          <a:srgbClr val="FFFFFF">
            <a:alpha val="0"/>
          </a:srgbClr>
        </a:solidFill>
        <a:effectLst/>
      </p:bgPr>
    </p:bg>
    <p:spTree>
      <p:nvGrpSpPr>
        <p:cNvPr id="1" name=""/>
        <p:cNvGrpSpPr/>
        <p:nvPr/>
      </p:nvGrpSpPr>
      <p:grpSpPr>
        <a:xfrm>
          <a:off x="0" y="0"/>
          <a:ext cx="0" cy="0"/>
          <a:chOff x="0" y="0"/>
          <a:chExt cx="0" cy="0"/>
        </a:xfrm>
      </p:grpSpPr>
      <p:sp>
        <p:nvSpPr>
          <p:cNvPr id="5507"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defRPr sz="4100" b="1">
                <a:solidFill>
                  <a:srgbClr val="E8D3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5508" name="Body Level One…"/>
          <p:cNvSpPr txBox="1">
            <a:spLocks noGrp="1"/>
          </p:cNvSpPr>
          <p:nvPr>
            <p:ph type="body" idx="1"/>
          </p:nvPr>
        </p:nvSpPr>
        <p:spPr>
          <a:xfrm>
            <a:off x="457200" y="1600200"/>
            <a:ext cx="8229600" cy="4709160"/>
          </a:xfrm>
          <a:prstGeom prst="rect">
            <a:avLst/>
          </a:prstGeom>
        </p:spPr>
        <p:txBody>
          <a:bodyPr lIns="45609" tIns="45609" rIns="45609" bIns="45609"/>
          <a:lstStyle>
            <a:lvl1pPr marL="547296" indent="-410471" defTabSz="912151">
              <a:spcBef>
                <a:spcPts val="600"/>
              </a:spcBef>
              <a:buClr>
                <a:srgbClr val="F9F9F9"/>
              </a:buClr>
              <a:buSzPct val="65000"/>
              <a:buFont typeface="Book Antiqua"/>
              <a:buChar char="¨"/>
              <a:defRPr sz="2800">
                <a:solidFill>
                  <a:srgbClr val="FFFFFF"/>
                </a:solidFill>
                <a:latin typeface="Book Antiqua"/>
                <a:ea typeface="Book Antiqua"/>
                <a:cs typeface="Book Antiqua"/>
                <a:sym typeface="Book Antiqua"/>
              </a:defRPr>
            </a:lvl1pPr>
            <a:lvl2pPr marL="913670" indent="-329891" defTabSz="912151">
              <a:spcBef>
                <a:spcPts val="600"/>
              </a:spcBef>
              <a:buClr>
                <a:srgbClr val="F9F9F9"/>
              </a:buClr>
              <a:buSzPct val="80000"/>
              <a:buFont typeface="Book Antiqua"/>
              <a:buChar char="◼"/>
              <a:defRPr sz="2800">
                <a:solidFill>
                  <a:srgbClr val="FFFFFF"/>
                </a:solidFill>
                <a:latin typeface="Book Antiqua"/>
                <a:ea typeface="Book Antiqua"/>
                <a:cs typeface="Book Antiqua"/>
                <a:sym typeface="Book Antiqua"/>
              </a:defRPr>
            </a:lvl2pPr>
            <a:lvl3pPr marL="1193272" indent="-290225" defTabSz="912151">
              <a:spcBef>
                <a:spcPts val="600"/>
              </a:spcBef>
              <a:buClr>
                <a:srgbClr val="F9F9F9"/>
              </a:buClr>
              <a:buSzPct val="95000"/>
              <a:buFont typeface="Book Antiqua"/>
              <a:buChar char="▫"/>
              <a:defRPr sz="2800">
                <a:solidFill>
                  <a:srgbClr val="FFFFFF"/>
                </a:solidFill>
                <a:latin typeface="Book Antiqua"/>
                <a:ea typeface="Book Antiqua"/>
                <a:cs typeface="Book Antiqua"/>
                <a:sym typeface="Book Antiqua"/>
              </a:defRPr>
            </a:lvl3pPr>
            <a:lvl4pPr marL="1422958" indent="-255406" defTabSz="912151">
              <a:spcBef>
                <a:spcPts val="600"/>
              </a:spcBef>
              <a:buClr>
                <a:srgbClr val="F9F9F9"/>
              </a:buClr>
              <a:buFont typeface="Book Antiqua"/>
              <a:buChar char="⬥"/>
              <a:defRPr sz="2800">
                <a:solidFill>
                  <a:srgbClr val="FFFFFF"/>
                </a:solidFill>
                <a:latin typeface="Book Antiqua"/>
                <a:ea typeface="Book Antiqua"/>
                <a:cs typeface="Book Antiqua"/>
                <a:sym typeface="Book Antiqua"/>
              </a:defRPr>
            </a:lvl4pPr>
            <a:lvl5pPr marL="1614509" indent="-255408" defTabSz="912151">
              <a:spcBef>
                <a:spcPts val="600"/>
              </a:spcBef>
              <a:buClr>
                <a:srgbClr val="F9F9F9"/>
              </a:buClr>
              <a:buFont typeface="Book Antiqua"/>
              <a:buChar char="◾"/>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5509"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591.xml><?xml version="1.0" encoding="utf-8"?>
<p:sldLayout xmlns:a="http://schemas.openxmlformats.org/drawingml/2006/main" xmlns:r="http://schemas.openxmlformats.org/officeDocument/2006/relationships" xmlns:p="http://schemas.openxmlformats.org/presentationml/2006/main" type="tx">
  <p:cSld name="24_Section Header">
    <p:bg>
      <p:bgPr>
        <a:solidFill>
          <a:srgbClr val="FFFFFF">
            <a:alpha val="0"/>
          </a:srgbClr>
        </a:solidFill>
        <a:effectLst/>
      </p:bgPr>
    </p:bg>
    <p:spTree>
      <p:nvGrpSpPr>
        <p:cNvPr id="1" name=""/>
        <p:cNvGrpSpPr/>
        <p:nvPr/>
      </p:nvGrpSpPr>
      <p:grpSpPr>
        <a:xfrm>
          <a:off x="0" y="0"/>
          <a:ext cx="0" cy="0"/>
          <a:chOff x="0" y="0"/>
          <a:chExt cx="0" cy="0"/>
        </a:xfrm>
      </p:grpSpPr>
      <p:sp>
        <p:nvSpPr>
          <p:cNvPr id="5516" name="Title Text"/>
          <p:cNvSpPr txBox="1">
            <a:spLocks noGrp="1"/>
          </p:cNvSpPr>
          <p:nvPr>
            <p:ph type="title"/>
          </p:nvPr>
        </p:nvSpPr>
        <p:spPr>
          <a:xfrm>
            <a:off x="1600200" y="609600"/>
            <a:ext cx="7086600" cy="1828800"/>
          </a:xfrm>
          <a:prstGeom prst="rect">
            <a:avLst/>
          </a:prstGeom>
        </p:spPr>
        <p:txBody>
          <a:bodyPr lIns="0" tIns="0" rIns="0" bIns="0" anchor="b"/>
          <a:lstStyle>
            <a:lvl1pPr algn="l" defTabSz="912151">
              <a:defRPr sz="4800" b="1">
                <a:solidFill>
                  <a:srgbClr val="DCC678"/>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5517" name="Body Level One…"/>
          <p:cNvSpPr txBox="1">
            <a:spLocks noGrp="1"/>
          </p:cNvSpPr>
          <p:nvPr>
            <p:ph type="body" sz="quarter" idx="1"/>
          </p:nvPr>
        </p:nvSpPr>
        <p:spPr>
          <a:xfrm>
            <a:off x="1600200" y="2507832"/>
            <a:ext cx="7086600" cy="1509716"/>
          </a:xfrm>
          <a:prstGeom prst="rect">
            <a:avLst/>
          </a:prstGeom>
        </p:spPr>
        <p:txBody>
          <a:bodyPr lIns="45609" tIns="45609" rIns="45609" bIns="45609"/>
          <a:lstStyle>
            <a:lvl1pPr marL="0" indent="72971" defTabSz="912151">
              <a:spcBef>
                <a:spcPts val="400"/>
              </a:spcBef>
              <a:buSzTx/>
              <a:buFontTx/>
              <a:buNone/>
              <a:defRPr sz="2000">
                <a:solidFill>
                  <a:srgbClr val="FFFFFF"/>
                </a:solidFill>
                <a:latin typeface="Book Antiqua"/>
                <a:ea typeface="Book Antiqua"/>
                <a:cs typeface="Book Antiqua"/>
                <a:sym typeface="Book Antiqua"/>
              </a:defRPr>
            </a:lvl1pPr>
            <a:lvl2pPr marL="0" indent="72971" defTabSz="912151">
              <a:spcBef>
                <a:spcPts val="400"/>
              </a:spcBef>
              <a:buSzTx/>
              <a:buFontTx/>
              <a:buNone/>
              <a:defRPr sz="2000">
                <a:solidFill>
                  <a:srgbClr val="FFFFFF"/>
                </a:solidFill>
                <a:latin typeface="Book Antiqua"/>
                <a:ea typeface="Book Antiqua"/>
                <a:cs typeface="Book Antiqua"/>
                <a:sym typeface="Book Antiqua"/>
              </a:defRPr>
            </a:lvl2pPr>
            <a:lvl3pPr marL="0" indent="72971" defTabSz="912151">
              <a:spcBef>
                <a:spcPts val="400"/>
              </a:spcBef>
              <a:buSzTx/>
              <a:buFontTx/>
              <a:buNone/>
              <a:defRPr sz="2000">
                <a:solidFill>
                  <a:srgbClr val="FFFFFF"/>
                </a:solidFill>
                <a:latin typeface="Book Antiqua"/>
                <a:ea typeface="Book Antiqua"/>
                <a:cs typeface="Book Antiqua"/>
                <a:sym typeface="Book Antiqua"/>
              </a:defRPr>
            </a:lvl3pPr>
            <a:lvl4pPr marL="0" indent="72971" defTabSz="912151">
              <a:spcBef>
                <a:spcPts val="400"/>
              </a:spcBef>
              <a:buSzTx/>
              <a:buFontTx/>
              <a:buNone/>
              <a:defRPr sz="2000">
                <a:solidFill>
                  <a:srgbClr val="FFFFFF"/>
                </a:solidFill>
                <a:latin typeface="Book Antiqua"/>
                <a:ea typeface="Book Antiqua"/>
                <a:cs typeface="Book Antiqua"/>
                <a:sym typeface="Book Antiqua"/>
              </a:defRPr>
            </a:lvl4pPr>
            <a:lvl5pPr marL="0" indent="72971" defTabSz="912151">
              <a:spcBef>
                <a:spcPts val="400"/>
              </a:spcBef>
              <a:buSzTx/>
              <a:buFontTx/>
              <a:buNone/>
              <a:defRPr sz="20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5518"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592.xml><?xml version="1.0" encoding="utf-8"?>
<p:sldLayout xmlns:a="http://schemas.openxmlformats.org/drawingml/2006/main" xmlns:r="http://schemas.openxmlformats.org/officeDocument/2006/relationships" xmlns:p="http://schemas.openxmlformats.org/presentationml/2006/main" type="tx">
  <p:cSld name="20_Two Content">
    <p:bg>
      <p:bgPr>
        <a:solidFill>
          <a:srgbClr val="FFFFFF">
            <a:alpha val="0"/>
          </a:srgbClr>
        </a:solidFill>
        <a:effectLst/>
      </p:bgPr>
    </p:bg>
    <p:spTree>
      <p:nvGrpSpPr>
        <p:cNvPr id="1" name=""/>
        <p:cNvGrpSpPr/>
        <p:nvPr/>
      </p:nvGrpSpPr>
      <p:grpSpPr>
        <a:xfrm>
          <a:off x="0" y="0"/>
          <a:ext cx="0" cy="0"/>
          <a:chOff x="0" y="0"/>
          <a:chExt cx="0" cy="0"/>
        </a:xfrm>
      </p:grpSpPr>
      <p:sp>
        <p:nvSpPr>
          <p:cNvPr id="5525"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defRPr sz="4100" b="1">
                <a:solidFill>
                  <a:srgbClr val="E8D3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5526" name="Body Level One…"/>
          <p:cNvSpPr txBox="1">
            <a:spLocks noGrp="1"/>
          </p:cNvSpPr>
          <p:nvPr>
            <p:ph type="body" sz="half" idx="1"/>
          </p:nvPr>
        </p:nvSpPr>
        <p:spPr>
          <a:xfrm>
            <a:off x="457200" y="1600246"/>
            <a:ext cx="4038600" cy="4525967"/>
          </a:xfrm>
          <a:prstGeom prst="rect">
            <a:avLst/>
          </a:prstGeom>
        </p:spPr>
        <p:txBody>
          <a:bodyPr lIns="45609" tIns="45609" rIns="45609" bIns="45609"/>
          <a:lstStyle>
            <a:lvl1pPr marL="547296" indent="-410471" defTabSz="912151">
              <a:spcBef>
                <a:spcPts val="600"/>
              </a:spcBef>
              <a:buClr>
                <a:srgbClr val="F9F9F9"/>
              </a:buClr>
              <a:buSzPct val="65000"/>
              <a:buFont typeface="Book Antiqua"/>
              <a:buChar char="¨"/>
              <a:defRPr sz="2600">
                <a:solidFill>
                  <a:srgbClr val="FFFFFF"/>
                </a:solidFill>
                <a:latin typeface="Book Antiqua"/>
                <a:ea typeface="Book Antiqua"/>
                <a:cs typeface="Book Antiqua"/>
                <a:sym typeface="Book Antiqua"/>
              </a:defRPr>
            </a:lvl1pPr>
            <a:lvl2pPr marL="890138" indent="-306331" defTabSz="912151">
              <a:spcBef>
                <a:spcPts val="600"/>
              </a:spcBef>
              <a:buClr>
                <a:srgbClr val="F9F9F9"/>
              </a:buClr>
              <a:buSzPct val="80000"/>
              <a:buFont typeface="Book Antiqua"/>
              <a:buChar char="◼"/>
              <a:defRPr sz="2600">
                <a:solidFill>
                  <a:srgbClr val="FFFFFF"/>
                </a:solidFill>
                <a:latin typeface="Book Antiqua"/>
                <a:ea typeface="Book Antiqua"/>
                <a:cs typeface="Book Antiqua"/>
                <a:sym typeface="Book Antiqua"/>
              </a:defRPr>
            </a:lvl2pPr>
            <a:lvl3pPr marL="1199479" indent="-296460" defTabSz="912151">
              <a:spcBef>
                <a:spcPts val="600"/>
              </a:spcBef>
              <a:buClr>
                <a:srgbClr val="F9F9F9"/>
              </a:buClr>
              <a:buSzPct val="95000"/>
              <a:buFont typeface="Book Antiqua"/>
              <a:buChar char="▫"/>
              <a:defRPr sz="2600">
                <a:solidFill>
                  <a:srgbClr val="FFFFFF"/>
                </a:solidFill>
                <a:latin typeface="Book Antiqua"/>
                <a:ea typeface="Book Antiqua"/>
                <a:cs typeface="Book Antiqua"/>
                <a:sym typeface="Book Antiqua"/>
              </a:defRPr>
            </a:lvl3pPr>
            <a:lvl4pPr marL="1431067" indent="-263495" defTabSz="912151">
              <a:spcBef>
                <a:spcPts val="600"/>
              </a:spcBef>
              <a:buClr>
                <a:srgbClr val="F9F9F9"/>
              </a:buClr>
              <a:buFont typeface="Book Antiqua"/>
              <a:buChar char="⬥"/>
              <a:defRPr sz="2600">
                <a:solidFill>
                  <a:srgbClr val="FFFFFF"/>
                </a:solidFill>
                <a:latin typeface="Book Antiqua"/>
                <a:ea typeface="Book Antiqua"/>
                <a:cs typeface="Book Antiqua"/>
                <a:sym typeface="Book Antiqua"/>
              </a:defRPr>
            </a:lvl4pPr>
            <a:lvl5pPr marL="1622630" indent="-263493" defTabSz="912151">
              <a:spcBef>
                <a:spcPts val="600"/>
              </a:spcBef>
              <a:buClr>
                <a:srgbClr val="F9F9F9"/>
              </a:buClr>
              <a:buFont typeface="Book Antiqua"/>
              <a:buChar char="◾"/>
              <a:defRPr sz="26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5527"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593.xml><?xml version="1.0" encoding="utf-8"?>
<p:sldLayout xmlns:a="http://schemas.openxmlformats.org/drawingml/2006/main" xmlns:r="http://schemas.openxmlformats.org/officeDocument/2006/relationships" xmlns:p="http://schemas.openxmlformats.org/presentationml/2006/main" type="tx">
  <p:cSld name="20_Comparison">
    <p:bg>
      <p:bgPr>
        <a:solidFill>
          <a:srgbClr val="FFFFFF">
            <a:alpha val="0"/>
          </a:srgbClr>
        </a:solidFill>
        <a:effectLst/>
      </p:bgPr>
    </p:bg>
    <p:spTree>
      <p:nvGrpSpPr>
        <p:cNvPr id="1" name=""/>
        <p:cNvGrpSpPr/>
        <p:nvPr/>
      </p:nvGrpSpPr>
      <p:grpSpPr>
        <a:xfrm>
          <a:off x="0" y="0"/>
          <a:ext cx="0" cy="0"/>
          <a:chOff x="0" y="0"/>
          <a:chExt cx="0" cy="0"/>
        </a:xfrm>
      </p:grpSpPr>
      <p:sp>
        <p:nvSpPr>
          <p:cNvPr id="5534" name="Title Text"/>
          <p:cNvSpPr txBox="1">
            <a:spLocks noGrp="1"/>
          </p:cNvSpPr>
          <p:nvPr>
            <p:ph type="title"/>
          </p:nvPr>
        </p:nvSpPr>
        <p:spPr>
          <a:xfrm>
            <a:off x="457200" y="273050"/>
            <a:ext cx="8229600" cy="1143000"/>
          </a:xfrm>
          <a:prstGeom prst="rect">
            <a:avLst/>
          </a:prstGeom>
        </p:spPr>
        <p:txBody>
          <a:bodyPr lIns="45609" tIns="45609" rIns="45609" bIns="45609"/>
          <a:lstStyle>
            <a:lvl1pPr defTabSz="912151">
              <a:defRPr sz="4100" b="1">
                <a:solidFill>
                  <a:srgbClr val="E8D3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5535" name="Body Level One…"/>
          <p:cNvSpPr txBox="1">
            <a:spLocks noGrp="1"/>
          </p:cNvSpPr>
          <p:nvPr>
            <p:ph type="body" sz="quarter" idx="1"/>
          </p:nvPr>
        </p:nvSpPr>
        <p:spPr>
          <a:xfrm>
            <a:off x="457200" y="1535112"/>
            <a:ext cx="4040188" cy="750888"/>
          </a:xfrm>
          <a:prstGeom prst="rect">
            <a:avLst/>
          </a:prstGeom>
        </p:spPr>
        <p:txBody>
          <a:bodyPr lIns="45609" tIns="45609" rIns="45609" bIns="45609" anchor="ctr"/>
          <a:lstStyle>
            <a:lvl1pPr marL="0" indent="0" defTabSz="912151">
              <a:spcBef>
                <a:spcPts val="500"/>
              </a:spcBef>
              <a:buSzTx/>
              <a:buFontTx/>
              <a:buNone/>
              <a:defRPr sz="2400" cap="all">
                <a:solidFill>
                  <a:srgbClr val="FFFFFF"/>
                </a:solidFill>
                <a:latin typeface="Book Antiqua"/>
                <a:ea typeface="Book Antiqua"/>
                <a:cs typeface="Book Antiqua"/>
                <a:sym typeface="Book Antiqua"/>
              </a:defRPr>
            </a:lvl1pPr>
            <a:lvl2pPr marL="0" indent="0" defTabSz="912151">
              <a:spcBef>
                <a:spcPts val="500"/>
              </a:spcBef>
              <a:buSzTx/>
              <a:buFontTx/>
              <a:buNone/>
              <a:defRPr sz="2400" cap="all">
                <a:solidFill>
                  <a:srgbClr val="FFFFFF"/>
                </a:solidFill>
                <a:latin typeface="Book Antiqua"/>
                <a:ea typeface="Book Antiqua"/>
                <a:cs typeface="Book Antiqua"/>
                <a:sym typeface="Book Antiqua"/>
              </a:defRPr>
            </a:lvl2pPr>
            <a:lvl3pPr marL="0" indent="0" defTabSz="912151">
              <a:spcBef>
                <a:spcPts val="500"/>
              </a:spcBef>
              <a:buSzTx/>
              <a:buFontTx/>
              <a:buNone/>
              <a:defRPr sz="2400" cap="all">
                <a:solidFill>
                  <a:srgbClr val="FFFFFF"/>
                </a:solidFill>
                <a:latin typeface="Book Antiqua"/>
                <a:ea typeface="Book Antiqua"/>
                <a:cs typeface="Book Antiqua"/>
                <a:sym typeface="Book Antiqua"/>
              </a:defRPr>
            </a:lvl3pPr>
            <a:lvl4pPr marL="0" indent="0" defTabSz="912151">
              <a:spcBef>
                <a:spcPts val="500"/>
              </a:spcBef>
              <a:buSzTx/>
              <a:buFontTx/>
              <a:buNone/>
              <a:defRPr sz="2400" cap="all">
                <a:solidFill>
                  <a:srgbClr val="FFFFFF"/>
                </a:solidFill>
                <a:latin typeface="Book Antiqua"/>
                <a:ea typeface="Book Antiqua"/>
                <a:cs typeface="Book Antiqua"/>
                <a:sym typeface="Book Antiqua"/>
              </a:defRPr>
            </a:lvl4pPr>
            <a:lvl5pPr marL="0" indent="0" defTabSz="912151">
              <a:spcBef>
                <a:spcPts val="500"/>
              </a:spcBef>
              <a:buSzTx/>
              <a:buFontTx/>
              <a:buNone/>
              <a:defRPr sz="2400" cap="all">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5536" name="Shape 942"/>
          <p:cNvSpPr>
            <a:spLocks noGrp="1"/>
          </p:cNvSpPr>
          <p:nvPr>
            <p:ph type="body" sz="quarter" idx="21"/>
          </p:nvPr>
        </p:nvSpPr>
        <p:spPr>
          <a:xfrm>
            <a:off x="4645026" y="1535111"/>
            <a:ext cx="4041778" cy="750892"/>
          </a:xfrm>
          <a:prstGeom prst="rect">
            <a:avLst/>
          </a:prstGeom>
        </p:spPr>
        <p:txBody>
          <a:bodyPr lIns="45609" tIns="45609" rIns="45609" bIns="45609" anchor="ctr"/>
          <a:lstStyle/>
          <a:p>
            <a:endParaRPr/>
          </a:p>
        </p:txBody>
      </p:sp>
      <p:sp>
        <p:nvSpPr>
          <p:cNvPr id="5537"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594.xml><?xml version="1.0" encoding="utf-8"?>
<p:sldLayout xmlns:a="http://schemas.openxmlformats.org/drawingml/2006/main" xmlns:r="http://schemas.openxmlformats.org/officeDocument/2006/relationships" xmlns:p="http://schemas.openxmlformats.org/presentationml/2006/main" type="tx">
  <p:cSld name="26_Title Only">
    <p:bg>
      <p:bgPr>
        <a:solidFill>
          <a:srgbClr val="FFFFFF">
            <a:alpha val="0"/>
          </a:srgbClr>
        </a:solidFill>
        <a:effectLst/>
      </p:bgPr>
    </p:bg>
    <p:spTree>
      <p:nvGrpSpPr>
        <p:cNvPr id="1" name=""/>
        <p:cNvGrpSpPr/>
        <p:nvPr/>
      </p:nvGrpSpPr>
      <p:grpSpPr>
        <a:xfrm>
          <a:off x="0" y="0"/>
          <a:ext cx="0" cy="0"/>
          <a:chOff x="0" y="0"/>
          <a:chExt cx="0" cy="0"/>
        </a:xfrm>
      </p:grpSpPr>
      <p:sp>
        <p:nvSpPr>
          <p:cNvPr id="5544"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defRPr sz="4100" b="1">
                <a:solidFill>
                  <a:srgbClr val="E8D3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5545"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595.xml><?xml version="1.0" encoding="utf-8"?>
<p:sldLayout xmlns:a="http://schemas.openxmlformats.org/drawingml/2006/main" xmlns:r="http://schemas.openxmlformats.org/officeDocument/2006/relationships" xmlns:p="http://schemas.openxmlformats.org/presentationml/2006/main" type="tx">
  <p:cSld name="42_Blank">
    <p:bg>
      <p:bgPr>
        <a:solidFill>
          <a:srgbClr val="FFFFFF">
            <a:alpha val="0"/>
          </a:srgbClr>
        </a:solidFill>
        <a:effectLst/>
      </p:bgPr>
    </p:bg>
    <p:spTree>
      <p:nvGrpSpPr>
        <p:cNvPr id="1" name=""/>
        <p:cNvGrpSpPr/>
        <p:nvPr/>
      </p:nvGrpSpPr>
      <p:grpSpPr>
        <a:xfrm>
          <a:off x="0" y="0"/>
          <a:ext cx="0" cy="0"/>
          <a:chOff x="0" y="0"/>
          <a:chExt cx="0" cy="0"/>
        </a:xfrm>
      </p:grpSpPr>
      <p:sp>
        <p:nvSpPr>
          <p:cNvPr id="5552"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596.xml><?xml version="1.0" encoding="utf-8"?>
<p:sldLayout xmlns:a="http://schemas.openxmlformats.org/drawingml/2006/main" xmlns:r="http://schemas.openxmlformats.org/officeDocument/2006/relationships" xmlns:p="http://schemas.openxmlformats.org/presentationml/2006/main" type="tx">
  <p:cSld name="21_Content with Caption">
    <p:bg>
      <p:bgPr>
        <a:solidFill>
          <a:srgbClr val="FFFFFF">
            <a:alpha val="0"/>
          </a:srgbClr>
        </a:solidFill>
        <a:effectLst/>
      </p:bgPr>
    </p:bg>
    <p:spTree>
      <p:nvGrpSpPr>
        <p:cNvPr id="1" name=""/>
        <p:cNvGrpSpPr/>
        <p:nvPr/>
      </p:nvGrpSpPr>
      <p:grpSpPr>
        <a:xfrm>
          <a:off x="0" y="0"/>
          <a:ext cx="0" cy="0"/>
          <a:chOff x="0" y="0"/>
          <a:chExt cx="0" cy="0"/>
        </a:xfrm>
      </p:grpSpPr>
      <p:sp>
        <p:nvSpPr>
          <p:cNvPr id="5559" name="Title Text"/>
          <p:cNvSpPr txBox="1">
            <a:spLocks noGrp="1"/>
          </p:cNvSpPr>
          <p:nvPr>
            <p:ph type="title"/>
          </p:nvPr>
        </p:nvSpPr>
        <p:spPr>
          <a:xfrm>
            <a:off x="457200" y="273050"/>
            <a:ext cx="3008316" cy="1162050"/>
          </a:xfrm>
          <a:prstGeom prst="rect">
            <a:avLst/>
          </a:prstGeom>
        </p:spPr>
        <p:txBody>
          <a:bodyPr lIns="45609" tIns="45609" rIns="45609" bIns="45609" anchor="b"/>
          <a:lstStyle>
            <a:lvl1pPr algn="l" defTabSz="912151">
              <a:defRPr sz="2200">
                <a:solidFill>
                  <a:srgbClr val="F4DB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5560" name="Body Level One…"/>
          <p:cNvSpPr txBox="1">
            <a:spLocks noGrp="1"/>
          </p:cNvSpPr>
          <p:nvPr>
            <p:ph type="body" sz="half" idx="1"/>
          </p:nvPr>
        </p:nvSpPr>
        <p:spPr>
          <a:xfrm>
            <a:off x="457200" y="1524000"/>
            <a:ext cx="3008316" cy="4602165"/>
          </a:xfrm>
          <a:prstGeom prst="rect">
            <a:avLst/>
          </a:prstGeom>
        </p:spPr>
        <p:txBody>
          <a:bodyPr lIns="45609" tIns="45609" rIns="45609" bIns="45609"/>
          <a:lstStyle>
            <a:lvl1pPr marL="0" indent="0" defTabSz="912151">
              <a:spcBef>
                <a:spcPts val="300"/>
              </a:spcBef>
              <a:buSzTx/>
              <a:buFontTx/>
              <a:buNone/>
              <a:defRPr sz="1400">
                <a:solidFill>
                  <a:srgbClr val="FFFFFF"/>
                </a:solidFill>
                <a:latin typeface="Book Antiqua"/>
                <a:ea typeface="Book Antiqua"/>
                <a:cs typeface="Book Antiqua"/>
                <a:sym typeface="Book Antiqua"/>
              </a:defRPr>
            </a:lvl1pPr>
            <a:lvl2pPr marL="0" indent="0" defTabSz="912151">
              <a:spcBef>
                <a:spcPts val="300"/>
              </a:spcBef>
              <a:buSzTx/>
              <a:buFontTx/>
              <a:buNone/>
              <a:defRPr sz="1400">
                <a:solidFill>
                  <a:srgbClr val="FFFFFF"/>
                </a:solidFill>
                <a:latin typeface="Book Antiqua"/>
                <a:ea typeface="Book Antiqua"/>
                <a:cs typeface="Book Antiqua"/>
                <a:sym typeface="Book Antiqua"/>
              </a:defRPr>
            </a:lvl2pPr>
            <a:lvl3pPr marL="0" indent="0" defTabSz="912151">
              <a:spcBef>
                <a:spcPts val="300"/>
              </a:spcBef>
              <a:buSzTx/>
              <a:buFontTx/>
              <a:buNone/>
              <a:defRPr sz="1400">
                <a:solidFill>
                  <a:srgbClr val="FFFFFF"/>
                </a:solidFill>
                <a:latin typeface="Book Antiqua"/>
                <a:ea typeface="Book Antiqua"/>
                <a:cs typeface="Book Antiqua"/>
                <a:sym typeface="Book Antiqua"/>
              </a:defRPr>
            </a:lvl3pPr>
            <a:lvl4pPr marL="0" indent="0" defTabSz="912151">
              <a:spcBef>
                <a:spcPts val="300"/>
              </a:spcBef>
              <a:buSzTx/>
              <a:buFontTx/>
              <a:buNone/>
              <a:defRPr sz="1400">
                <a:solidFill>
                  <a:srgbClr val="FFFFFF"/>
                </a:solidFill>
                <a:latin typeface="Book Antiqua"/>
                <a:ea typeface="Book Antiqua"/>
                <a:cs typeface="Book Antiqua"/>
                <a:sym typeface="Book Antiqua"/>
              </a:defRPr>
            </a:lvl4pPr>
            <a:lvl5pPr marL="0" indent="0" defTabSz="912151">
              <a:spcBef>
                <a:spcPts val="300"/>
              </a:spcBef>
              <a:buSzTx/>
              <a:buFontTx/>
              <a:buNone/>
              <a:defRPr sz="14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5561"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597.xml><?xml version="1.0" encoding="utf-8"?>
<p:sldLayout xmlns:a="http://schemas.openxmlformats.org/drawingml/2006/main" xmlns:r="http://schemas.openxmlformats.org/officeDocument/2006/relationships" xmlns:p="http://schemas.openxmlformats.org/presentationml/2006/main" type="tx">
  <p:cSld name="27_Picture with Caption">
    <p:bg>
      <p:bgPr>
        <a:solidFill>
          <a:srgbClr val="FFFFFF">
            <a:alpha val="0"/>
          </a:srgbClr>
        </a:solidFill>
        <a:effectLst/>
      </p:bgPr>
    </p:bg>
    <p:spTree>
      <p:nvGrpSpPr>
        <p:cNvPr id="1" name=""/>
        <p:cNvGrpSpPr/>
        <p:nvPr/>
      </p:nvGrpSpPr>
      <p:grpSpPr>
        <a:xfrm>
          <a:off x="0" y="0"/>
          <a:ext cx="0" cy="0"/>
          <a:chOff x="0" y="0"/>
          <a:chExt cx="0" cy="0"/>
        </a:xfrm>
      </p:grpSpPr>
      <p:sp>
        <p:nvSpPr>
          <p:cNvPr id="5568" name="Title Text"/>
          <p:cNvSpPr txBox="1">
            <a:spLocks noGrp="1"/>
          </p:cNvSpPr>
          <p:nvPr>
            <p:ph type="title"/>
          </p:nvPr>
        </p:nvSpPr>
        <p:spPr>
          <a:xfrm>
            <a:off x="1828800" y="609600"/>
            <a:ext cx="5486400" cy="522288"/>
          </a:xfrm>
          <a:prstGeom prst="rect">
            <a:avLst/>
          </a:prstGeom>
        </p:spPr>
        <p:txBody>
          <a:bodyPr lIns="0" tIns="0" rIns="0" bIns="0" anchor="b"/>
          <a:lstStyle>
            <a:lvl1pPr defTabSz="912151">
              <a:defRPr sz="2000" b="1">
                <a:solidFill>
                  <a:srgbClr val="E8D3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5569" name="Shape 975"/>
          <p:cNvSpPr>
            <a:spLocks noGrp="1"/>
          </p:cNvSpPr>
          <p:nvPr>
            <p:ph type="pic" sz="half" idx="21"/>
          </p:nvPr>
        </p:nvSpPr>
        <p:spPr>
          <a:xfrm>
            <a:off x="1828800" y="1831975"/>
            <a:ext cx="5486400" cy="3962402"/>
          </a:xfrm>
          <a:prstGeom prst="rect">
            <a:avLst/>
          </a:prstGeom>
          <a:ln w="44450" cap="sq">
            <a:solidFill>
              <a:srgbClr val="FFFFFF"/>
            </a:solidFill>
            <a:miter lim="800000"/>
          </a:ln>
          <a:effectLst>
            <a:outerShdw blurRad="190500" dist="228600" dir="2700000" rotWithShape="0">
              <a:srgbClr val="000000">
                <a:alpha val="25000"/>
              </a:srgbClr>
            </a:outerShdw>
          </a:effectLst>
        </p:spPr>
        <p:txBody>
          <a:bodyPr lIns="91439" tIns="45719" rIns="91439" bIns="45719">
            <a:noAutofit/>
          </a:bodyPr>
          <a:lstStyle/>
          <a:p>
            <a:endParaRPr/>
          </a:p>
        </p:txBody>
      </p:sp>
      <p:sp>
        <p:nvSpPr>
          <p:cNvPr id="5570" name="Body Level One…"/>
          <p:cNvSpPr txBox="1">
            <a:spLocks noGrp="1"/>
          </p:cNvSpPr>
          <p:nvPr>
            <p:ph type="body" sz="quarter" idx="1"/>
          </p:nvPr>
        </p:nvSpPr>
        <p:spPr>
          <a:xfrm>
            <a:off x="1828800" y="1166787"/>
            <a:ext cx="5486400" cy="530352"/>
          </a:xfrm>
          <a:prstGeom prst="rect">
            <a:avLst/>
          </a:prstGeom>
        </p:spPr>
        <p:txBody>
          <a:bodyPr lIns="45609" tIns="45609" rIns="45609" bIns="45609"/>
          <a:lstStyle>
            <a:lvl1pPr marL="0" indent="0" algn="ctr" defTabSz="912151">
              <a:spcBef>
                <a:spcPts val="300"/>
              </a:spcBef>
              <a:buSzTx/>
              <a:buFontTx/>
              <a:buNone/>
              <a:defRPr sz="1400">
                <a:solidFill>
                  <a:srgbClr val="FFFFFF"/>
                </a:solidFill>
                <a:latin typeface="Book Antiqua"/>
                <a:ea typeface="Book Antiqua"/>
                <a:cs typeface="Book Antiqua"/>
                <a:sym typeface="Book Antiqua"/>
              </a:defRPr>
            </a:lvl1pPr>
            <a:lvl2pPr marL="913670" indent="-329891" algn="ctr" defTabSz="912151">
              <a:spcBef>
                <a:spcPts val="300"/>
              </a:spcBef>
              <a:buSzPct val="80000"/>
              <a:buFontTx/>
              <a:buChar char="◼"/>
              <a:defRPr sz="1400">
                <a:solidFill>
                  <a:srgbClr val="FFFFFF"/>
                </a:solidFill>
                <a:latin typeface="Book Antiqua"/>
                <a:ea typeface="Book Antiqua"/>
                <a:cs typeface="Book Antiqua"/>
                <a:sym typeface="Book Antiqua"/>
              </a:defRPr>
            </a:lvl2pPr>
            <a:lvl3pPr marL="1222290" indent="-319243" algn="ctr" defTabSz="912151">
              <a:spcBef>
                <a:spcPts val="300"/>
              </a:spcBef>
              <a:buSzPct val="95000"/>
              <a:buFontTx/>
              <a:buChar char="▫"/>
              <a:defRPr sz="1400">
                <a:solidFill>
                  <a:srgbClr val="FFFFFF"/>
                </a:solidFill>
                <a:latin typeface="Book Antiqua"/>
                <a:ea typeface="Book Antiqua"/>
                <a:cs typeface="Book Antiqua"/>
                <a:sym typeface="Book Antiqua"/>
              </a:defRPr>
            </a:lvl3pPr>
            <a:lvl4pPr marL="1451339" indent="-283794" algn="ctr" defTabSz="912151">
              <a:spcBef>
                <a:spcPts val="300"/>
              </a:spcBef>
              <a:buFontTx/>
              <a:buChar char="­"/>
              <a:defRPr sz="1400">
                <a:solidFill>
                  <a:srgbClr val="FFFFFF"/>
                </a:solidFill>
                <a:latin typeface="Book Antiqua"/>
                <a:ea typeface="Book Antiqua"/>
                <a:cs typeface="Book Antiqua"/>
                <a:sym typeface="Book Antiqua"/>
              </a:defRPr>
            </a:lvl4pPr>
            <a:lvl5pPr marL="1642897" indent="-283796" algn="ctr" defTabSz="912151">
              <a:spcBef>
                <a:spcPts val="300"/>
              </a:spcBef>
              <a:buFontTx/>
              <a:buChar char="◾"/>
              <a:defRPr sz="14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5571"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598.xml><?xml version="1.0" encoding="utf-8"?>
<p:sldLayout xmlns:a="http://schemas.openxmlformats.org/drawingml/2006/main" xmlns:r="http://schemas.openxmlformats.org/officeDocument/2006/relationships" xmlns:p="http://schemas.openxmlformats.org/presentationml/2006/main" type="tx">
  <p:cSld name="7_Title and Vertical Text">
    <p:bg>
      <p:bgPr>
        <a:solidFill>
          <a:srgbClr val="FFFFFF">
            <a:alpha val="0"/>
          </a:srgbClr>
        </a:solidFill>
        <a:effectLst/>
      </p:bgPr>
    </p:bg>
    <p:spTree>
      <p:nvGrpSpPr>
        <p:cNvPr id="1" name=""/>
        <p:cNvGrpSpPr/>
        <p:nvPr/>
      </p:nvGrpSpPr>
      <p:grpSpPr>
        <a:xfrm>
          <a:off x="0" y="0"/>
          <a:ext cx="0" cy="0"/>
          <a:chOff x="0" y="0"/>
          <a:chExt cx="0" cy="0"/>
        </a:xfrm>
      </p:grpSpPr>
      <p:sp>
        <p:nvSpPr>
          <p:cNvPr id="5578" name="Title Text"/>
          <p:cNvSpPr txBox="1">
            <a:spLocks noGrp="1"/>
          </p:cNvSpPr>
          <p:nvPr>
            <p:ph type="title"/>
          </p:nvPr>
        </p:nvSpPr>
        <p:spPr>
          <a:xfrm>
            <a:off x="457200" y="274685"/>
            <a:ext cx="8229600" cy="1143004"/>
          </a:xfrm>
          <a:prstGeom prst="rect">
            <a:avLst/>
          </a:prstGeom>
        </p:spPr>
        <p:txBody>
          <a:bodyPr lIns="45609" tIns="45609" rIns="45609" bIns="45609"/>
          <a:lstStyle>
            <a:lvl1pPr defTabSz="912151">
              <a:defRPr sz="4100" b="1">
                <a:solidFill>
                  <a:srgbClr val="E8D3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5579" name="Body Level One…"/>
          <p:cNvSpPr txBox="1">
            <a:spLocks noGrp="1"/>
          </p:cNvSpPr>
          <p:nvPr>
            <p:ph type="body" idx="1"/>
          </p:nvPr>
        </p:nvSpPr>
        <p:spPr>
          <a:xfrm>
            <a:off x="457200" y="1600200"/>
            <a:ext cx="8229600" cy="4709160"/>
          </a:xfrm>
          <a:prstGeom prst="rect">
            <a:avLst/>
          </a:prstGeom>
        </p:spPr>
        <p:txBody>
          <a:bodyPr lIns="45609" tIns="45609" rIns="45609" bIns="45609"/>
          <a:lstStyle>
            <a:lvl1pPr marL="547296" indent="-410471" defTabSz="912151">
              <a:spcBef>
                <a:spcPts val="600"/>
              </a:spcBef>
              <a:buClr>
                <a:srgbClr val="F9F9F9"/>
              </a:buClr>
              <a:buSzPct val="65000"/>
              <a:buFont typeface="Book Antiqua"/>
              <a:buChar char="¨"/>
              <a:defRPr sz="2800">
                <a:solidFill>
                  <a:srgbClr val="FFFFFF"/>
                </a:solidFill>
                <a:latin typeface="Book Antiqua"/>
                <a:ea typeface="Book Antiqua"/>
                <a:cs typeface="Book Antiqua"/>
                <a:sym typeface="Book Antiqua"/>
              </a:defRPr>
            </a:lvl1pPr>
            <a:lvl2pPr marL="913670" indent="-329891" defTabSz="912151">
              <a:spcBef>
                <a:spcPts val="600"/>
              </a:spcBef>
              <a:buClr>
                <a:srgbClr val="F9F9F9"/>
              </a:buClr>
              <a:buSzPct val="80000"/>
              <a:buFont typeface="Book Antiqua"/>
              <a:buChar char="◼"/>
              <a:defRPr sz="2800">
                <a:solidFill>
                  <a:srgbClr val="FFFFFF"/>
                </a:solidFill>
                <a:latin typeface="Book Antiqua"/>
                <a:ea typeface="Book Antiqua"/>
                <a:cs typeface="Book Antiqua"/>
                <a:sym typeface="Book Antiqua"/>
              </a:defRPr>
            </a:lvl2pPr>
            <a:lvl3pPr marL="1193272" indent="-290225" defTabSz="912151">
              <a:spcBef>
                <a:spcPts val="600"/>
              </a:spcBef>
              <a:buClr>
                <a:srgbClr val="F9F9F9"/>
              </a:buClr>
              <a:buSzPct val="95000"/>
              <a:buFont typeface="Book Antiqua"/>
              <a:buChar char="▫"/>
              <a:defRPr sz="2800">
                <a:solidFill>
                  <a:srgbClr val="FFFFFF"/>
                </a:solidFill>
                <a:latin typeface="Book Antiqua"/>
                <a:ea typeface="Book Antiqua"/>
                <a:cs typeface="Book Antiqua"/>
                <a:sym typeface="Book Antiqua"/>
              </a:defRPr>
            </a:lvl3pPr>
            <a:lvl4pPr marL="1422958" indent="-255406" defTabSz="912151">
              <a:spcBef>
                <a:spcPts val="600"/>
              </a:spcBef>
              <a:buClr>
                <a:srgbClr val="F9F9F9"/>
              </a:buClr>
              <a:buFont typeface="Book Antiqua"/>
              <a:buChar char="⬥"/>
              <a:defRPr sz="2800">
                <a:solidFill>
                  <a:srgbClr val="FFFFFF"/>
                </a:solidFill>
                <a:latin typeface="Book Antiqua"/>
                <a:ea typeface="Book Antiqua"/>
                <a:cs typeface="Book Antiqua"/>
                <a:sym typeface="Book Antiqua"/>
              </a:defRPr>
            </a:lvl4pPr>
            <a:lvl5pPr marL="1614509" indent="-255408" defTabSz="912151">
              <a:spcBef>
                <a:spcPts val="600"/>
              </a:spcBef>
              <a:buClr>
                <a:srgbClr val="F9F9F9"/>
              </a:buClr>
              <a:buFont typeface="Book Antiqua"/>
              <a:buChar char="◾"/>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5580"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599.xml><?xml version="1.0" encoding="utf-8"?>
<p:sldLayout xmlns:a="http://schemas.openxmlformats.org/drawingml/2006/main" xmlns:r="http://schemas.openxmlformats.org/officeDocument/2006/relationships" xmlns:p="http://schemas.openxmlformats.org/presentationml/2006/main" type="tx">
  <p:cSld name="17_Vertical Title and Text">
    <p:bg>
      <p:bgPr>
        <a:solidFill>
          <a:srgbClr val="FFFFFF">
            <a:alpha val="0"/>
          </a:srgbClr>
        </a:solidFill>
        <a:effectLst/>
      </p:bgPr>
    </p:bg>
    <p:spTree>
      <p:nvGrpSpPr>
        <p:cNvPr id="1" name=""/>
        <p:cNvGrpSpPr/>
        <p:nvPr/>
      </p:nvGrpSpPr>
      <p:grpSpPr>
        <a:xfrm>
          <a:off x="0" y="0"/>
          <a:ext cx="0" cy="0"/>
          <a:chOff x="0" y="0"/>
          <a:chExt cx="0" cy="0"/>
        </a:xfrm>
      </p:grpSpPr>
      <p:sp>
        <p:nvSpPr>
          <p:cNvPr id="5587" name="Title Text"/>
          <p:cNvSpPr txBox="1">
            <a:spLocks noGrp="1"/>
          </p:cNvSpPr>
          <p:nvPr>
            <p:ph type="title"/>
          </p:nvPr>
        </p:nvSpPr>
        <p:spPr>
          <a:xfrm>
            <a:off x="6629400" y="274638"/>
            <a:ext cx="2057400" cy="5851527"/>
          </a:xfrm>
          <a:prstGeom prst="rect">
            <a:avLst/>
          </a:prstGeom>
        </p:spPr>
        <p:txBody>
          <a:bodyPr lIns="45609" tIns="45609" rIns="45609" bIns="45609"/>
          <a:lstStyle>
            <a:lvl1pPr defTabSz="912151">
              <a:defRPr sz="4100" b="1">
                <a:solidFill>
                  <a:srgbClr val="E8D3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5588" name="Body Level One…"/>
          <p:cNvSpPr txBox="1">
            <a:spLocks noGrp="1"/>
          </p:cNvSpPr>
          <p:nvPr>
            <p:ph type="body" idx="1"/>
          </p:nvPr>
        </p:nvSpPr>
        <p:spPr>
          <a:xfrm>
            <a:off x="457200" y="274638"/>
            <a:ext cx="6019800" cy="5851527"/>
          </a:xfrm>
          <a:prstGeom prst="rect">
            <a:avLst/>
          </a:prstGeom>
        </p:spPr>
        <p:txBody>
          <a:bodyPr lIns="45609" tIns="45609" rIns="45609" bIns="45609"/>
          <a:lstStyle>
            <a:lvl1pPr marL="547296" indent="-410471" defTabSz="912151">
              <a:spcBef>
                <a:spcPts val="600"/>
              </a:spcBef>
              <a:buClr>
                <a:srgbClr val="F9F9F9"/>
              </a:buClr>
              <a:buSzPct val="65000"/>
              <a:buFont typeface="Book Antiqua"/>
              <a:buChar char="¨"/>
              <a:defRPr sz="2800">
                <a:solidFill>
                  <a:srgbClr val="FFFFFF"/>
                </a:solidFill>
                <a:latin typeface="Book Antiqua"/>
                <a:ea typeface="Book Antiqua"/>
                <a:cs typeface="Book Antiqua"/>
                <a:sym typeface="Book Antiqua"/>
              </a:defRPr>
            </a:lvl1pPr>
            <a:lvl2pPr marL="913670" indent="-329891" defTabSz="912151">
              <a:spcBef>
                <a:spcPts val="600"/>
              </a:spcBef>
              <a:buClr>
                <a:srgbClr val="F9F9F9"/>
              </a:buClr>
              <a:buSzPct val="80000"/>
              <a:buFont typeface="Book Antiqua"/>
              <a:buChar char="◼"/>
              <a:defRPr sz="2800">
                <a:solidFill>
                  <a:srgbClr val="FFFFFF"/>
                </a:solidFill>
                <a:latin typeface="Book Antiqua"/>
                <a:ea typeface="Book Antiqua"/>
                <a:cs typeface="Book Antiqua"/>
                <a:sym typeface="Book Antiqua"/>
              </a:defRPr>
            </a:lvl2pPr>
            <a:lvl3pPr marL="1193272" indent="-290225" defTabSz="912151">
              <a:spcBef>
                <a:spcPts val="600"/>
              </a:spcBef>
              <a:buClr>
                <a:srgbClr val="F9F9F9"/>
              </a:buClr>
              <a:buSzPct val="95000"/>
              <a:buFont typeface="Book Antiqua"/>
              <a:buChar char="▫"/>
              <a:defRPr sz="2800">
                <a:solidFill>
                  <a:srgbClr val="FFFFFF"/>
                </a:solidFill>
                <a:latin typeface="Book Antiqua"/>
                <a:ea typeface="Book Antiqua"/>
                <a:cs typeface="Book Antiqua"/>
                <a:sym typeface="Book Antiqua"/>
              </a:defRPr>
            </a:lvl3pPr>
            <a:lvl4pPr marL="1422958" indent="-255406" defTabSz="912151">
              <a:spcBef>
                <a:spcPts val="600"/>
              </a:spcBef>
              <a:buClr>
                <a:srgbClr val="F9F9F9"/>
              </a:buClr>
              <a:buFont typeface="Book Antiqua"/>
              <a:buChar char="⬥"/>
              <a:defRPr sz="2800">
                <a:solidFill>
                  <a:srgbClr val="FFFFFF"/>
                </a:solidFill>
                <a:latin typeface="Book Antiqua"/>
                <a:ea typeface="Book Antiqua"/>
                <a:cs typeface="Book Antiqua"/>
                <a:sym typeface="Book Antiqua"/>
              </a:defRPr>
            </a:lvl4pPr>
            <a:lvl5pPr marL="1614509" indent="-255408" defTabSz="912151">
              <a:spcBef>
                <a:spcPts val="600"/>
              </a:spcBef>
              <a:buClr>
                <a:srgbClr val="F9F9F9"/>
              </a:buClr>
              <a:buFont typeface="Book Antiqua"/>
              <a:buChar char="◾"/>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5589"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600.xml><?xml version="1.0" encoding="utf-8"?>
<p:sldLayout xmlns:a="http://schemas.openxmlformats.org/drawingml/2006/main" xmlns:r="http://schemas.openxmlformats.org/officeDocument/2006/relationships" xmlns:p="http://schemas.openxmlformats.org/presentationml/2006/main" type="tx">
  <p:cSld name="4_Content">
    <p:bg>
      <p:bgPr>
        <a:solidFill>
          <a:srgbClr val="FFFFFF">
            <a:alpha val="0"/>
          </a:srgbClr>
        </a:solidFill>
        <a:effectLst/>
      </p:bgPr>
    </p:bg>
    <p:spTree>
      <p:nvGrpSpPr>
        <p:cNvPr id="1" name=""/>
        <p:cNvGrpSpPr/>
        <p:nvPr/>
      </p:nvGrpSpPr>
      <p:grpSpPr>
        <a:xfrm>
          <a:off x="0" y="0"/>
          <a:ext cx="0" cy="0"/>
          <a:chOff x="0" y="0"/>
          <a:chExt cx="0" cy="0"/>
        </a:xfrm>
      </p:grpSpPr>
      <p:sp>
        <p:nvSpPr>
          <p:cNvPr id="5596" name="Body Level One…"/>
          <p:cNvSpPr txBox="1">
            <a:spLocks noGrp="1"/>
          </p:cNvSpPr>
          <p:nvPr>
            <p:ph type="body" idx="1"/>
          </p:nvPr>
        </p:nvSpPr>
        <p:spPr>
          <a:xfrm>
            <a:off x="457200" y="274638"/>
            <a:ext cx="8229600" cy="5851527"/>
          </a:xfrm>
          <a:prstGeom prst="rect">
            <a:avLst/>
          </a:prstGeom>
        </p:spPr>
        <p:txBody>
          <a:bodyPr lIns="45609" tIns="45609" rIns="45609" bIns="45609"/>
          <a:lstStyle>
            <a:lvl1pPr marL="547296" indent="-410471" defTabSz="912151">
              <a:spcBef>
                <a:spcPts val="600"/>
              </a:spcBef>
              <a:buClr>
                <a:srgbClr val="F9F9F9"/>
              </a:buClr>
              <a:buSzPct val="65000"/>
              <a:buFont typeface="Book Antiqua"/>
              <a:buChar char="¨"/>
              <a:defRPr sz="2800">
                <a:solidFill>
                  <a:srgbClr val="FFFFFF"/>
                </a:solidFill>
                <a:latin typeface="Book Antiqua"/>
                <a:ea typeface="Book Antiqua"/>
                <a:cs typeface="Book Antiqua"/>
                <a:sym typeface="Book Antiqua"/>
              </a:defRPr>
            </a:lvl1pPr>
            <a:lvl2pPr marL="913670" indent="-329891" defTabSz="912151">
              <a:spcBef>
                <a:spcPts val="600"/>
              </a:spcBef>
              <a:buClr>
                <a:srgbClr val="F9F9F9"/>
              </a:buClr>
              <a:buSzPct val="80000"/>
              <a:buFont typeface="Book Antiqua"/>
              <a:buChar char="◼"/>
              <a:defRPr sz="2800">
                <a:solidFill>
                  <a:srgbClr val="FFFFFF"/>
                </a:solidFill>
                <a:latin typeface="Book Antiqua"/>
                <a:ea typeface="Book Antiqua"/>
                <a:cs typeface="Book Antiqua"/>
                <a:sym typeface="Book Antiqua"/>
              </a:defRPr>
            </a:lvl2pPr>
            <a:lvl3pPr marL="1193272" indent="-290225" defTabSz="912151">
              <a:spcBef>
                <a:spcPts val="600"/>
              </a:spcBef>
              <a:buClr>
                <a:srgbClr val="F9F9F9"/>
              </a:buClr>
              <a:buSzPct val="95000"/>
              <a:buFont typeface="Book Antiqua"/>
              <a:buChar char="▫"/>
              <a:defRPr sz="2800">
                <a:solidFill>
                  <a:srgbClr val="FFFFFF"/>
                </a:solidFill>
                <a:latin typeface="Book Antiqua"/>
                <a:ea typeface="Book Antiqua"/>
                <a:cs typeface="Book Antiqua"/>
                <a:sym typeface="Book Antiqua"/>
              </a:defRPr>
            </a:lvl3pPr>
            <a:lvl4pPr marL="1422958" indent="-255406" defTabSz="912151">
              <a:spcBef>
                <a:spcPts val="600"/>
              </a:spcBef>
              <a:buClr>
                <a:srgbClr val="F9F9F9"/>
              </a:buClr>
              <a:buFont typeface="Book Antiqua"/>
              <a:buChar char="⬥"/>
              <a:defRPr sz="2800">
                <a:solidFill>
                  <a:srgbClr val="FFFFFF"/>
                </a:solidFill>
                <a:latin typeface="Book Antiqua"/>
                <a:ea typeface="Book Antiqua"/>
                <a:cs typeface="Book Antiqua"/>
                <a:sym typeface="Book Antiqua"/>
              </a:defRPr>
            </a:lvl4pPr>
            <a:lvl5pPr marL="1614509" indent="-255408" defTabSz="912151">
              <a:spcBef>
                <a:spcPts val="600"/>
              </a:spcBef>
              <a:buClr>
                <a:srgbClr val="F9F9F9"/>
              </a:buClr>
              <a:buFont typeface="Book Antiqua"/>
              <a:buChar char="◾"/>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5597" name="Slide Number"/>
          <p:cNvSpPr txBox="1">
            <a:spLocks noGrp="1"/>
          </p:cNvSpPr>
          <p:nvPr>
            <p:ph type="sldNum" sz="quarter" idx="2"/>
          </p:nvPr>
        </p:nvSpPr>
        <p:spPr>
          <a:xfrm>
            <a:off x="8521742" y="6604042"/>
            <a:ext cx="165101" cy="177801"/>
          </a:xfrm>
          <a:prstGeom prst="rect">
            <a:avLst/>
          </a:prstGeom>
        </p:spPr>
        <p:txBody>
          <a:bodyPr lIns="0" tIns="0" rIns="0" bIns="0" anchor="b"/>
          <a:lstStyle>
            <a:lvl1pPr defTabSz="912151">
              <a:spcBef>
                <a:spcPts val="1400"/>
              </a:spcBef>
              <a:defRPr>
                <a:solidFill>
                  <a:srgbClr val="BABABA"/>
                </a:solidFill>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601.xml><?xml version="1.0" encoding="utf-8"?>
<p:sldLayout xmlns:a="http://schemas.openxmlformats.org/drawingml/2006/main" xmlns:r="http://schemas.openxmlformats.org/officeDocument/2006/relationships" xmlns:p="http://schemas.openxmlformats.org/presentationml/2006/main" type="tx">
  <p:cSld name="18_Vertical Title and Text">
    <p:bg>
      <p:bgPr>
        <a:solidFill>
          <a:srgbClr val="FFFFFF">
            <a:alpha val="0"/>
          </a:srgbClr>
        </a:solidFill>
        <a:effectLst/>
      </p:bgPr>
    </p:bg>
    <p:spTree>
      <p:nvGrpSpPr>
        <p:cNvPr id="1" name=""/>
        <p:cNvGrpSpPr/>
        <p:nvPr/>
      </p:nvGrpSpPr>
      <p:grpSpPr>
        <a:xfrm>
          <a:off x="0" y="0"/>
          <a:ext cx="0" cy="0"/>
          <a:chOff x="0" y="0"/>
          <a:chExt cx="0" cy="0"/>
        </a:xfrm>
      </p:grpSpPr>
      <p:sp>
        <p:nvSpPr>
          <p:cNvPr id="5604" name="Slide Number"/>
          <p:cNvSpPr txBox="1">
            <a:spLocks noGrp="1"/>
          </p:cNvSpPr>
          <p:nvPr>
            <p:ph type="sldNum" sz="quarter" idx="2"/>
          </p:nvPr>
        </p:nvSpPr>
        <p:spPr>
          <a:xfrm>
            <a:off x="6426471" y="6356350"/>
            <a:ext cx="253463" cy="244061"/>
          </a:xfrm>
          <a:prstGeom prst="rect">
            <a:avLst/>
          </a:prstGeom>
        </p:spPr>
        <p:txBody>
          <a:bodyPr lIns="35623" tIns="35623" rIns="35623" bIns="35623" anchor="t"/>
          <a:lstStyle>
            <a:lvl1pPr algn="ctr" defTabSz="409735">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02.xml><?xml version="1.0" encoding="utf-8"?>
<p:sldLayout xmlns:a="http://schemas.openxmlformats.org/drawingml/2006/main" xmlns:r="http://schemas.openxmlformats.org/officeDocument/2006/relationships" xmlns:p="http://schemas.openxmlformats.org/presentationml/2006/main" type="tx">
  <p:cSld name="31_Title and Content">
    <p:spTree>
      <p:nvGrpSpPr>
        <p:cNvPr id="1" name=""/>
        <p:cNvGrpSpPr/>
        <p:nvPr/>
      </p:nvGrpSpPr>
      <p:grpSpPr>
        <a:xfrm>
          <a:off x="0" y="0"/>
          <a:ext cx="0" cy="0"/>
          <a:chOff x="0" y="0"/>
          <a:chExt cx="0" cy="0"/>
        </a:xfrm>
      </p:grpSpPr>
      <p:sp>
        <p:nvSpPr>
          <p:cNvPr id="5611" name="Title Text"/>
          <p:cNvSpPr txBox="1">
            <a:spLocks noGrp="1"/>
          </p:cNvSpPr>
          <p:nvPr>
            <p:ph type="title"/>
          </p:nvPr>
        </p:nvSpPr>
        <p:spPr>
          <a:xfrm>
            <a:off x="628650" y="1131141"/>
            <a:ext cx="7886704" cy="994176"/>
          </a:xfrm>
          <a:prstGeom prst="rect">
            <a:avLst/>
          </a:prstGeom>
        </p:spPr>
        <p:txBody>
          <a:bodyPr lIns="34206" tIns="34206" rIns="34206" bIns="34206"/>
          <a:lstStyle>
            <a:lvl1pPr algn="l" defTabSz="912151">
              <a:lnSpc>
                <a:spcPct val="90000"/>
              </a:lnSpc>
              <a:defRPr>
                <a:latin typeface="Calibri Light"/>
                <a:ea typeface="Calibri Light"/>
                <a:cs typeface="Calibri Light"/>
                <a:sym typeface="Calibri Light"/>
              </a:defRPr>
            </a:lvl1pPr>
          </a:lstStyle>
          <a:p>
            <a:r>
              <a:t>Title Text</a:t>
            </a:r>
          </a:p>
        </p:txBody>
      </p:sp>
      <p:sp>
        <p:nvSpPr>
          <p:cNvPr id="5612" name="Body Level One…"/>
          <p:cNvSpPr txBox="1">
            <a:spLocks noGrp="1"/>
          </p:cNvSpPr>
          <p:nvPr>
            <p:ph type="body" idx="1"/>
          </p:nvPr>
        </p:nvSpPr>
        <p:spPr>
          <a:xfrm>
            <a:off x="628650" y="2226516"/>
            <a:ext cx="7886704" cy="3263506"/>
          </a:xfrm>
          <a:prstGeom prst="rect">
            <a:avLst/>
          </a:prstGeom>
        </p:spPr>
        <p:txBody>
          <a:bodyPr lIns="34206" tIns="34206" rIns="34206" bIns="34206"/>
          <a:lstStyle>
            <a:lvl1pPr marL="228032" indent="-228032" defTabSz="912151">
              <a:lnSpc>
                <a:spcPct val="90000"/>
              </a:lnSpc>
              <a:spcBef>
                <a:spcPts val="1000"/>
              </a:spcBef>
              <a:defRPr sz="2800"/>
            </a:lvl1pPr>
            <a:lvl2pPr marL="722122" indent="-266035" defTabSz="912151">
              <a:lnSpc>
                <a:spcPct val="90000"/>
              </a:lnSpc>
              <a:spcBef>
                <a:spcPts val="1000"/>
              </a:spcBef>
              <a:buChar char="•"/>
              <a:defRPr sz="2800"/>
            </a:lvl2pPr>
            <a:lvl3pPr marL="1231413" indent="-319243" defTabSz="912151">
              <a:lnSpc>
                <a:spcPct val="90000"/>
              </a:lnSpc>
              <a:spcBef>
                <a:spcPts val="1000"/>
              </a:spcBef>
              <a:defRPr sz="2800"/>
            </a:lvl3pPr>
            <a:lvl4pPr marL="1722964" indent="-354736" defTabSz="912151">
              <a:lnSpc>
                <a:spcPct val="90000"/>
              </a:lnSpc>
              <a:spcBef>
                <a:spcPts val="1000"/>
              </a:spcBef>
              <a:buChar char="•"/>
              <a:defRPr sz="2800"/>
            </a:lvl4pPr>
            <a:lvl5pPr marL="2179048" indent="-354736" defTabSz="912151">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5613" name="Slide Number"/>
          <p:cNvSpPr txBox="1">
            <a:spLocks noGrp="1"/>
          </p:cNvSpPr>
          <p:nvPr>
            <p:ph type="sldNum" sz="quarter" idx="2"/>
          </p:nvPr>
        </p:nvSpPr>
        <p:spPr>
          <a:xfrm>
            <a:off x="8264726" y="5640822"/>
            <a:ext cx="250628" cy="241228"/>
          </a:xfrm>
          <a:prstGeom prst="rect">
            <a:avLst/>
          </a:prstGeom>
        </p:spPr>
        <p:txBody>
          <a:bodyPr lIns="34206" tIns="34206" rIns="34206" bIns="34206"/>
          <a:lstStyle>
            <a:lvl1pPr defTabSz="912151">
              <a:spcBef>
                <a:spcPts val="1400"/>
              </a:spcBef>
              <a:defRPr>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03.xml><?xml version="1.0" encoding="utf-8"?>
<p:sldLayout xmlns:a="http://schemas.openxmlformats.org/drawingml/2006/main" xmlns:r="http://schemas.openxmlformats.org/officeDocument/2006/relationships" xmlns:p="http://schemas.openxmlformats.org/presentationml/2006/main" type="tx">
  <p:cSld name="32_Title and Content">
    <p:spTree>
      <p:nvGrpSpPr>
        <p:cNvPr id="1" name=""/>
        <p:cNvGrpSpPr/>
        <p:nvPr/>
      </p:nvGrpSpPr>
      <p:grpSpPr>
        <a:xfrm>
          <a:off x="0" y="0"/>
          <a:ext cx="0" cy="0"/>
          <a:chOff x="0" y="0"/>
          <a:chExt cx="0" cy="0"/>
        </a:xfrm>
      </p:grpSpPr>
      <p:sp>
        <p:nvSpPr>
          <p:cNvPr id="5620" name="Title Text"/>
          <p:cNvSpPr txBox="1">
            <a:spLocks noGrp="1"/>
          </p:cNvSpPr>
          <p:nvPr>
            <p:ph type="title"/>
          </p:nvPr>
        </p:nvSpPr>
        <p:spPr>
          <a:xfrm>
            <a:off x="457200" y="90488"/>
            <a:ext cx="8229604" cy="1509714"/>
          </a:xfrm>
          <a:prstGeom prst="rect">
            <a:avLst/>
          </a:prstGeom>
        </p:spPr>
        <p:txBody>
          <a:bodyPr lIns="50688" tIns="50688" rIns="50688" bIns="50688"/>
          <a:lstStyle>
            <a:lvl1pPr indent="39591" defTabSz="912151">
              <a:defRPr sz="4200">
                <a:latin typeface="Arial"/>
                <a:ea typeface="Arial"/>
                <a:cs typeface="Arial"/>
                <a:sym typeface="Arial"/>
              </a:defRPr>
            </a:lvl1pPr>
          </a:lstStyle>
          <a:p>
            <a:r>
              <a:t>Title Text</a:t>
            </a:r>
          </a:p>
        </p:txBody>
      </p:sp>
      <p:sp>
        <p:nvSpPr>
          <p:cNvPr id="5621" name="Body Level One…"/>
          <p:cNvSpPr txBox="1">
            <a:spLocks noGrp="1"/>
          </p:cNvSpPr>
          <p:nvPr>
            <p:ph type="body" idx="1"/>
          </p:nvPr>
        </p:nvSpPr>
        <p:spPr>
          <a:xfrm>
            <a:off x="457200" y="1600246"/>
            <a:ext cx="8229604" cy="5257804"/>
          </a:xfrm>
          <a:prstGeom prst="rect">
            <a:avLst/>
          </a:prstGeom>
        </p:spPr>
        <p:txBody>
          <a:bodyPr lIns="50688" tIns="50688" rIns="50688" bIns="50688"/>
          <a:lstStyle>
            <a:lvl1pPr marL="360247" indent="-320671" defTabSz="912151">
              <a:defRPr sz="3000">
                <a:latin typeface="Arial"/>
                <a:ea typeface="Arial"/>
                <a:cs typeface="Arial"/>
                <a:sym typeface="Arial"/>
              </a:defRPr>
            </a:lvl1pPr>
            <a:lvl2pPr marL="750419" indent="-305411" defTabSz="912151">
              <a:defRPr sz="3000">
                <a:latin typeface="Arial"/>
                <a:ea typeface="Arial"/>
                <a:cs typeface="Arial"/>
                <a:sym typeface="Arial"/>
              </a:defRPr>
            </a:lvl2pPr>
            <a:lvl3pPr marL="1186112" indent="-285063" defTabSz="912151">
              <a:defRPr sz="3000">
                <a:latin typeface="Arial"/>
                <a:ea typeface="Arial"/>
                <a:cs typeface="Arial"/>
                <a:sym typeface="Arial"/>
              </a:defRPr>
            </a:lvl3pPr>
            <a:lvl4pPr marL="1699211" indent="-342067" defTabSz="912151">
              <a:defRPr sz="3000">
                <a:latin typeface="Arial"/>
                <a:ea typeface="Arial"/>
                <a:cs typeface="Arial"/>
                <a:sym typeface="Arial"/>
              </a:defRPr>
            </a:lvl4pPr>
            <a:lvl5pPr marL="2155276" indent="-342069" defTabSz="912151">
              <a:defRPr sz="30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622" name="Slide Number"/>
          <p:cNvSpPr txBox="1">
            <a:spLocks noGrp="1"/>
          </p:cNvSpPr>
          <p:nvPr>
            <p:ph type="sldNum" sz="quarter" idx="2"/>
          </p:nvPr>
        </p:nvSpPr>
        <p:spPr>
          <a:xfrm>
            <a:off x="6279776" y="6356348"/>
            <a:ext cx="273428" cy="264027"/>
          </a:xfrm>
          <a:prstGeom prst="rect">
            <a:avLst/>
          </a:prstGeom>
        </p:spPr>
        <p:txBody>
          <a:bodyPr lIns="45606" tIns="45606" rIns="45606" bIns="45606" anchor="t"/>
          <a:lstStyle>
            <a:lvl1pPr defTabSz="912151">
              <a:lnSpc>
                <a:spcPct val="70000"/>
              </a:lnSpc>
              <a:spcBef>
                <a:spcPts val="1400"/>
              </a:spcBef>
              <a:defRPr>
                <a:solidFill>
                  <a:srgbClr val="FFFFFF"/>
                </a:solidFill>
                <a:effectLst>
                  <a:outerShdw blurRad="38100" dist="38100" dir="2700000" rotWithShape="0">
                    <a:srgbClr val="000000">
                      <a:alpha val="43137"/>
                    </a:srgbClr>
                  </a:outerShdw>
                </a:effectLst>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04.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629" name="Body Level One…"/>
          <p:cNvSpPr txBox="1">
            <a:spLocks noGrp="1"/>
          </p:cNvSpPr>
          <p:nvPr>
            <p:ph type="body" sz="quarter" idx="1"/>
          </p:nvPr>
        </p:nvSpPr>
        <p:spPr>
          <a:xfrm>
            <a:off x="1447800" y="3810000"/>
            <a:ext cx="6400800" cy="533400"/>
          </a:xfrm>
          <a:prstGeom prst="rect">
            <a:avLst/>
          </a:prstGeom>
        </p:spPr>
        <p:txBody>
          <a:bodyPr lIns="45664" tIns="45664" rIns="45664" bIns="45664"/>
          <a:lstStyle>
            <a:lvl1pPr marL="0" indent="0" algn="ctr" defTabSz="914400">
              <a:spcBef>
                <a:spcPts val="400"/>
              </a:spcBef>
              <a:buSzTx/>
              <a:buFontTx/>
              <a:buNone/>
              <a:defRPr sz="2000">
                <a:solidFill>
                  <a:srgbClr val="FFFFFF"/>
                </a:solidFill>
                <a:latin typeface="Verdana"/>
                <a:ea typeface="Verdana"/>
                <a:cs typeface="Verdana"/>
                <a:sym typeface="Verdana"/>
              </a:defRPr>
            </a:lvl1pPr>
            <a:lvl2pPr marL="694470" indent="-237834" algn="ctr" defTabSz="914400">
              <a:spcBef>
                <a:spcPts val="400"/>
              </a:spcBef>
              <a:buSzPct val="60000"/>
              <a:buFontTx/>
              <a:buChar char="■"/>
              <a:defRPr sz="2000">
                <a:solidFill>
                  <a:srgbClr val="FFFFFF"/>
                </a:solidFill>
                <a:latin typeface="Verdana"/>
                <a:ea typeface="Verdana"/>
                <a:cs typeface="Verdana"/>
                <a:sym typeface="Verdana"/>
              </a:defRPr>
            </a:lvl2pPr>
            <a:lvl3pPr marL="1103540" indent="-190262" algn="ctr" defTabSz="914400">
              <a:spcBef>
                <a:spcPts val="400"/>
              </a:spcBef>
              <a:buSzPct val="60000"/>
              <a:buFontTx/>
              <a:buChar char="■"/>
              <a:defRPr sz="2000">
                <a:solidFill>
                  <a:srgbClr val="FFFFFF"/>
                </a:solidFill>
                <a:latin typeface="Verdana"/>
                <a:ea typeface="Verdana"/>
                <a:cs typeface="Verdana"/>
                <a:sym typeface="Verdana"/>
              </a:defRPr>
            </a:lvl3pPr>
            <a:lvl4pPr marL="1598231" indent="-228316" algn="ctr" defTabSz="914400">
              <a:spcBef>
                <a:spcPts val="400"/>
              </a:spcBef>
              <a:buSzPct val="60000"/>
              <a:buFontTx/>
              <a:buChar char="■"/>
              <a:defRPr sz="2000">
                <a:solidFill>
                  <a:srgbClr val="FFFFFF"/>
                </a:solidFill>
                <a:latin typeface="Verdana"/>
                <a:ea typeface="Verdana"/>
                <a:cs typeface="Verdana"/>
                <a:sym typeface="Verdana"/>
              </a:defRPr>
            </a:lvl4pPr>
            <a:lvl5pPr marL="2054879" indent="-228313" algn="ctr" defTabSz="914400">
              <a:spcBef>
                <a:spcPts val="400"/>
              </a:spcBef>
              <a:buSzPct val="60000"/>
              <a:buFontTx/>
              <a:buChar char="■"/>
              <a:defRPr sz="2000">
                <a:solidFill>
                  <a:srgbClr val="FFFFFF"/>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630" name="Text Box 6"/>
          <p:cNvSpPr txBox="1"/>
          <p:nvPr/>
        </p:nvSpPr>
        <p:spPr>
          <a:xfrm>
            <a:off x="198090" y="152397"/>
            <a:ext cx="952944" cy="4852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664" tIns="45664" rIns="45664" bIns="45664">
            <a:spAutoFit/>
          </a:bodyPr>
          <a:lstStyle>
            <a:lvl1pPr>
              <a:defRPr>
                <a:solidFill>
                  <a:srgbClr val="FFFFFF"/>
                </a:solidFill>
                <a:latin typeface="Lucida Sans Unicode"/>
                <a:ea typeface="Lucida Sans Unicode"/>
                <a:cs typeface="Lucida Sans Unicode"/>
                <a:sym typeface="Lucida Sans Unicode"/>
              </a:defRPr>
            </a:lvl1pPr>
          </a:lstStyle>
          <a:p>
            <a:r>
              <a:t>LOGO</a:t>
            </a:r>
          </a:p>
        </p:txBody>
      </p:sp>
      <p:sp>
        <p:nvSpPr>
          <p:cNvPr id="5631" name="Oval 7"/>
          <p:cNvSpPr/>
          <p:nvPr/>
        </p:nvSpPr>
        <p:spPr>
          <a:xfrm>
            <a:off x="2286000" y="685799"/>
            <a:ext cx="4419600" cy="4419602"/>
          </a:xfrm>
          <a:prstGeom prst="ellipse">
            <a:avLst/>
          </a:prstGeom>
          <a:gradFill>
            <a:gsLst>
              <a:gs pos="0">
                <a:srgbClr val="CC9900"/>
              </a:gs>
              <a:gs pos="100000">
                <a:srgbClr val="990000"/>
              </a:gs>
            </a:gsLst>
            <a:path path="circle">
              <a:fillToRect l="37721" t="-19636" r="62278" b="119636"/>
            </a:path>
          </a:gradFill>
          <a:ln w="12700">
            <a:miter lim="400000"/>
          </a:ln>
        </p:spPr>
        <p:txBody>
          <a:bodyPr lIns="45718" tIns="45718" rIns="45718" bIns="45718" anchor="ctr"/>
          <a:lstStyle/>
          <a:p>
            <a:pPr>
              <a:defRPr sz="2000">
                <a:solidFill>
                  <a:srgbClr val="5B5B89"/>
                </a:solidFill>
                <a:latin typeface="Times New Roman"/>
                <a:ea typeface="Times New Roman"/>
                <a:cs typeface="Times New Roman"/>
                <a:sym typeface="Times New Roman"/>
              </a:defRPr>
            </a:pPr>
            <a:endParaRPr/>
          </a:p>
        </p:txBody>
      </p:sp>
      <p:grpSp>
        <p:nvGrpSpPr>
          <p:cNvPr id="5636" name="Group 8"/>
          <p:cNvGrpSpPr/>
          <p:nvPr/>
        </p:nvGrpSpPr>
        <p:grpSpPr>
          <a:xfrm>
            <a:off x="-7" y="1777990"/>
            <a:ext cx="9144013" cy="5080010"/>
            <a:chOff x="-1" y="-2"/>
            <a:chExt cx="9144012" cy="5080008"/>
          </a:xfrm>
        </p:grpSpPr>
        <p:grpSp>
          <p:nvGrpSpPr>
            <p:cNvPr id="5634" name="Group 9"/>
            <p:cNvGrpSpPr/>
            <p:nvPr/>
          </p:nvGrpSpPr>
          <p:grpSpPr>
            <a:xfrm>
              <a:off x="-2" y="-3"/>
              <a:ext cx="9144013" cy="2789250"/>
              <a:chOff x="0" y="-1"/>
              <a:chExt cx="9144012" cy="2789248"/>
            </a:xfrm>
          </p:grpSpPr>
          <p:sp>
            <p:nvSpPr>
              <p:cNvPr id="5632" name="Arc 10"/>
              <p:cNvSpPr/>
              <p:nvPr/>
            </p:nvSpPr>
            <p:spPr>
              <a:xfrm>
                <a:off x="4571792" y="-2"/>
                <a:ext cx="4572220" cy="27892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lnTo>
                      <a:pt x="1" y="21600"/>
                    </a:lnTo>
                    <a:close/>
                  </a:path>
                </a:pathLst>
              </a:custGeom>
              <a:solidFill>
                <a:srgbClr val="FFFFFF"/>
              </a:solidFill>
              <a:ln w="12700" cap="flat">
                <a:noFill/>
                <a:miter lim="400000"/>
              </a:ln>
              <a:effectLst/>
            </p:spPr>
            <p:txBody>
              <a:bodyPr wrap="square" lIns="45718" tIns="45718" rIns="45718" bIns="45718" numCol="1" anchor="ctr">
                <a:noAutofit/>
              </a:bodyPr>
              <a:lstStyle/>
              <a:p>
                <a:pPr>
                  <a:defRPr sz="2000">
                    <a:solidFill>
                      <a:srgbClr val="5B5B89"/>
                    </a:solidFill>
                    <a:latin typeface="Times New Roman"/>
                    <a:ea typeface="Times New Roman"/>
                    <a:cs typeface="Times New Roman"/>
                    <a:sym typeface="Times New Roman"/>
                  </a:defRPr>
                </a:pPr>
                <a:endParaRPr/>
              </a:p>
            </p:txBody>
          </p:sp>
          <p:sp>
            <p:nvSpPr>
              <p:cNvPr id="5633" name="Arc 11"/>
              <p:cNvSpPr/>
              <p:nvPr/>
            </p:nvSpPr>
            <p:spPr>
              <a:xfrm flipH="1">
                <a:off x="-1" y="-2"/>
                <a:ext cx="4572220" cy="27892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lnTo>
                      <a:pt x="1" y="21600"/>
                    </a:lnTo>
                    <a:close/>
                  </a:path>
                </a:pathLst>
              </a:custGeom>
              <a:solidFill>
                <a:srgbClr val="FFFFFF"/>
              </a:solidFill>
              <a:ln w="12700" cap="flat">
                <a:noFill/>
                <a:miter lim="400000"/>
              </a:ln>
              <a:effectLst/>
            </p:spPr>
            <p:txBody>
              <a:bodyPr wrap="square" lIns="45718" tIns="45718" rIns="45718" bIns="45718" numCol="1" anchor="ctr">
                <a:noAutofit/>
              </a:bodyPr>
              <a:lstStyle/>
              <a:p>
                <a:pPr>
                  <a:defRPr sz="2000">
                    <a:solidFill>
                      <a:srgbClr val="5B5B89"/>
                    </a:solidFill>
                    <a:latin typeface="Times New Roman"/>
                    <a:ea typeface="Times New Roman"/>
                    <a:cs typeface="Times New Roman"/>
                    <a:sym typeface="Times New Roman"/>
                  </a:defRPr>
                </a:pPr>
                <a:endParaRPr/>
              </a:p>
            </p:txBody>
          </p:sp>
        </p:grpSp>
        <p:sp>
          <p:nvSpPr>
            <p:cNvPr id="5635" name="Rectangle 12"/>
            <p:cNvSpPr/>
            <p:nvPr/>
          </p:nvSpPr>
          <p:spPr>
            <a:xfrm>
              <a:off x="3" y="2790829"/>
              <a:ext cx="9144005" cy="2289178"/>
            </a:xfrm>
            <a:prstGeom prst="rect">
              <a:avLst/>
            </a:prstGeom>
            <a:solidFill>
              <a:srgbClr val="FFFFFF"/>
            </a:solidFill>
            <a:ln w="12700" cap="flat">
              <a:noFill/>
              <a:miter lim="400000"/>
            </a:ln>
            <a:effectLst/>
          </p:spPr>
          <p:txBody>
            <a:bodyPr wrap="square" lIns="45718" tIns="45718" rIns="45718" bIns="45718" numCol="1" anchor="ctr">
              <a:noAutofit/>
            </a:bodyPr>
            <a:lstStyle/>
            <a:p>
              <a:pPr>
                <a:defRPr sz="2000">
                  <a:solidFill>
                    <a:srgbClr val="5B5B89"/>
                  </a:solidFill>
                  <a:latin typeface="Times New Roman"/>
                  <a:ea typeface="Times New Roman"/>
                  <a:cs typeface="Times New Roman"/>
                  <a:sym typeface="Times New Roman"/>
                </a:defRPr>
              </a:pPr>
              <a:endParaRPr/>
            </a:p>
          </p:txBody>
        </p:sp>
      </p:grpSp>
      <p:sp>
        <p:nvSpPr>
          <p:cNvPr id="5637" name="Title Text"/>
          <p:cNvSpPr txBox="1">
            <a:spLocks noGrp="1"/>
          </p:cNvSpPr>
          <p:nvPr>
            <p:ph type="title"/>
          </p:nvPr>
        </p:nvSpPr>
        <p:spPr>
          <a:xfrm>
            <a:off x="533400" y="3048006"/>
            <a:ext cx="8153400" cy="669927"/>
          </a:xfrm>
          <a:prstGeom prst="rect">
            <a:avLst/>
          </a:prstGeom>
        </p:spPr>
        <p:txBody>
          <a:bodyPr lIns="45664" tIns="45664" rIns="45664" bIns="45664"/>
          <a:lstStyle>
            <a:lvl1pPr defTabSz="914400">
              <a:defRPr sz="3600" b="1">
                <a:solidFill>
                  <a:srgbClr val="FFFFFF"/>
                </a:solidFill>
                <a:latin typeface="Verdana"/>
                <a:ea typeface="Verdana"/>
                <a:cs typeface="Verdana"/>
                <a:sym typeface="Verdana"/>
              </a:defRPr>
            </a:lvl1pPr>
          </a:lstStyle>
          <a:p>
            <a:r>
              <a:t>Title Text</a:t>
            </a:r>
          </a:p>
        </p:txBody>
      </p:sp>
      <p:sp>
        <p:nvSpPr>
          <p:cNvPr id="5638" name="Slide Number"/>
          <p:cNvSpPr txBox="1">
            <a:spLocks noGrp="1"/>
          </p:cNvSpPr>
          <p:nvPr>
            <p:ph type="sldNum" sz="quarter" idx="2"/>
          </p:nvPr>
        </p:nvSpPr>
        <p:spPr>
          <a:xfrm>
            <a:off x="8404971" y="6553200"/>
            <a:ext cx="281829" cy="286975"/>
          </a:xfrm>
          <a:prstGeom prst="rect">
            <a:avLst/>
          </a:prstGeom>
        </p:spPr>
        <p:txBody>
          <a:bodyPr lIns="45664" tIns="45664" rIns="45664" bIns="45664" anchor="t"/>
          <a:lstStyle>
            <a:lvl1pPr>
              <a:spcBef>
                <a:spcPts val="800"/>
              </a:spcBef>
              <a:defRPr sz="1400">
                <a:solidFill>
                  <a:srgbClr val="FFFFFF"/>
                </a:solidFill>
                <a:effectLst>
                  <a:outerShdw blurRad="38100" dist="38100" dir="2700000" rotWithShape="0">
                    <a:srgbClr val="C0C0C0"/>
                  </a:outerShdw>
                </a:effectLst>
                <a:latin typeface="Times New Roman"/>
                <a:ea typeface="Times New Roman"/>
                <a:cs typeface="Times New Roman"/>
                <a:sym typeface="Times New Roman"/>
              </a:defRPr>
            </a:lvl1pPr>
          </a:lstStyle>
          <a:p>
            <a:fld id="{86CB4B4D-7CA3-9044-876B-883B54F8677D}" type="slidenum">
              <a:t>‹#›</a:t>
            </a:fld>
            <a:endParaRPr/>
          </a:p>
        </p:txBody>
      </p:sp>
    </p:spTree>
  </p:cSld>
  <p:clrMapOvr>
    <a:masterClrMapping/>
  </p:clrMapOvr>
  <p:transition spd="med"/>
</p:sldLayout>
</file>

<file path=ppt/slideLayouts/slideLayout60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5645" name="Title Text"/>
          <p:cNvSpPr txBox="1">
            <a:spLocks noGrp="1"/>
          </p:cNvSpPr>
          <p:nvPr>
            <p:ph type="title"/>
          </p:nvPr>
        </p:nvSpPr>
        <p:spPr>
          <a:xfrm>
            <a:off x="457200" y="274638"/>
            <a:ext cx="8229600" cy="1143001"/>
          </a:xfrm>
          <a:prstGeom prst="rect">
            <a:avLst/>
          </a:prstGeom>
        </p:spPr>
        <p:txBody>
          <a:bodyPr lIns="45664" tIns="45664" rIns="45664" bIns="45664" anchor="t"/>
          <a:lstStyle>
            <a:lvl1pPr algn="l" defTabSz="914400">
              <a:defRPr sz="3200" b="1">
                <a:solidFill>
                  <a:srgbClr val="FFFFFF"/>
                </a:solidFill>
                <a:latin typeface="Verdana"/>
                <a:ea typeface="Verdana"/>
                <a:cs typeface="Verdana"/>
                <a:sym typeface="Verdana"/>
              </a:defRPr>
            </a:lvl1pPr>
          </a:lstStyle>
          <a:p>
            <a:r>
              <a:t>Title Text</a:t>
            </a:r>
          </a:p>
        </p:txBody>
      </p:sp>
      <p:sp>
        <p:nvSpPr>
          <p:cNvPr id="5646" name="Body Level One…"/>
          <p:cNvSpPr txBox="1">
            <a:spLocks noGrp="1"/>
          </p:cNvSpPr>
          <p:nvPr>
            <p:ph type="body" idx="1"/>
          </p:nvPr>
        </p:nvSpPr>
        <p:spPr>
          <a:xfrm>
            <a:off x="457200" y="1600224"/>
            <a:ext cx="8229600" cy="4525965"/>
          </a:xfrm>
          <a:prstGeom prst="rect">
            <a:avLst/>
          </a:prstGeom>
        </p:spPr>
        <p:txBody>
          <a:bodyPr lIns="45664" tIns="45664" rIns="45664" bIns="45664"/>
          <a:lstStyle>
            <a:lvl1pPr marL="342482" indent="-342482" defTabSz="914400">
              <a:spcBef>
                <a:spcPts val="600"/>
              </a:spcBef>
              <a:buClr>
                <a:srgbClr val="FFFFFF"/>
              </a:buClr>
              <a:buFont typeface="Verdana"/>
              <a:buChar char="❖"/>
              <a:defRPr sz="2800" b="1">
                <a:solidFill>
                  <a:srgbClr val="CC9900"/>
                </a:solidFill>
                <a:latin typeface="Verdana"/>
                <a:ea typeface="Verdana"/>
                <a:cs typeface="Verdana"/>
                <a:sym typeface="Verdana"/>
              </a:defRPr>
            </a:lvl1pPr>
            <a:lvl2pPr marL="789605" indent="-332971" defTabSz="914400">
              <a:spcBef>
                <a:spcPts val="600"/>
              </a:spcBef>
              <a:buClr>
                <a:srgbClr val="FFFFFF"/>
              </a:buClr>
              <a:buSzPct val="60000"/>
              <a:buFont typeface="Verdana"/>
              <a:buChar char="■"/>
              <a:defRPr sz="2800" b="1">
                <a:solidFill>
                  <a:srgbClr val="CC9900"/>
                </a:solidFill>
                <a:latin typeface="Verdana"/>
                <a:ea typeface="Verdana"/>
                <a:cs typeface="Verdana"/>
                <a:sym typeface="Verdana"/>
              </a:defRPr>
            </a:lvl2pPr>
            <a:lvl3pPr marL="1179643" indent="-266366" defTabSz="914400">
              <a:spcBef>
                <a:spcPts val="600"/>
              </a:spcBef>
              <a:buClr>
                <a:srgbClr val="FFFFFF"/>
              </a:buClr>
              <a:buSzPct val="60000"/>
              <a:buFont typeface="Verdana"/>
              <a:buChar char="■"/>
              <a:defRPr sz="2800" b="1">
                <a:solidFill>
                  <a:srgbClr val="CC9900"/>
                </a:solidFill>
                <a:latin typeface="Verdana"/>
                <a:ea typeface="Verdana"/>
                <a:cs typeface="Verdana"/>
                <a:sym typeface="Verdana"/>
              </a:defRPr>
            </a:lvl3pPr>
            <a:lvl4pPr marL="1689559" indent="-319642" defTabSz="914400">
              <a:spcBef>
                <a:spcPts val="600"/>
              </a:spcBef>
              <a:buClr>
                <a:srgbClr val="FFFFFF"/>
              </a:buClr>
              <a:buSzPct val="60000"/>
              <a:buFont typeface="Verdana"/>
              <a:buChar char="■"/>
              <a:defRPr sz="2800" b="1">
                <a:solidFill>
                  <a:srgbClr val="CC9900"/>
                </a:solidFill>
                <a:latin typeface="Verdana"/>
                <a:ea typeface="Verdana"/>
                <a:cs typeface="Verdana"/>
                <a:sym typeface="Verdana"/>
              </a:defRPr>
            </a:lvl4pPr>
            <a:lvl5pPr marL="2146206" indent="-319639" defTabSz="914400">
              <a:spcBef>
                <a:spcPts val="600"/>
              </a:spcBef>
              <a:buClr>
                <a:srgbClr val="FFFFFF"/>
              </a:buClr>
              <a:buSzPct val="60000"/>
              <a:buFont typeface="Verdana"/>
              <a:buChar char="■"/>
              <a:defRPr sz="28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647" name="Slide Number"/>
          <p:cNvSpPr txBox="1">
            <a:spLocks noGrp="1"/>
          </p:cNvSpPr>
          <p:nvPr>
            <p:ph type="sldNum" sz="quarter" idx="2"/>
          </p:nvPr>
        </p:nvSpPr>
        <p:spPr>
          <a:xfrm>
            <a:off x="3276601" y="6477001"/>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0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5654" name="Title Text"/>
          <p:cNvSpPr txBox="1">
            <a:spLocks noGrp="1"/>
          </p:cNvSpPr>
          <p:nvPr>
            <p:ph type="title"/>
          </p:nvPr>
        </p:nvSpPr>
        <p:spPr>
          <a:xfrm>
            <a:off x="722312" y="4406932"/>
            <a:ext cx="7772401" cy="1362079"/>
          </a:xfrm>
          <a:prstGeom prst="rect">
            <a:avLst/>
          </a:prstGeom>
        </p:spPr>
        <p:txBody>
          <a:bodyPr lIns="45664" tIns="45664" rIns="45664" bIns="45664" anchor="t"/>
          <a:lstStyle>
            <a:lvl1pPr algn="l" defTabSz="914400">
              <a:defRPr sz="4000" b="1" cap="all">
                <a:solidFill>
                  <a:srgbClr val="FFFFFF"/>
                </a:solidFill>
                <a:latin typeface="Verdana"/>
                <a:ea typeface="Verdana"/>
                <a:cs typeface="Verdana"/>
                <a:sym typeface="Verdana"/>
              </a:defRPr>
            </a:lvl1pPr>
          </a:lstStyle>
          <a:p>
            <a:r>
              <a:t>Title Text</a:t>
            </a:r>
          </a:p>
        </p:txBody>
      </p:sp>
      <p:sp>
        <p:nvSpPr>
          <p:cNvPr id="5655" name="Body Level One…"/>
          <p:cNvSpPr txBox="1">
            <a:spLocks noGrp="1"/>
          </p:cNvSpPr>
          <p:nvPr>
            <p:ph type="body" sz="quarter" idx="1"/>
          </p:nvPr>
        </p:nvSpPr>
        <p:spPr>
          <a:xfrm>
            <a:off x="722312" y="2906740"/>
            <a:ext cx="7772401" cy="1500189"/>
          </a:xfrm>
          <a:prstGeom prst="rect">
            <a:avLst/>
          </a:prstGeom>
        </p:spPr>
        <p:txBody>
          <a:bodyPr lIns="45664" tIns="45664" rIns="45664" bIns="45664" anchor="b"/>
          <a:lstStyle>
            <a:lvl1pPr marL="0" indent="0" defTabSz="914400">
              <a:spcBef>
                <a:spcPts val="400"/>
              </a:spcBef>
              <a:buSzTx/>
              <a:buFontTx/>
              <a:buNone/>
              <a:defRPr sz="2000" b="1">
                <a:solidFill>
                  <a:srgbClr val="CC9900"/>
                </a:solidFill>
                <a:latin typeface="Verdana"/>
                <a:ea typeface="Verdana"/>
                <a:cs typeface="Verdana"/>
                <a:sym typeface="Verdana"/>
              </a:defRPr>
            </a:lvl1pPr>
            <a:lvl2pPr marL="0" indent="0" defTabSz="914400">
              <a:spcBef>
                <a:spcPts val="400"/>
              </a:spcBef>
              <a:buSzTx/>
              <a:buFontTx/>
              <a:buNone/>
              <a:defRPr sz="2000" b="1">
                <a:solidFill>
                  <a:srgbClr val="CC9900"/>
                </a:solidFill>
                <a:latin typeface="Verdana"/>
                <a:ea typeface="Verdana"/>
                <a:cs typeface="Verdana"/>
                <a:sym typeface="Verdana"/>
              </a:defRPr>
            </a:lvl2pPr>
            <a:lvl3pPr marL="0" indent="0" defTabSz="914400">
              <a:spcBef>
                <a:spcPts val="400"/>
              </a:spcBef>
              <a:buSzTx/>
              <a:buFontTx/>
              <a:buNone/>
              <a:defRPr sz="2000" b="1">
                <a:solidFill>
                  <a:srgbClr val="CC9900"/>
                </a:solidFill>
                <a:latin typeface="Verdana"/>
                <a:ea typeface="Verdana"/>
                <a:cs typeface="Verdana"/>
                <a:sym typeface="Verdana"/>
              </a:defRPr>
            </a:lvl3pPr>
            <a:lvl4pPr marL="0" indent="0" defTabSz="914400">
              <a:spcBef>
                <a:spcPts val="400"/>
              </a:spcBef>
              <a:buSzTx/>
              <a:buFontTx/>
              <a:buNone/>
              <a:defRPr sz="2000" b="1">
                <a:solidFill>
                  <a:srgbClr val="CC9900"/>
                </a:solidFill>
                <a:latin typeface="Verdana"/>
                <a:ea typeface="Verdana"/>
                <a:cs typeface="Verdana"/>
                <a:sym typeface="Verdana"/>
              </a:defRPr>
            </a:lvl4pPr>
            <a:lvl5pPr marL="0" indent="0" defTabSz="914400">
              <a:spcBef>
                <a:spcPts val="400"/>
              </a:spcBef>
              <a:buSzTx/>
              <a:buFontTx/>
              <a:buNone/>
              <a:defRPr sz="20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656" name="Slide Number"/>
          <p:cNvSpPr txBox="1">
            <a:spLocks noGrp="1"/>
          </p:cNvSpPr>
          <p:nvPr>
            <p:ph type="sldNum" sz="quarter" idx="2"/>
          </p:nvPr>
        </p:nvSpPr>
        <p:spPr>
          <a:xfrm>
            <a:off x="3276601" y="6477001"/>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0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5663" name="Title Text"/>
          <p:cNvSpPr txBox="1">
            <a:spLocks noGrp="1"/>
          </p:cNvSpPr>
          <p:nvPr>
            <p:ph type="title"/>
          </p:nvPr>
        </p:nvSpPr>
        <p:spPr>
          <a:xfrm>
            <a:off x="457200" y="274638"/>
            <a:ext cx="8229600" cy="1143001"/>
          </a:xfrm>
          <a:prstGeom prst="rect">
            <a:avLst/>
          </a:prstGeom>
        </p:spPr>
        <p:txBody>
          <a:bodyPr lIns="45664" tIns="45664" rIns="45664" bIns="45664" anchor="t"/>
          <a:lstStyle>
            <a:lvl1pPr algn="l" defTabSz="914400">
              <a:defRPr sz="3200" b="1">
                <a:solidFill>
                  <a:srgbClr val="FFFFFF"/>
                </a:solidFill>
                <a:latin typeface="Verdana"/>
                <a:ea typeface="Verdana"/>
                <a:cs typeface="Verdana"/>
                <a:sym typeface="Verdana"/>
              </a:defRPr>
            </a:lvl1pPr>
          </a:lstStyle>
          <a:p>
            <a:r>
              <a:t>Title Text</a:t>
            </a:r>
          </a:p>
        </p:txBody>
      </p:sp>
      <p:sp>
        <p:nvSpPr>
          <p:cNvPr id="5664" name="Body Level One…"/>
          <p:cNvSpPr txBox="1">
            <a:spLocks noGrp="1"/>
          </p:cNvSpPr>
          <p:nvPr>
            <p:ph type="body" sz="half" idx="1"/>
          </p:nvPr>
        </p:nvSpPr>
        <p:spPr>
          <a:xfrm>
            <a:off x="457200" y="1600224"/>
            <a:ext cx="4038600" cy="4525965"/>
          </a:xfrm>
          <a:prstGeom prst="rect">
            <a:avLst/>
          </a:prstGeom>
        </p:spPr>
        <p:txBody>
          <a:bodyPr lIns="45664" tIns="45664" rIns="45664" bIns="45664"/>
          <a:lstStyle>
            <a:lvl1pPr marL="342482" indent="-342482" defTabSz="914400">
              <a:spcBef>
                <a:spcPts val="600"/>
              </a:spcBef>
              <a:buClr>
                <a:srgbClr val="FFFFFF"/>
              </a:buClr>
              <a:buFont typeface="Verdana"/>
              <a:buChar char="❖"/>
              <a:defRPr sz="2800" b="1">
                <a:solidFill>
                  <a:srgbClr val="CC9900"/>
                </a:solidFill>
                <a:latin typeface="Verdana"/>
                <a:ea typeface="Verdana"/>
                <a:cs typeface="Verdana"/>
                <a:sym typeface="Verdana"/>
              </a:defRPr>
            </a:lvl1pPr>
            <a:lvl2pPr marL="789605" indent="-332971" defTabSz="914400">
              <a:spcBef>
                <a:spcPts val="600"/>
              </a:spcBef>
              <a:buClr>
                <a:srgbClr val="FFFFFF"/>
              </a:buClr>
              <a:buSzPct val="60000"/>
              <a:buFont typeface="Verdana"/>
              <a:buChar char="■"/>
              <a:defRPr sz="2800" b="1">
                <a:solidFill>
                  <a:srgbClr val="CC9900"/>
                </a:solidFill>
                <a:latin typeface="Verdana"/>
                <a:ea typeface="Verdana"/>
                <a:cs typeface="Verdana"/>
                <a:sym typeface="Verdana"/>
              </a:defRPr>
            </a:lvl2pPr>
            <a:lvl3pPr marL="1232919" indent="-319642" defTabSz="914400">
              <a:spcBef>
                <a:spcPts val="600"/>
              </a:spcBef>
              <a:buClr>
                <a:srgbClr val="FFFFFF"/>
              </a:buClr>
              <a:buSzPct val="60000"/>
              <a:buFont typeface="Verdana"/>
              <a:buChar char="■"/>
              <a:defRPr sz="2800" b="1">
                <a:solidFill>
                  <a:srgbClr val="CC9900"/>
                </a:solidFill>
                <a:latin typeface="Verdana"/>
                <a:ea typeface="Verdana"/>
                <a:cs typeface="Verdana"/>
                <a:sym typeface="Verdana"/>
              </a:defRPr>
            </a:lvl3pPr>
            <a:lvl4pPr marL="1725072" indent="-355157" defTabSz="914400">
              <a:spcBef>
                <a:spcPts val="600"/>
              </a:spcBef>
              <a:buClr>
                <a:srgbClr val="FFFFFF"/>
              </a:buClr>
              <a:buSzPct val="60000"/>
              <a:buFont typeface="Verdana"/>
              <a:buChar char="■"/>
              <a:defRPr sz="2800" b="1">
                <a:solidFill>
                  <a:srgbClr val="CC9900"/>
                </a:solidFill>
                <a:latin typeface="Verdana"/>
                <a:ea typeface="Verdana"/>
                <a:cs typeface="Verdana"/>
                <a:sym typeface="Verdana"/>
              </a:defRPr>
            </a:lvl4pPr>
            <a:lvl5pPr marL="2181722" indent="-355157" defTabSz="914400">
              <a:spcBef>
                <a:spcPts val="600"/>
              </a:spcBef>
              <a:buClr>
                <a:srgbClr val="FFFFFF"/>
              </a:buClr>
              <a:buSzPct val="60000"/>
              <a:buFont typeface="Verdana"/>
              <a:buChar char="■"/>
              <a:defRPr sz="28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665" name="Slide Number"/>
          <p:cNvSpPr txBox="1">
            <a:spLocks noGrp="1"/>
          </p:cNvSpPr>
          <p:nvPr>
            <p:ph type="sldNum" sz="quarter" idx="2"/>
          </p:nvPr>
        </p:nvSpPr>
        <p:spPr>
          <a:xfrm>
            <a:off x="3276601" y="6477001"/>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08.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672" name="Title Text"/>
          <p:cNvSpPr txBox="1">
            <a:spLocks noGrp="1"/>
          </p:cNvSpPr>
          <p:nvPr>
            <p:ph type="title"/>
          </p:nvPr>
        </p:nvSpPr>
        <p:spPr>
          <a:xfrm>
            <a:off x="457200" y="274638"/>
            <a:ext cx="8229600" cy="1143001"/>
          </a:xfrm>
          <a:prstGeom prst="rect">
            <a:avLst/>
          </a:prstGeom>
        </p:spPr>
        <p:txBody>
          <a:bodyPr lIns="45664" tIns="45664" rIns="45664" bIns="45664" anchor="t"/>
          <a:lstStyle>
            <a:lvl1pPr algn="l" defTabSz="914400">
              <a:defRPr sz="3200" b="1">
                <a:solidFill>
                  <a:srgbClr val="FFFFFF"/>
                </a:solidFill>
                <a:latin typeface="Verdana"/>
                <a:ea typeface="Verdana"/>
                <a:cs typeface="Verdana"/>
                <a:sym typeface="Verdana"/>
              </a:defRPr>
            </a:lvl1pPr>
          </a:lstStyle>
          <a:p>
            <a:r>
              <a:t>Title Text</a:t>
            </a:r>
          </a:p>
        </p:txBody>
      </p:sp>
      <p:sp>
        <p:nvSpPr>
          <p:cNvPr id="5673" name="Body Level One…"/>
          <p:cNvSpPr txBox="1">
            <a:spLocks noGrp="1"/>
          </p:cNvSpPr>
          <p:nvPr>
            <p:ph type="body" sz="quarter" idx="1"/>
          </p:nvPr>
        </p:nvSpPr>
        <p:spPr>
          <a:xfrm>
            <a:off x="457200" y="1535112"/>
            <a:ext cx="4040188" cy="639763"/>
          </a:xfrm>
          <a:prstGeom prst="rect">
            <a:avLst/>
          </a:prstGeom>
        </p:spPr>
        <p:txBody>
          <a:bodyPr lIns="45664" tIns="45664" rIns="45664" bIns="45664" anchor="b"/>
          <a:lstStyle>
            <a:lvl1pPr marL="0" indent="0" defTabSz="914400">
              <a:spcBef>
                <a:spcPts val="500"/>
              </a:spcBef>
              <a:buSzTx/>
              <a:buFontTx/>
              <a:buNone/>
              <a:defRPr sz="2400" b="1">
                <a:solidFill>
                  <a:srgbClr val="CC9900"/>
                </a:solidFill>
                <a:latin typeface="Verdana"/>
                <a:ea typeface="Verdana"/>
                <a:cs typeface="Verdana"/>
                <a:sym typeface="Verdana"/>
              </a:defRPr>
            </a:lvl1pPr>
            <a:lvl2pPr marL="0" indent="0" defTabSz="914400">
              <a:spcBef>
                <a:spcPts val="500"/>
              </a:spcBef>
              <a:buSzTx/>
              <a:buFontTx/>
              <a:buNone/>
              <a:defRPr sz="2400" b="1">
                <a:solidFill>
                  <a:srgbClr val="CC9900"/>
                </a:solidFill>
                <a:latin typeface="Verdana"/>
                <a:ea typeface="Verdana"/>
                <a:cs typeface="Verdana"/>
                <a:sym typeface="Verdana"/>
              </a:defRPr>
            </a:lvl2pPr>
            <a:lvl3pPr marL="0" indent="0" defTabSz="914400">
              <a:spcBef>
                <a:spcPts val="500"/>
              </a:spcBef>
              <a:buSzTx/>
              <a:buFontTx/>
              <a:buNone/>
              <a:defRPr sz="2400" b="1">
                <a:solidFill>
                  <a:srgbClr val="CC9900"/>
                </a:solidFill>
                <a:latin typeface="Verdana"/>
                <a:ea typeface="Verdana"/>
                <a:cs typeface="Verdana"/>
                <a:sym typeface="Verdana"/>
              </a:defRPr>
            </a:lvl3pPr>
            <a:lvl4pPr marL="0" indent="0" defTabSz="914400">
              <a:spcBef>
                <a:spcPts val="500"/>
              </a:spcBef>
              <a:buSzTx/>
              <a:buFontTx/>
              <a:buNone/>
              <a:defRPr sz="2400" b="1">
                <a:solidFill>
                  <a:srgbClr val="CC9900"/>
                </a:solidFill>
                <a:latin typeface="Verdana"/>
                <a:ea typeface="Verdana"/>
                <a:cs typeface="Verdana"/>
                <a:sym typeface="Verdana"/>
              </a:defRPr>
            </a:lvl4pPr>
            <a:lvl5pPr marL="0" indent="0" defTabSz="914400">
              <a:spcBef>
                <a:spcPts val="500"/>
              </a:spcBef>
              <a:buSzTx/>
              <a:buFontTx/>
              <a:buNone/>
              <a:defRPr sz="24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674" name="Text Placeholder 4"/>
          <p:cNvSpPr>
            <a:spLocks noGrp="1"/>
          </p:cNvSpPr>
          <p:nvPr>
            <p:ph type="body" sz="quarter" idx="21"/>
          </p:nvPr>
        </p:nvSpPr>
        <p:spPr>
          <a:xfrm>
            <a:off x="4645029" y="1535112"/>
            <a:ext cx="4041780" cy="639766"/>
          </a:xfrm>
          <a:prstGeom prst="rect">
            <a:avLst/>
          </a:prstGeom>
        </p:spPr>
        <p:txBody>
          <a:bodyPr lIns="45664" tIns="45664" rIns="45664" bIns="45664" anchor="b"/>
          <a:lstStyle/>
          <a:p>
            <a:endParaRPr/>
          </a:p>
        </p:txBody>
      </p:sp>
      <p:sp>
        <p:nvSpPr>
          <p:cNvPr id="5675" name="Slide Number"/>
          <p:cNvSpPr txBox="1">
            <a:spLocks noGrp="1"/>
          </p:cNvSpPr>
          <p:nvPr>
            <p:ph type="sldNum" sz="quarter" idx="2"/>
          </p:nvPr>
        </p:nvSpPr>
        <p:spPr>
          <a:xfrm>
            <a:off x="3276601" y="6477001"/>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0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682" name="Title Text"/>
          <p:cNvSpPr txBox="1">
            <a:spLocks noGrp="1"/>
          </p:cNvSpPr>
          <p:nvPr>
            <p:ph type="title"/>
          </p:nvPr>
        </p:nvSpPr>
        <p:spPr>
          <a:xfrm>
            <a:off x="457200" y="274638"/>
            <a:ext cx="8229600" cy="1143001"/>
          </a:xfrm>
          <a:prstGeom prst="rect">
            <a:avLst/>
          </a:prstGeom>
        </p:spPr>
        <p:txBody>
          <a:bodyPr lIns="45664" tIns="45664" rIns="45664" bIns="45664" anchor="t"/>
          <a:lstStyle>
            <a:lvl1pPr algn="l" defTabSz="914400">
              <a:defRPr sz="3200" b="1">
                <a:solidFill>
                  <a:srgbClr val="FFFFFF"/>
                </a:solidFill>
                <a:latin typeface="Verdana"/>
                <a:ea typeface="Verdana"/>
                <a:cs typeface="Verdana"/>
                <a:sym typeface="Verdana"/>
              </a:defRPr>
            </a:lvl1pPr>
          </a:lstStyle>
          <a:p>
            <a:r>
              <a:t>Title Text</a:t>
            </a:r>
          </a:p>
        </p:txBody>
      </p:sp>
      <p:sp>
        <p:nvSpPr>
          <p:cNvPr id="5683" name="Slide Number"/>
          <p:cNvSpPr txBox="1">
            <a:spLocks noGrp="1"/>
          </p:cNvSpPr>
          <p:nvPr>
            <p:ph type="sldNum" sz="quarter" idx="2"/>
          </p:nvPr>
        </p:nvSpPr>
        <p:spPr>
          <a:xfrm>
            <a:off x="3276601" y="6477001"/>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1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5690" name="Slide Number"/>
          <p:cNvSpPr txBox="1">
            <a:spLocks noGrp="1"/>
          </p:cNvSpPr>
          <p:nvPr>
            <p:ph type="sldNum" sz="quarter" idx="2"/>
          </p:nvPr>
        </p:nvSpPr>
        <p:spPr>
          <a:xfrm>
            <a:off x="3276601" y="6477001"/>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11.xml><?xml version="1.0" encoding="utf-8"?>
<p:sldLayout xmlns:a="http://schemas.openxmlformats.org/drawingml/2006/main" xmlns:r="http://schemas.openxmlformats.org/officeDocument/2006/relationships" xmlns:p="http://schemas.openxmlformats.org/presentationml/2006/main" type="tx">
  <p:cSld name="Blank 0">
    <p:spTree>
      <p:nvGrpSpPr>
        <p:cNvPr id="1" name=""/>
        <p:cNvGrpSpPr/>
        <p:nvPr/>
      </p:nvGrpSpPr>
      <p:grpSpPr>
        <a:xfrm>
          <a:off x="0" y="0"/>
          <a:ext cx="0" cy="0"/>
          <a:chOff x="0" y="0"/>
          <a:chExt cx="0" cy="0"/>
        </a:xfrm>
      </p:grpSpPr>
      <p:sp>
        <p:nvSpPr>
          <p:cNvPr id="5697" name="Slide Number"/>
          <p:cNvSpPr txBox="1">
            <a:spLocks noGrp="1"/>
          </p:cNvSpPr>
          <p:nvPr>
            <p:ph type="sldNum" sz="quarter" idx="2"/>
          </p:nvPr>
        </p:nvSpPr>
        <p:spPr>
          <a:xfrm>
            <a:off x="3276601" y="6477001"/>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12.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5704" name="Title Text"/>
          <p:cNvSpPr txBox="1">
            <a:spLocks noGrp="1"/>
          </p:cNvSpPr>
          <p:nvPr>
            <p:ph type="title"/>
          </p:nvPr>
        </p:nvSpPr>
        <p:spPr>
          <a:xfrm>
            <a:off x="457201" y="273050"/>
            <a:ext cx="3008317" cy="1162050"/>
          </a:xfrm>
          <a:prstGeom prst="rect">
            <a:avLst/>
          </a:prstGeom>
        </p:spPr>
        <p:txBody>
          <a:bodyPr lIns="45664" tIns="45664" rIns="45664" bIns="45664" anchor="b"/>
          <a:lstStyle>
            <a:lvl1pPr algn="l" defTabSz="914400">
              <a:defRPr sz="2000" b="1">
                <a:solidFill>
                  <a:srgbClr val="FFFFFF"/>
                </a:solidFill>
                <a:latin typeface="Verdana"/>
                <a:ea typeface="Verdana"/>
                <a:cs typeface="Verdana"/>
                <a:sym typeface="Verdana"/>
              </a:defRPr>
            </a:lvl1pPr>
          </a:lstStyle>
          <a:p>
            <a:r>
              <a:t>Title Text</a:t>
            </a:r>
          </a:p>
        </p:txBody>
      </p:sp>
      <p:sp>
        <p:nvSpPr>
          <p:cNvPr id="5705" name="Body Level One…"/>
          <p:cNvSpPr txBox="1">
            <a:spLocks noGrp="1"/>
          </p:cNvSpPr>
          <p:nvPr>
            <p:ph type="body" idx="1"/>
          </p:nvPr>
        </p:nvSpPr>
        <p:spPr>
          <a:xfrm>
            <a:off x="3575050" y="273081"/>
            <a:ext cx="5111750" cy="5853115"/>
          </a:xfrm>
          <a:prstGeom prst="rect">
            <a:avLst/>
          </a:prstGeom>
        </p:spPr>
        <p:txBody>
          <a:bodyPr lIns="45664" tIns="45664" rIns="45664" bIns="45664"/>
          <a:lstStyle>
            <a:lvl1pPr marL="342482" indent="-342482" defTabSz="914400">
              <a:buClr>
                <a:srgbClr val="FFFFFF"/>
              </a:buClr>
              <a:buFont typeface="Verdana"/>
              <a:buChar char="❖"/>
              <a:defRPr b="1">
                <a:solidFill>
                  <a:srgbClr val="CC9900"/>
                </a:solidFill>
                <a:latin typeface="Verdana"/>
                <a:ea typeface="Verdana"/>
                <a:cs typeface="Verdana"/>
                <a:sym typeface="Verdana"/>
              </a:defRPr>
            </a:lvl1pPr>
            <a:lvl2pPr marL="782809" indent="-326175" defTabSz="914400">
              <a:buClr>
                <a:srgbClr val="FFFFFF"/>
              </a:buClr>
              <a:buSzPct val="60000"/>
              <a:buFont typeface="Verdana"/>
              <a:buChar char="■"/>
              <a:defRPr b="1">
                <a:solidFill>
                  <a:srgbClr val="CC9900"/>
                </a:solidFill>
                <a:latin typeface="Verdana"/>
                <a:ea typeface="Verdana"/>
                <a:cs typeface="Verdana"/>
                <a:sym typeface="Verdana"/>
              </a:defRPr>
            </a:lvl2pPr>
            <a:lvl3pPr marL="1217696" indent="-304419" defTabSz="914400">
              <a:buClr>
                <a:srgbClr val="FFFFFF"/>
              </a:buClr>
              <a:buSzPct val="60000"/>
              <a:buFont typeface="Verdana"/>
              <a:buChar char="■"/>
              <a:defRPr b="1">
                <a:solidFill>
                  <a:srgbClr val="CC9900"/>
                </a:solidFill>
                <a:latin typeface="Verdana"/>
                <a:ea typeface="Verdana"/>
                <a:cs typeface="Verdana"/>
                <a:sym typeface="Verdana"/>
              </a:defRPr>
            </a:lvl3pPr>
            <a:lvl4pPr marL="1735221" indent="-365305" defTabSz="914400">
              <a:buClr>
                <a:srgbClr val="FFFFFF"/>
              </a:buClr>
              <a:buSzPct val="60000"/>
              <a:buFont typeface="Verdana"/>
              <a:buChar char="■"/>
              <a:defRPr b="1">
                <a:solidFill>
                  <a:srgbClr val="CC9900"/>
                </a:solidFill>
                <a:latin typeface="Verdana"/>
                <a:ea typeface="Verdana"/>
                <a:cs typeface="Verdana"/>
                <a:sym typeface="Verdana"/>
              </a:defRPr>
            </a:lvl4pPr>
            <a:lvl5pPr marL="2191866" indent="-365305" defTabSz="914400">
              <a:buClr>
                <a:srgbClr val="FFFFFF"/>
              </a:buClr>
              <a:buSzPct val="60000"/>
              <a:buFont typeface="Verdana"/>
              <a:buChar char="■"/>
              <a:defRPr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706" name="Text Placeholder 3"/>
          <p:cNvSpPr>
            <a:spLocks noGrp="1"/>
          </p:cNvSpPr>
          <p:nvPr>
            <p:ph type="body" sz="half" idx="21"/>
          </p:nvPr>
        </p:nvSpPr>
        <p:spPr>
          <a:xfrm>
            <a:off x="457201" y="1435103"/>
            <a:ext cx="3008317" cy="4691063"/>
          </a:xfrm>
          <a:prstGeom prst="rect">
            <a:avLst/>
          </a:prstGeom>
        </p:spPr>
        <p:txBody>
          <a:bodyPr lIns="45664" tIns="45664" rIns="45664" bIns="45664"/>
          <a:lstStyle/>
          <a:p>
            <a:endParaRPr/>
          </a:p>
        </p:txBody>
      </p:sp>
      <p:sp>
        <p:nvSpPr>
          <p:cNvPr id="5707" name="Slide Number"/>
          <p:cNvSpPr txBox="1">
            <a:spLocks noGrp="1"/>
          </p:cNvSpPr>
          <p:nvPr>
            <p:ph type="sldNum" sz="quarter" idx="2"/>
          </p:nvPr>
        </p:nvSpPr>
        <p:spPr>
          <a:xfrm>
            <a:off x="3276601" y="6477001"/>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13.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5714" name="Title Text"/>
          <p:cNvSpPr txBox="1">
            <a:spLocks noGrp="1"/>
          </p:cNvSpPr>
          <p:nvPr>
            <p:ph type="title"/>
          </p:nvPr>
        </p:nvSpPr>
        <p:spPr>
          <a:xfrm>
            <a:off x="1792288" y="4800600"/>
            <a:ext cx="5486404" cy="566738"/>
          </a:xfrm>
          <a:prstGeom prst="rect">
            <a:avLst/>
          </a:prstGeom>
        </p:spPr>
        <p:txBody>
          <a:bodyPr lIns="45664" tIns="45664" rIns="45664" bIns="45664" anchor="b"/>
          <a:lstStyle>
            <a:lvl1pPr algn="l" defTabSz="914400">
              <a:defRPr sz="2000" b="1">
                <a:solidFill>
                  <a:srgbClr val="FFFFFF"/>
                </a:solidFill>
                <a:latin typeface="Verdana"/>
                <a:ea typeface="Verdana"/>
                <a:cs typeface="Verdana"/>
                <a:sym typeface="Verdana"/>
              </a:defRPr>
            </a:lvl1pPr>
          </a:lstStyle>
          <a:p>
            <a:r>
              <a:t>Title Text</a:t>
            </a:r>
          </a:p>
        </p:txBody>
      </p:sp>
      <p:sp>
        <p:nvSpPr>
          <p:cNvPr id="5715" name="Picture Placeholder 2"/>
          <p:cNvSpPr>
            <a:spLocks noGrp="1"/>
          </p:cNvSpPr>
          <p:nvPr>
            <p:ph type="pic" sz="half" idx="21"/>
          </p:nvPr>
        </p:nvSpPr>
        <p:spPr>
          <a:xfrm>
            <a:off x="1792288" y="612775"/>
            <a:ext cx="5486404" cy="4114800"/>
          </a:xfrm>
          <a:prstGeom prst="rect">
            <a:avLst/>
          </a:prstGeom>
        </p:spPr>
        <p:txBody>
          <a:bodyPr lIns="91439" tIns="45719" rIns="91439" bIns="45719">
            <a:noAutofit/>
          </a:bodyPr>
          <a:lstStyle/>
          <a:p>
            <a:endParaRPr/>
          </a:p>
        </p:txBody>
      </p:sp>
      <p:sp>
        <p:nvSpPr>
          <p:cNvPr id="5716" name="Body Level One…"/>
          <p:cNvSpPr txBox="1">
            <a:spLocks noGrp="1"/>
          </p:cNvSpPr>
          <p:nvPr>
            <p:ph type="body" sz="quarter" idx="1"/>
          </p:nvPr>
        </p:nvSpPr>
        <p:spPr>
          <a:xfrm>
            <a:off x="1792288" y="5367337"/>
            <a:ext cx="5486404" cy="804866"/>
          </a:xfrm>
          <a:prstGeom prst="rect">
            <a:avLst/>
          </a:prstGeom>
        </p:spPr>
        <p:txBody>
          <a:bodyPr lIns="45664" tIns="45664" rIns="45664" bIns="45664"/>
          <a:lstStyle>
            <a:lvl1pPr marL="0" indent="0" defTabSz="914400">
              <a:spcBef>
                <a:spcPts val="300"/>
              </a:spcBef>
              <a:buSzTx/>
              <a:buFontTx/>
              <a:buNone/>
              <a:defRPr sz="1400" b="1">
                <a:solidFill>
                  <a:srgbClr val="CC9900"/>
                </a:solidFill>
                <a:latin typeface="Verdana"/>
                <a:ea typeface="Verdana"/>
                <a:cs typeface="Verdana"/>
                <a:sym typeface="Verdana"/>
              </a:defRPr>
            </a:lvl1pPr>
            <a:lvl2pPr marL="0" indent="0" defTabSz="914400">
              <a:spcBef>
                <a:spcPts val="300"/>
              </a:spcBef>
              <a:buSzTx/>
              <a:buFontTx/>
              <a:buNone/>
              <a:defRPr sz="1400" b="1">
                <a:solidFill>
                  <a:srgbClr val="CC9900"/>
                </a:solidFill>
                <a:latin typeface="Verdana"/>
                <a:ea typeface="Verdana"/>
                <a:cs typeface="Verdana"/>
                <a:sym typeface="Verdana"/>
              </a:defRPr>
            </a:lvl2pPr>
            <a:lvl3pPr marL="0" indent="0" defTabSz="914400">
              <a:spcBef>
                <a:spcPts val="300"/>
              </a:spcBef>
              <a:buSzTx/>
              <a:buFontTx/>
              <a:buNone/>
              <a:defRPr sz="1400" b="1">
                <a:solidFill>
                  <a:srgbClr val="CC9900"/>
                </a:solidFill>
                <a:latin typeface="Verdana"/>
                <a:ea typeface="Verdana"/>
                <a:cs typeface="Verdana"/>
                <a:sym typeface="Verdana"/>
              </a:defRPr>
            </a:lvl3pPr>
            <a:lvl4pPr marL="0" indent="0" defTabSz="914400">
              <a:spcBef>
                <a:spcPts val="300"/>
              </a:spcBef>
              <a:buSzTx/>
              <a:buFontTx/>
              <a:buNone/>
              <a:defRPr sz="1400" b="1">
                <a:solidFill>
                  <a:srgbClr val="CC9900"/>
                </a:solidFill>
                <a:latin typeface="Verdana"/>
                <a:ea typeface="Verdana"/>
                <a:cs typeface="Verdana"/>
                <a:sym typeface="Verdana"/>
              </a:defRPr>
            </a:lvl4pPr>
            <a:lvl5pPr marL="0" indent="0" defTabSz="914400">
              <a:spcBef>
                <a:spcPts val="300"/>
              </a:spcBef>
              <a:buSzTx/>
              <a:buFontTx/>
              <a:buNone/>
              <a:defRPr sz="1400" b="1">
                <a:solidFill>
                  <a:srgbClr val="CC9900"/>
                </a:solidFill>
                <a:latin typeface="Verdana"/>
                <a:ea typeface="Verdana"/>
                <a:cs typeface="Verdana"/>
                <a:sym typeface="Verdana"/>
              </a:defRPr>
            </a:lvl5pPr>
          </a:lstStyle>
          <a:p>
            <a:r>
              <a:t>Body Level One</a:t>
            </a:r>
          </a:p>
          <a:p>
            <a:pPr lvl="1"/>
            <a:r>
              <a:t>Body Level Two</a:t>
            </a:r>
          </a:p>
          <a:p>
            <a:pPr lvl="2"/>
            <a:r>
              <a:t>Body Level Three</a:t>
            </a:r>
          </a:p>
          <a:p>
            <a:pPr lvl="3"/>
            <a:r>
              <a:t>Body Level Four</a:t>
            </a:r>
          </a:p>
          <a:p>
            <a:pPr lvl="4"/>
            <a:r>
              <a:t>Body Level Five</a:t>
            </a:r>
          </a:p>
        </p:txBody>
      </p:sp>
      <p:sp>
        <p:nvSpPr>
          <p:cNvPr id="5717" name="Slide Number"/>
          <p:cNvSpPr txBox="1">
            <a:spLocks noGrp="1"/>
          </p:cNvSpPr>
          <p:nvPr>
            <p:ph type="sldNum" sz="quarter" idx="2"/>
          </p:nvPr>
        </p:nvSpPr>
        <p:spPr>
          <a:xfrm>
            <a:off x="3276601" y="6477001"/>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14.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5724"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725"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726" name="Title Text"/>
          <p:cNvSpPr txBox="1">
            <a:spLocks noGrp="1"/>
          </p:cNvSpPr>
          <p:nvPr>
            <p:ph type="title"/>
          </p:nvPr>
        </p:nvSpPr>
        <p:spPr>
          <a:xfrm>
            <a:off x="1143000" y="1122362"/>
            <a:ext cx="6858000" cy="2387601"/>
          </a:xfrm>
          <a:prstGeom prst="rect">
            <a:avLst/>
          </a:prstGeom>
        </p:spPr>
        <p:txBody>
          <a:bodyPr lIns="45718" tIns="45718" rIns="45718" bIns="45718" anchor="b"/>
          <a:lstStyle>
            <a:lvl1pPr defTabSz="914400">
              <a:lnSpc>
                <a:spcPct val="90000"/>
              </a:lnSpc>
              <a:defRPr sz="6000"/>
            </a:lvl1pPr>
          </a:lstStyle>
          <a:p>
            <a:r>
              <a:t>Title Text</a:t>
            </a:r>
          </a:p>
        </p:txBody>
      </p:sp>
      <p:sp>
        <p:nvSpPr>
          <p:cNvPr id="5727" name="Body Level One…"/>
          <p:cNvSpPr txBox="1">
            <a:spLocks noGrp="1"/>
          </p:cNvSpPr>
          <p:nvPr>
            <p:ph type="body" sz="quarter" idx="1"/>
          </p:nvPr>
        </p:nvSpPr>
        <p:spPr>
          <a:xfrm>
            <a:off x="1143000" y="3602037"/>
            <a:ext cx="6858000" cy="1655766"/>
          </a:xfrm>
          <a:prstGeom prst="rect">
            <a:avLst/>
          </a:prstGeom>
        </p:spPr>
        <p:txBody>
          <a:bodyPr lIns="45718" tIns="45718" rIns="45718" bIns="45718"/>
          <a:lstStyle>
            <a:lvl1pPr marL="0" indent="0" algn="ctr" defTabSz="914400">
              <a:lnSpc>
                <a:spcPct val="90000"/>
              </a:lnSpc>
              <a:spcBef>
                <a:spcPts val="1000"/>
              </a:spcBef>
              <a:buSzTx/>
              <a:buFontTx/>
              <a:buNone/>
              <a:defRPr sz="2400"/>
            </a:lvl1pPr>
            <a:lvl2pPr marL="0" indent="0" algn="ctr" defTabSz="914400">
              <a:lnSpc>
                <a:spcPct val="90000"/>
              </a:lnSpc>
              <a:spcBef>
                <a:spcPts val="1000"/>
              </a:spcBef>
              <a:buSzTx/>
              <a:buFontTx/>
              <a:buNone/>
              <a:defRPr sz="2400"/>
            </a:lvl2pPr>
            <a:lvl3pPr marL="0" indent="0" algn="ctr" defTabSz="914400">
              <a:lnSpc>
                <a:spcPct val="90000"/>
              </a:lnSpc>
              <a:spcBef>
                <a:spcPts val="1000"/>
              </a:spcBef>
              <a:buSzTx/>
              <a:buFontTx/>
              <a:buNone/>
              <a:defRPr sz="2400"/>
            </a:lvl3pPr>
            <a:lvl4pPr marL="0" indent="0" algn="ctr" defTabSz="914400">
              <a:lnSpc>
                <a:spcPct val="90000"/>
              </a:lnSpc>
              <a:spcBef>
                <a:spcPts val="1000"/>
              </a:spcBef>
              <a:buSzTx/>
              <a:buFontTx/>
              <a:buNone/>
              <a:defRPr sz="2400"/>
            </a:lvl4pPr>
            <a:lvl5pPr marL="0" indent="0" algn="ctr" defTabSz="914400">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728" name="Slide Number"/>
          <p:cNvSpPr txBox="1">
            <a:spLocks noGrp="1"/>
          </p:cNvSpPr>
          <p:nvPr>
            <p:ph type="sldNum" sz="quarter" idx="2"/>
          </p:nvPr>
        </p:nvSpPr>
        <p:spPr>
          <a:xfrm>
            <a:off x="8241700" y="6404294"/>
            <a:ext cx="273652" cy="269237"/>
          </a:xfrm>
          <a:prstGeom prst="rect">
            <a:avLst/>
          </a:prstGeom>
        </p:spPr>
        <p:txBody>
          <a:bodyPr lIns="45718" tIns="45718" rIns="45718" bIns="45718"/>
          <a:lstStyle>
            <a:lvl1pPr>
              <a:spcBef>
                <a:spcPts val="700"/>
              </a:spcBef>
              <a:defRPr>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15.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5735"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736"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737"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lvl1pPr>
          </a:lstStyle>
          <a:p>
            <a:r>
              <a:t>Title Text</a:t>
            </a:r>
          </a:p>
        </p:txBody>
      </p:sp>
      <p:sp>
        <p:nvSpPr>
          <p:cNvPr id="5738" name="Body Level One…"/>
          <p:cNvSpPr txBox="1">
            <a:spLocks noGrp="1"/>
          </p:cNvSpPr>
          <p:nvPr>
            <p:ph type="body" idx="1"/>
          </p:nvPr>
        </p:nvSpPr>
        <p:spPr>
          <a:xfrm>
            <a:off x="628650" y="2666999"/>
            <a:ext cx="7886700" cy="3509963"/>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5739" name="Slide Number"/>
          <p:cNvSpPr txBox="1">
            <a:spLocks noGrp="1"/>
          </p:cNvSpPr>
          <p:nvPr>
            <p:ph type="sldNum" sz="quarter" idx="2"/>
          </p:nvPr>
        </p:nvSpPr>
        <p:spPr>
          <a:xfrm>
            <a:off x="8241700" y="6404294"/>
            <a:ext cx="273652" cy="269237"/>
          </a:xfrm>
          <a:prstGeom prst="rect">
            <a:avLst/>
          </a:prstGeom>
        </p:spPr>
        <p:txBody>
          <a:bodyPr lIns="45718" tIns="45718" rIns="45718" bIns="45718"/>
          <a:lstStyle>
            <a:lvl1pPr>
              <a:spcBef>
                <a:spcPts val="700"/>
              </a:spcBef>
              <a:defRPr>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16.xml><?xml version="1.0" encoding="utf-8"?>
<p:sldLayout xmlns:a="http://schemas.openxmlformats.org/drawingml/2006/main" xmlns:r="http://schemas.openxmlformats.org/officeDocument/2006/relationships" xmlns:p="http://schemas.openxmlformats.org/presentationml/2006/main" type="tx">
  <p:cSld name="1_Section Header">
    <p:spTree>
      <p:nvGrpSpPr>
        <p:cNvPr id="1" name=""/>
        <p:cNvGrpSpPr/>
        <p:nvPr/>
      </p:nvGrpSpPr>
      <p:grpSpPr>
        <a:xfrm>
          <a:off x="0" y="0"/>
          <a:ext cx="0" cy="0"/>
          <a:chOff x="0" y="0"/>
          <a:chExt cx="0" cy="0"/>
        </a:xfrm>
      </p:grpSpPr>
      <p:sp>
        <p:nvSpPr>
          <p:cNvPr id="5746"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747"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748" name="Title Text"/>
          <p:cNvSpPr txBox="1">
            <a:spLocks noGrp="1"/>
          </p:cNvSpPr>
          <p:nvPr>
            <p:ph type="title"/>
          </p:nvPr>
        </p:nvSpPr>
        <p:spPr>
          <a:xfrm>
            <a:off x="623887" y="1709738"/>
            <a:ext cx="7886701" cy="2852737"/>
          </a:xfrm>
          <a:prstGeom prst="rect">
            <a:avLst/>
          </a:prstGeom>
        </p:spPr>
        <p:txBody>
          <a:bodyPr lIns="45718" tIns="45718" rIns="45718" bIns="45718" anchor="b"/>
          <a:lstStyle>
            <a:lvl1pPr algn="l" defTabSz="914400">
              <a:lnSpc>
                <a:spcPct val="90000"/>
              </a:lnSpc>
              <a:defRPr sz="6000"/>
            </a:lvl1pPr>
          </a:lstStyle>
          <a:p>
            <a:r>
              <a:t>Title Text</a:t>
            </a:r>
          </a:p>
        </p:txBody>
      </p:sp>
      <p:sp>
        <p:nvSpPr>
          <p:cNvPr id="5749" name="Body Level One…"/>
          <p:cNvSpPr txBox="1">
            <a:spLocks noGrp="1"/>
          </p:cNvSpPr>
          <p:nvPr>
            <p:ph type="body" sz="quarter" idx="1"/>
          </p:nvPr>
        </p:nvSpPr>
        <p:spPr>
          <a:xfrm>
            <a:off x="623887" y="4589462"/>
            <a:ext cx="7886701" cy="1500191"/>
          </a:xfrm>
          <a:prstGeom prst="rect">
            <a:avLst/>
          </a:prstGeom>
        </p:spPr>
        <p:txBody>
          <a:bodyPr lIns="45718" tIns="45718" rIns="45718" bIns="45718"/>
          <a:lstStyle>
            <a:lvl1pPr marL="0" indent="0" defTabSz="914400">
              <a:lnSpc>
                <a:spcPct val="90000"/>
              </a:lnSpc>
              <a:spcBef>
                <a:spcPts val="1000"/>
              </a:spcBef>
              <a:buSzTx/>
              <a:buFontTx/>
              <a:buNone/>
              <a:defRPr sz="2400">
                <a:solidFill>
                  <a:srgbClr val="888888"/>
                </a:solidFill>
              </a:defRPr>
            </a:lvl1pPr>
            <a:lvl2pPr marL="0" indent="0" defTabSz="914400">
              <a:lnSpc>
                <a:spcPct val="90000"/>
              </a:lnSpc>
              <a:spcBef>
                <a:spcPts val="1000"/>
              </a:spcBef>
              <a:buSzTx/>
              <a:buFontTx/>
              <a:buNone/>
              <a:defRPr sz="2400">
                <a:solidFill>
                  <a:srgbClr val="888888"/>
                </a:solidFill>
              </a:defRPr>
            </a:lvl2pPr>
            <a:lvl3pPr marL="0" indent="0" defTabSz="914400">
              <a:lnSpc>
                <a:spcPct val="90000"/>
              </a:lnSpc>
              <a:spcBef>
                <a:spcPts val="1000"/>
              </a:spcBef>
              <a:buSzTx/>
              <a:buFontTx/>
              <a:buNone/>
              <a:defRPr sz="2400">
                <a:solidFill>
                  <a:srgbClr val="888888"/>
                </a:solidFill>
              </a:defRPr>
            </a:lvl3pPr>
            <a:lvl4pPr marL="0" indent="0" defTabSz="914400">
              <a:lnSpc>
                <a:spcPct val="90000"/>
              </a:lnSpc>
              <a:spcBef>
                <a:spcPts val="1000"/>
              </a:spcBef>
              <a:buSzTx/>
              <a:buFontTx/>
              <a:buNone/>
              <a:defRPr sz="2400">
                <a:solidFill>
                  <a:srgbClr val="888888"/>
                </a:solidFill>
              </a:defRPr>
            </a:lvl4pPr>
            <a:lvl5pPr marL="0" indent="0" defTabSz="914400">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750" name="Slide Number"/>
          <p:cNvSpPr txBox="1">
            <a:spLocks noGrp="1"/>
          </p:cNvSpPr>
          <p:nvPr>
            <p:ph type="sldNum" sz="quarter" idx="2"/>
          </p:nvPr>
        </p:nvSpPr>
        <p:spPr>
          <a:xfrm>
            <a:off x="8241700" y="6404294"/>
            <a:ext cx="273652" cy="269237"/>
          </a:xfrm>
          <a:prstGeom prst="rect">
            <a:avLst/>
          </a:prstGeom>
        </p:spPr>
        <p:txBody>
          <a:bodyPr lIns="45718" tIns="45718" rIns="45718" bIns="45718"/>
          <a:lstStyle>
            <a:lvl1pPr>
              <a:spcBef>
                <a:spcPts val="700"/>
              </a:spcBef>
              <a:defRPr>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17.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5757"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758"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759"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lvl1pPr>
          </a:lstStyle>
          <a:p>
            <a:r>
              <a:t>Title Text</a:t>
            </a:r>
          </a:p>
        </p:txBody>
      </p:sp>
      <p:sp>
        <p:nvSpPr>
          <p:cNvPr id="5760" name="Body Level One…"/>
          <p:cNvSpPr txBox="1">
            <a:spLocks noGrp="1"/>
          </p:cNvSpPr>
          <p:nvPr>
            <p:ph type="body" sz="half" idx="1"/>
          </p:nvPr>
        </p:nvSpPr>
        <p:spPr>
          <a:xfrm>
            <a:off x="628650" y="1825625"/>
            <a:ext cx="3867150" cy="4351338"/>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5761" name="Slide Number"/>
          <p:cNvSpPr txBox="1">
            <a:spLocks noGrp="1"/>
          </p:cNvSpPr>
          <p:nvPr>
            <p:ph type="sldNum" sz="quarter" idx="2"/>
          </p:nvPr>
        </p:nvSpPr>
        <p:spPr>
          <a:xfrm>
            <a:off x="8241700" y="6404294"/>
            <a:ext cx="273652" cy="269237"/>
          </a:xfrm>
          <a:prstGeom prst="rect">
            <a:avLst/>
          </a:prstGeom>
        </p:spPr>
        <p:txBody>
          <a:bodyPr lIns="45718" tIns="45718" rIns="45718" bIns="45718"/>
          <a:lstStyle>
            <a:lvl1pPr>
              <a:spcBef>
                <a:spcPts val="700"/>
              </a:spcBef>
              <a:defRPr>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18.xml><?xml version="1.0" encoding="utf-8"?>
<p:sldLayout xmlns:a="http://schemas.openxmlformats.org/drawingml/2006/main" xmlns:r="http://schemas.openxmlformats.org/officeDocument/2006/relationships" xmlns:p="http://schemas.openxmlformats.org/presentationml/2006/main" type="tx">
  <p:cSld name="1_Comparison">
    <p:spTree>
      <p:nvGrpSpPr>
        <p:cNvPr id="1" name=""/>
        <p:cNvGrpSpPr/>
        <p:nvPr/>
      </p:nvGrpSpPr>
      <p:grpSpPr>
        <a:xfrm>
          <a:off x="0" y="0"/>
          <a:ext cx="0" cy="0"/>
          <a:chOff x="0" y="0"/>
          <a:chExt cx="0" cy="0"/>
        </a:xfrm>
      </p:grpSpPr>
      <p:sp>
        <p:nvSpPr>
          <p:cNvPr id="5768"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769"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770" name="Title Text"/>
          <p:cNvSpPr txBox="1">
            <a:spLocks noGrp="1"/>
          </p:cNvSpPr>
          <p:nvPr>
            <p:ph type="title"/>
          </p:nvPr>
        </p:nvSpPr>
        <p:spPr>
          <a:xfrm>
            <a:off x="630237" y="365125"/>
            <a:ext cx="7886701" cy="1325563"/>
          </a:xfrm>
          <a:prstGeom prst="rect">
            <a:avLst/>
          </a:prstGeom>
        </p:spPr>
        <p:txBody>
          <a:bodyPr lIns="45718" tIns="45718" rIns="45718" bIns="45718"/>
          <a:lstStyle>
            <a:lvl1pPr algn="l" defTabSz="914400">
              <a:lnSpc>
                <a:spcPct val="90000"/>
              </a:lnSpc>
            </a:lvl1pPr>
          </a:lstStyle>
          <a:p>
            <a:r>
              <a:t>Title Text</a:t>
            </a:r>
          </a:p>
        </p:txBody>
      </p:sp>
      <p:sp>
        <p:nvSpPr>
          <p:cNvPr id="5771" name="Body Level One…"/>
          <p:cNvSpPr txBox="1">
            <a:spLocks noGrp="1"/>
          </p:cNvSpPr>
          <p:nvPr>
            <p:ph type="body" sz="quarter" idx="1"/>
          </p:nvPr>
        </p:nvSpPr>
        <p:spPr>
          <a:xfrm>
            <a:off x="630237" y="1681163"/>
            <a:ext cx="3868740" cy="823916"/>
          </a:xfrm>
          <a:prstGeom prst="rect">
            <a:avLst/>
          </a:prstGeom>
        </p:spPr>
        <p:txBody>
          <a:bodyPr lIns="45718" tIns="45718" rIns="45718" bIns="45718" anchor="b"/>
          <a:lstStyle>
            <a:lvl1pPr marL="0" indent="0" defTabSz="914400">
              <a:lnSpc>
                <a:spcPct val="90000"/>
              </a:lnSpc>
              <a:spcBef>
                <a:spcPts val="1000"/>
              </a:spcBef>
              <a:buSzTx/>
              <a:buFontTx/>
              <a:buNone/>
              <a:defRPr sz="2400" b="1"/>
            </a:lvl1pPr>
            <a:lvl2pPr marL="0" indent="0" defTabSz="914400">
              <a:lnSpc>
                <a:spcPct val="90000"/>
              </a:lnSpc>
              <a:spcBef>
                <a:spcPts val="1000"/>
              </a:spcBef>
              <a:buSzTx/>
              <a:buFontTx/>
              <a:buNone/>
              <a:defRPr sz="2400" b="1"/>
            </a:lvl2pPr>
            <a:lvl3pPr marL="0" indent="0" defTabSz="914400">
              <a:lnSpc>
                <a:spcPct val="90000"/>
              </a:lnSpc>
              <a:spcBef>
                <a:spcPts val="1000"/>
              </a:spcBef>
              <a:buSzTx/>
              <a:buFontTx/>
              <a:buNone/>
              <a:defRPr sz="2400" b="1"/>
            </a:lvl3pPr>
            <a:lvl4pPr marL="0" indent="0" defTabSz="914400">
              <a:lnSpc>
                <a:spcPct val="90000"/>
              </a:lnSpc>
              <a:spcBef>
                <a:spcPts val="1000"/>
              </a:spcBef>
              <a:buSzTx/>
              <a:buFontTx/>
              <a:buNone/>
              <a:defRPr sz="2400" b="1"/>
            </a:lvl4pPr>
            <a:lvl5pPr marL="0" indent="0" defTabSz="914400">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772" name="Text Placeholder 4"/>
          <p:cNvSpPr>
            <a:spLocks noGrp="1"/>
          </p:cNvSpPr>
          <p:nvPr>
            <p:ph type="body" sz="quarter" idx="21"/>
          </p:nvPr>
        </p:nvSpPr>
        <p:spPr>
          <a:xfrm>
            <a:off x="4629150" y="1681163"/>
            <a:ext cx="3887788" cy="823914"/>
          </a:xfrm>
          <a:prstGeom prst="rect">
            <a:avLst/>
          </a:prstGeom>
        </p:spPr>
        <p:txBody>
          <a:bodyPr lIns="45718" tIns="45718" rIns="45718" bIns="45718" anchor="b"/>
          <a:lstStyle/>
          <a:p>
            <a:endParaRPr/>
          </a:p>
        </p:txBody>
      </p:sp>
      <p:sp>
        <p:nvSpPr>
          <p:cNvPr id="5773" name="Slide Number"/>
          <p:cNvSpPr txBox="1">
            <a:spLocks noGrp="1"/>
          </p:cNvSpPr>
          <p:nvPr>
            <p:ph type="sldNum" sz="quarter" idx="2"/>
          </p:nvPr>
        </p:nvSpPr>
        <p:spPr>
          <a:xfrm>
            <a:off x="8241700" y="6404294"/>
            <a:ext cx="273652" cy="269237"/>
          </a:xfrm>
          <a:prstGeom prst="rect">
            <a:avLst/>
          </a:prstGeom>
        </p:spPr>
        <p:txBody>
          <a:bodyPr lIns="45718" tIns="45718" rIns="45718" bIns="45718"/>
          <a:lstStyle>
            <a:lvl1pPr>
              <a:spcBef>
                <a:spcPts val="700"/>
              </a:spcBef>
              <a:defRPr>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19.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578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78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782" name="Title Text"/>
          <p:cNvSpPr txBox="1">
            <a:spLocks noGrp="1"/>
          </p:cNvSpPr>
          <p:nvPr>
            <p:ph type="title"/>
          </p:nvPr>
        </p:nvSpPr>
        <p:spPr>
          <a:xfrm>
            <a:off x="628650" y="1251742"/>
            <a:ext cx="7886700" cy="1325563"/>
          </a:xfrm>
          <a:prstGeom prst="rect">
            <a:avLst/>
          </a:prstGeom>
        </p:spPr>
        <p:txBody>
          <a:bodyPr lIns="45718" tIns="45718" rIns="45718" bIns="45718"/>
          <a:lstStyle>
            <a:lvl1pPr algn="l" defTabSz="914400">
              <a:lnSpc>
                <a:spcPct val="90000"/>
              </a:lnSpc>
            </a:lvl1pPr>
          </a:lstStyle>
          <a:p>
            <a:r>
              <a:t>Title Text</a:t>
            </a:r>
          </a:p>
        </p:txBody>
      </p:sp>
      <p:sp>
        <p:nvSpPr>
          <p:cNvPr id="5783" name="Slide Number"/>
          <p:cNvSpPr txBox="1">
            <a:spLocks noGrp="1"/>
          </p:cNvSpPr>
          <p:nvPr>
            <p:ph type="sldNum" sz="quarter" idx="2"/>
          </p:nvPr>
        </p:nvSpPr>
        <p:spPr>
          <a:xfrm>
            <a:off x="8241700" y="6404294"/>
            <a:ext cx="273652" cy="269237"/>
          </a:xfrm>
          <a:prstGeom prst="rect">
            <a:avLst/>
          </a:prstGeom>
        </p:spPr>
        <p:txBody>
          <a:bodyPr lIns="45718" tIns="45718" rIns="45718" bIns="45718"/>
          <a:lstStyle>
            <a:lvl1pPr>
              <a:spcBef>
                <a:spcPts val="700"/>
              </a:spcBef>
              <a:defRPr>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20.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579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79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792" name="Slide Number"/>
          <p:cNvSpPr txBox="1">
            <a:spLocks noGrp="1"/>
          </p:cNvSpPr>
          <p:nvPr>
            <p:ph type="sldNum" sz="quarter" idx="2"/>
          </p:nvPr>
        </p:nvSpPr>
        <p:spPr>
          <a:xfrm>
            <a:off x="8241700" y="6404294"/>
            <a:ext cx="273652" cy="269237"/>
          </a:xfrm>
          <a:prstGeom prst="rect">
            <a:avLst/>
          </a:prstGeom>
        </p:spPr>
        <p:txBody>
          <a:bodyPr lIns="45718" tIns="45718" rIns="45718" bIns="45718"/>
          <a:lstStyle>
            <a:lvl1pPr>
              <a:spcBef>
                <a:spcPts val="700"/>
              </a:spcBef>
              <a:defRPr>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21.xml><?xml version="1.0" encoding="utf-8"?>
<p:sldLayout xmlns:a="http://schemas.openxmlformats.org/drawingml/2006/main" xmlns:r="http://schemas.openxmlformats.org/officeDocument/2006/relationships" xmlns:p="http://schemas.openxmlformats.org/presentationml/2006/main" type="tx">
  <p:cSld name="1_Content with Caption">
    <p:spTree>
      <p:nvGrpSpPr>
        <p:cNvPr id="1" name=""/>
        <p:cNvGrpSpPr/>
        <p:nvPr/>
      </p:nvGrpSpPr>
      <p:grpSpPr>
        <a:xfrm>
          <a:off x="0" y="0"/>
          <a:ext cx="0" cy="0"/>
          <a:chOff x="0" y="0"/>
          <a:chExt cx="0" cy="0"/>
        </a:xfrm>
      </p:grpSpPr>
      <p:sp>
        <p:nvSpPr>
          <p:cNvPr id="579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80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801" name="Title Text"/>
          <p:cNvSpPr txBox="1">
            <a:spLocks noGrp="1"/>
          </p:cNvSpPr>
          <p:nvPr>
            <p:ph type="title"/>
          </p:nvPr>
        </p:nvSpPr>
        <p:spPr>
          <a:xfrm>
            <a:off x="630237" y="457200"/>
            <a:ext cx="2949576" cy="1600200"/>
          </a:xfrm>
          <a:prstGeom prst="rect">
            <a:avLst/>
          </a:prstGeom>
        </p:spPr>
        <p:txBody>
          <a:bodyPr lIns="45718" tIns="45718" rIns="45718" bIns="45718" anchor="b"/>
          <a:lstStyle>
            <a:lvl1pPr algn="l" defTabSz="914400">
              <a:lnSpc>
                <a:spcPct val="90000"/>
              </a:lnSpc>
              <a:defRPr sz="3200"/>
            </a:lvl1pPr>
          </a:lstStyle>
          <a:p>
            <a:r>
              <a:t>Title Text</a:t>
            </a:r>
          </a:p>
        </p:txBody>
      </p:sp>
      <p:sp>
        <p:nvSpPr>
          <p:cNvPr id="5802" name="Body Level One…"/>
          <p:cNvSpPr txBox="1">
            <a:spLocks noGrp="1"/>
          </p:cNvSpPr>
          <p:nvPr>
            <p:ph type="body" sz="half" idx="1"/>
          </p:nvPr>
        </p:nvSpPr>
        <p:spPr>
          <a:xfrm>
            <a:off x="3887787" y="987425"/>
            <a:ext cx="4629154" cy="4873625"/>
          </a:xfrm>
          <a:prstGeom prst="rect">
            <a:avLst/>
          </a:prstGeom>
        </p:spPr>
        <p:txBody>
          <a:bodyPr lIns="45718" tIns="45718" rIns="45718" bIns="45718"/>
          <a:lstStyle>
            <a:lvl1pPr marL="228600" indent="-228600" defTabSz="914400">
              <a:lnSpc>
                <a:spcPct val="90000"/>
              </a:lnSpc>
              <a:spcBef>
                <a:spcPts val="1000"/>
              </a:spcBef>
            </a:lvl1pPr>
            <a:lvl2pPr marL="718457" indent="-261257" defTabSz="914400">
              <a:lnSpc>
                <a:spcPct val="90000"/>
              </a:lnSpc>
              <a:spcBef>
                <a:spcPts val="1000"/>
              </a:spcBef>
              <a:buChar char="•"/>
            </a:lvl2pPr>
            <a:lvl3pPr marL="1219200" indent="-304800" defTabSz="914400">
              <a:lnSpc>
                <a:spcPct val="90000"/>
              </a:lnSpc>
              <a:spcBef>
                <a:spcPts val="1000"/>
              </a:spcBef>
            </a:lvl3pPr>
            <a:lvl4pPr marL="1737360" indent="-365760" defTabSz="914400">
              <a:lnSpc>
                <a:spcPct val="90000"/>
              </a:lnSpc>
              <a:spcBef>
                <a:spcPts val="1000"/>
              </a:spcBef>
              <a:buChar char="•"/>
            </a:lvl4pPr>
            <a:lvl5pPr marL="2194560" indent="-365760" defTabSz="914400">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5803" name="Text Placeholder 3"/>
          <p:cNvSpPr>
            <a:spLocks noGrp="1"/>
          </p:cNvSpPr>
          <p:nvPr>
            <p:ph type="body" sz="quarter" idx="21"/>
          </p:nvPr>
        </p:nvSpPr>
        <p:spPr>
          <a:xfrm>
            <a:off x="630237" y="2057400"/>
            <a:ext cx="2949576" cy="3811588"/>
          </a:xfrm>
          <a:prstGeom prst="rect">
            <a:avLst/>
          </a:prstGeom>
        </p:spPr>
        <p:txBody>
          <a:bodyPr lIns="45718" tIns="45718" rIns="45718" bIns="45718"/>
          <a:lstStyle/>
          <a:p>
            <a:endParaRPr/>
          </a:p>
        </p:txBody>
      </p:sp>
      <p:sp>
        <p:nvSpPr>
          <p:cNvPr id="5804" name="Slide Number"/>
          <p:cNvSpPr txBox="1">
            <a:spLocks noGrp="1"/>
          </p:cNvSpPr>
          <p:nvPr>
            <p:ph type="sldNum" sz="quarter" idx="2"/>
          </p:nvPr>
        </p:nvSpPr>
        <p:spPr>
          <a:xfrm>
            <a:off x="8241700" y="6404294"/>
            <a:ext cx="273652" cy="269237"/>
          </a:xfrm>
          <a:prstGeom prst="rect">
            <a:avLst/>
          </a:prstGeom>
        </p:spPr>
        <p:txBody>
          <a:bodyPr lIns="45718" tIns="45718" rIns="45718" bIns="45718"/>
          <a:lstStyle>
            <a:lvl1pPr>
              <a:spcBef>
                <a:spcPts val="700"/>
              </a:spcBef>
              <a:defRPr>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22.xml><?xml version="1.0" encoding="utf-8"?>
<p:sldLayout xmlns:a="http://schemas.openxmlformats.org/drawingml/2006/main" xmlns:r="http://schemas.openxmlformats.org/officeDocument/2006/relationships" xmlns:p="http://schemas.openxmlformats.org/presentationml/2006/main" type="tx">
  <p:cSld name="1_Picture with Caption">
    <p:spTree>
      <p:nvGrpSpPr>
        <p:cNvPr id="1" name=""/>
        <p:cNvGrpSpPr/>
        <p:nvPr/>
      </p:nvGrpSpPr>
      <p:grpSpPr>
        <a:xfrm>
          <a:off x="0" y="0"/>
          <a:ext cx="0" cy="0"/>
          <a:chOff x="0" y="0"/>
          <a:chExt cx="0" cy="0"/>
        </a:xfrm>
      </p:grpSpPr>
      <p:sp>
        <p:nvSpPr>
          <p:cNvPr id="5811"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812"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813" name="Title Text"/>
          <p:cNvSpPr txBox="1">
            <a:spLocks noGrp="1"/>
          </p:cNvSpPr>
          <p:nvPr>
            <p:ph type="title"/>
          </p:nvPr>
        </p:nvSpPr>
        <p:spPr>
          <a:xfrm>
            <a:off x="630237" y="457200"/>
            <a:ext cx="2949576" cy="1600200"/>
          </a:xfrm>
          <a:prstGeom prst="rect">
            <a:avLst/>
          </a:prstGeom>
        </p:spPr>
        <p:txBody>
          <a:bodyPr lIns="45718" tIns="45718" rIns="45718" bIns="45718" anchor="b"/>
          <a:lstStyle>
            <a:lvl1pPr algn="l" defTabSz="914400">
              <a:lnSpc>
                <a:spcPct val="90000"/>
              </a:lnSpc>
              <a:defRPr sz="3200"/>
            </a:lvl1pPr>
          </a:lstStyle>
          <a:p>
            <a:r>
              <a:t>Title Text</a:t>
            </a:r>
          </a:p>
        </p:txBody>
      </p:sp>
      <p:sp>
        <p:nvSpPr>
          <p:cNvPr id="5814" name="Picture Placeholder 2"/>
          <p:cNvSpPr>
            <a:spLocks noGrp="1"/>
          </p:cNvSpPr>
          <p:nvPr>
            <p:ph type="pic" sz="half" idx="21"/>
          </p:nvPr>
        </p:nvSpPr>
        <p:spPr>
          <a:xfrm>
            <a:off x="3887787" y="987425"/>
            <a:ext cx="4629154" cy="4873625"/>
          </a:xfrm>
          <a:prstGeom prst="rect">
            <a:avLst/>
          </a:prstGeom>
        </p:spPr>
        <p:txBody>
          <a:bodyPr lIns="91439" tIns="45719" rIns="91439" bIns="45719">
            <a:noAutofit/>
          </a:bodyPr>
          <a:lstStyle/>
          <a:p>
            <a:endParaRPr/>
          </a:p>
        </p:txBody>
      </p:sp>
      <p:sp>
        <p:nvSpPr>
          <p:cNvPr id="5815" name="Body Level One…"/>
          <p:cNvSpPr txBox="1">
            <a:spLocks noGrp="1"/>
          </p:cNvSpPr>
          <p:nvPr>
            <p:ph type="body" sz="quarter" idx="1"/>
          </p:nvPr>
        </p:nvSpPr>
        <p:spPr>
          <a:xfrm>
            <a:off x="630237" y="2057400"/>
            <a:ext cx="2949576" cy="3811588"/>
          </a:xfrm>
          <a:prstGeom prst="rect">
            <a:avLst/>
          </a:prstGeom>
        </p:spPr>
        <p:txBody>
          <a:bodyPr lIns="45718" tIns="45718" rIns="45718" bIns="45718"/>
          <a:lstStyle>
            <a:lvl1pPr marL="0" indent="0" defTabSz="914400">
              <a:lnSpc>
                <a:spcPct val="90000"/>
              </a:lnSpc>
              <a:spcBef>
                <a:spcPts val="1000"/>
              </a:spcBef>
              <a:buSzTx/>
              <a:buFontTx/>
              <a:buNone/>
              <a:defRPr sz="1600"/>
            </a:lvl1pPr>
            <a:lvl2pPr marL="0" indent="0" defTabSz="914400">
              <a:lnSpc>
                <a:spcPct val="90000"/>
              </a:lnSpc>
              <a:spcBef>
                <a:spcPts val="1000"/>
              </a:spcBef>
              <a:buSzTx/>
              <a:buFontTx/>
              <a:buNone/>
              <a:defRPr sz="1600"/>
            </a:lvl2pPr>
            <a:lvl3pPr marL="0" indent="0" defTabSz="914400">
              <a:lnSpc>
                <a:spcPct val="90000"/>
              </a:lnSpc>
              <a:spcBef>
                <a:spcPts val="1000"/>
              </a:spcBef>
              <a:buSzTx/>
              <a:buFontTx/>
              <a:buNone/>
              <a:defRPr sz="1600"/>
            </a:lvl3pPr>
            <a:lvl4pPr marL="0" indent="0" defTabSz="914400">
              <a:lnSpc>
                <a:spcPct val="90000"/>
              </a:lnSpc>
              <a:spcBef>
                <a:spcPts val="1000"/>
              </a:spcBef>
              <a:buSzTx/>
              <a:buFontTx/>
              <a:buNone/>
              <a:defRPr sz="1600"/>
            </a:lvl4pPr>
            <a:lvl5pPr marL="0" indent="0" defTabSz="914400">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5816" name="Slide Number"/>
          <p:cNvSpPr txBox="1">
            <a:spLocks noGrp="1"/>
          </p:cNvSpPr>
          <p:nvPr>
            <p:ph type="sldNum" sz="quarter" idx="2"/>
          </p:nvPr>
        </p:nvSpPr>
        <p:spPr>
          <a:xfrm>
            <a:off x="8241700" y="6404294"/>
            <a:ext cx="273652" cy="269237"/>
          </a:xfrm>
          <a:prstGeom prst="rect">
            <a:avLst/>
          </a:prstGeom>
        </p:spPr>
        <p:txBody>
          <a:bodyPr lIns="45718" tIns="45718" rIns="45718" bIns="45718"/>
          <a:lstStyle>
            <a:lvl1pPr>
              <a:spcBef>
                <a:spcPts val="700"/>
              </a:spcBef>
              <a:defRPr>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23.xml><?xml version="1.0" encoding="utf-8"?>
<p:sldLayout xmlns:a="http://schemas.openxmlformats.org/drawingml/2006/main" xmlns:r="http://schemas.openxmlformats.org/officeDocument/2006/relationships" xmlns:p="http://schemas.openxmlformats.org/presentationml/2006/main" type="tx">
  <p:cSld name="1_Vertical Title and Text">
    <p:spTree>
      <p:nvGrpSpPr>
        <p:cNvPr id="1" name=""/>
        <p:cNvGrpSpPr/>
        <p:nvPr/>
      </p:nvGrpSpPr>
      <p:grpSpPr>
        <a:xfrm>
          <a:off x="0" y="0"/>
          <a:ext cx="0" cy="0"/>
          <a:chOff x="0" y="0"/>
          <a:chExt cx="0" cy="0"/>
        </a:xfrm>
      </p:grpSpPr>
      <p:sp>
        <p:nvSpPr>
          <p:cNvPr id="5823" name="Slide Number"/>
          <p:cNvSpPr txBox="1">
            <a:spLocks noGrp="1"/>
          </p:cNvSpPr>
          <p:nvPr>
            <p:ph type="sldNum" sz="quarter" idx="2"/>
          </p:nvPr>
        </p:nvSpPr>
        <p:spPr>
          <a:xfrm>
            <a:off x="6553200" y="6356350"/>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24.xml><?xml version="1.0" encoding="utf-8"?>
<p:sldLayout xmlns:a="http://schemas.openxmlformats.org/drawingml/2006/main" xmlns:r="http://schemas.openxmlformats.org/officeDocument/2006/relationships" xmlns:p="http://schemas.openxmlformats.org/presentationml/2006/main" type="tx">
  <p:cSld name="Content">
    <p:spTree>
      <p:nvGrpSpPr>
        <p:cNvPr id="1" name=""/>
        <p:cNvGrpSpPr/>
        <p:nvPr/>
      </p:nvGrpSpPr>
      <p:grpSpPr>
        <a:xfrm>
          <a:off x="0" y="0"/>
          <a:ext cx="0" cy="0"/>
          <a:chOff x="0" y="0"/>
          <a:chExt cx="0" cy="0"/>
        </a:xfrm>
      </p:grpSpPr>
      <p:sp>
        <p:nvSpPr>
          <p:cNvPr id="583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83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832" name="Body Level One…"/>
          <p:cNvSpPr txBox="1">
            <a:spLocks noGrp="1"/>
          </p:cNvSpPr>
          <p:nvPr>
            <p:ph type="body" idx="1"/>
          </p:nvPr>
        </p:nvSpPr>
        <p:spPr>
          <a:xfrm>
            <a:off x="457200" y="90488"/>
            <a:ext cx="8229600" cy="6767512"/>
          </a:xfrm>
          <a:prstGeom prst="rect">
            <a:avLst/>
          </a:prstGeom>
        </p:spPr>
        <p:txBody>
          <a:bodyPr lIns="45718" tIns="45718" rIns="45718" bIns="45718"/>
          <a:lstStyle>
            <a:lvl1pPr marL="228600" indent="-228600" defTabSz="914400">
              <a:lnSpc>
                <a:spcPct val="90000"/>
              </a:lnSpc>
              <a:spcBef>
                <a:spcPts val="1000"/>
              </a:spcBef>
              <a:defRPr sz="2800"/>
            </a:lvl1pPr>
            <a:lvl2pPr marL="723900" indent="-266700" defTabSz="914400">
              <a:lnSpc>
                <a:spcPct val="90000"/>
              </a:lnSpc>
              <a:spcBef>
                <a:spcPts val="1000"/>
              </a:spcBef>
              <a:buChar char="•"/>
              <a:defRPr sz="2800"/>
            </a:lvl2pPr>
            <a:lvl3pPr marL="1234438" indent="-320038" defTabSz="914400">
              <a:lnSpc>
                <a:spcPct val="90000"/>
              </a:lnSpc>
              <a:spcBef>
                <a:spcPts val="1000"/>
              </a:spcBef>
              <a:defRPr sz="2800"/>
            </a:lvl3pPr>
            <a:lvl4pPr marL="1727200" indent="-355600" defTabSz="914400">
              <a:lnSpc>
                <a:spcPct val="90000"/>
              </a:lnSpc>
              <a:spcBef>
                <a:spcPts val="1000"/>
              </a:spcBef>
              <a:buChar char="•"/>
              <a:defRPr sz="2800"/>
            </a:lvl4pPr>
            <a:lvl5pPr marL="2184400" indent="-355600" defTabSz="9144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5833" name="Slide Number"/>
          <p:cNvSpPr txBox="1">
            <a:spLocks noGrp="1"/>
          </p:cNvSpPr>
          <p:nvPr>
            <p:ph type="sldNum" sz="quarter" idx="2"/>
          </p:nvPr>
        </p:nvSpPr>
        <p:spPr>
          <a:xfrm>
            <a:off x="6553200" y="6356350"/>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25.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5840"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841"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842" name="Shape 20"/>
          <p:cNvSpPr>
            <a:spLocks noGrp="1"/>
          </p:cNvSpPr>
          <p:nvPr>
            <p:ph type="pic" idx="21"/>
          </p:nvPr>
        </p:nvSpPr>
        <p:spPr>
          <a:xfrm>
            <a:off x="1129604" y="446485"/>
            <a:ext cx="6875862" cy="4161234"/>
          </a:xfrm>
          <a:prstGeom prst="rect">
            <a:avLst/>
          </a:prstGeom>
        </p:spPr>
        <p:txBody>
          <a:bodyPr lIns="91439" tIns="45719" rIns="91439" bIns="45719">
            <a:noAutofit/>
          </a:bodyPr>
          <a:lstStyle/>
          <a:p>
            <a:endParaRPr/>
          </a:p>
        </p:txBody>
      </p:sp>
      <p:sp>
        <p:nvSpPr>
          <p:cNvPr id="5843" name="Title Text"/>
          <p:cNvSpPr txBox="1">
            <a:spLocks noGrp="1"/>
          </p:cNvSpPr>
          <p:nvPr>
            <p:ph type="title"/>
          </p:nvPr>
        </p:nvSpPr>
        <p:spPr>
          <a:xfrm>
            <a:off x="892969" y="4723805"/>
            <a:ext cx="7358065" cy="1000129"/>
          </a:xfrm>
          <a:prstGeom prst="rect">
            <a:avLst/>
          </a:prstGeom>
        </p:spPr>
        <p:txBody>
          <a:bodyPr lIns="45718" tIns="45718" rIns="45718" bIns="45718" anchor="b"/>
          <a:lstStyle>
            <a:lvl1pPr algn="l" defTabSz="914400">
              <a:lnSpc>
                <a:spcPct val="90000"/>
              </a:lnSpc>
            </a:lvl1pPr>
          </a:lstStyle>
          <a:p>
            <a:r>
              <a:t>Title Text</a:t>
            </a:r>
          </a:p>
        </p:txBody>
      </p:sp>
      <p:sp>
        <p:nvSpPr>
          <p:cNvPr id="5844" name="Body Level One…"/>
          <p:cNvSpPr txBox="1">
            <a:spLocks noGrp="1"/>
          </p:cNvSpPr>
          <p:nvPr>
            <p:ph type="body" sz="quarter" idx="1"/>
          </p:nvPr>
        </p:nvSpPr>
        <p:spPr>
          <a:xfrm>
            <a:off x="892969" y="5759648"/>
            <a:ext cx="7358065" cy="794746"/>
          </a:xfrm>
          <a:prstGeom prst="rect">
            <a:avLst/>
          </a:prstGeom>
        </p:spPr>
        <p:txBody>
          <a:bodyPr lIns="45718" tIns="45718" rIns="45718" bIns="45718"/>
          <a:lstStyle>
            <a:lvl1pPr marL="0" indent="0" algn="ctr" defTabSz="914400">
              <a:lnSpc>
                <a:spcPct val="90000"/>
              </a:lnSpc>
              <a:spcBef>
                <a:spcPts val="0"/>
              </a:spcBef>
              <a:buSzTx/>
              <a:buFontTx/>
              <a:buNone/>
              <a:defRPr sz="2200"/>
            </a:lvl1pPr>
            <a:lvl2pPr marL="0" indent="0" algn="ctr" defTabSz="914400">
              <a:lnSpc>
                <a:spcPct val="90000"/>
              </a:lnSpc>
              <a:spcBef>
                <a:spcPts val="0"/>
              </a:spcBef>
              <a:buSzTx/>
              <a:buFontTx/>
              <a:buNone/>
              <a:defRPr sz="2200"/>
            </a:lvl2pPr>
            <a:lvl3pPr marL="0" indent="0" algn="ctr" defTabSz="914400">
              <a:lnSpc>
                <a:spcPct val="90000"/>
              </a:lnSpc>
              <a:spcBef>
                <a:spcPts val="0"/>
              </a:spcBef>
              <a:buSzTx/>
              <a:buFontTx/>
              <a:buNone/>
              <a:defRPr sz="2200"/>
            </a:lvl3pPr>
            <a:lvl4pPr marL="0" indent="0" algn="ctr" defTabSz="914400">
              <a:lnSpc>
                <a:spcPct val="90000"/>
              </a:lnSpc>
              <a:spcBef>
                <a:spcPts val="0"/>
              </a:spcBef>
              <a:buSzTx/>
              <a:buFontTx/>
              <a:buNone/>
              <a:defRPr sz="2200"/>
            </a:lvl4pPr>
            <a:lvl5pPr marL="0" indent="0" algn="ctr" defTabSz="914400">
              <a:lnSpc>
                <a:spcPct val="90000"/>
              </a:lnSpc>
              <a:spcBef>
                <a:spcPts val="0"/>
              </a:spcBef>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5845" name="Slide Number"/>
          <p:cNvSpPr txBox="1">
            <a:spLocks noGrp="1"/>
          </p:cNvSpPr>
          <p:nvPr>
            <p:ph type="sldNum" sz="quarter" idx="2"/>
          </p:nvPr>
        </p:nvSpPr>
        <p:spPr>
          <a:xfrm>
            <a:off x="4432543" y="6502287"/>
            <a:ext cx="273653" cy="269237"/>
          </a:xfrm>
          <a:prstGeom prst="rect">
            <a:avLst/>
          </a:prstGeom>
        </p:spPr>
        <p:txBody>
          <a:bodyPr lIns="45718" tIns="45718" rIns="45718" bIns="45718"/>
          <a:lstStyle>
            <a:lvl1pPr>
              <a:spcBef>
                <a:spcPts val="700"/>
              </a:spcBef>
              <a:defRPr>
                <a:solidFill>
                  <a:srgbClr val="000000"/>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26.xml><?xml version="1.0" encoding="utf-8"?>
<p:sldLayout xmlns:a="http://schemas.openxmlformats.org/drawingml/2006/main" xmlns:r="http://schemas.openxmlformats.org/officeDocument/2006/relationships" xmlns:p="http://schemas.openxmlformats.org/presentationml/2006/main" type="tx">
  <p:cSld name="2_Title and Content">
    <p:spTree>
      <p:nvGrpSpPr>
        <p:cNvPr id="1" name=""/>
        <p:cNvGrpSpPr/>
        <p:nvPr/>
      </p:nvGrpSpPr>
      <p:grpSpPr>
        <a:xfrm>
          <a:off x="0" y="0"/>
          <a:ext cx="0" cy="0"/>
          <a:chOff x="0" y="0"/>
          <a:chExt cx="0" cy="0"/>
        </a:xfrm>
      </p:grpSpPr>
      <p:sp>
        <p:nvSpPr>
          <p:cNvPr id="5852" name="Slide Number"/>
          <p:cNvSpPr txBox="1">
            <a:spLocks noGrp="1"/>
          </p:cNvSpPr>
          <p:nvPr>
            <p:ph type="sldNum" sz="quarter" idx="2"/>
          </p:nvPr>
        </p:nvSpPr>
        <p:spPr>
          <a:xfrm>
            <a:off x="6553200" y="6356350"/>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27.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585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86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861" name="Title Text"/>
          <p:cNvSpPr txBox="1">
            <a:spLocks noGrp="1"/>
          </p:cNvSpPr>
          <p:nvPr>
            <p:ph type="title"/>
          </p:nvPr>
        </p:nvSpPr>
        <p:spPr>
          <a:xfrm>
            <a:off x="892967" y="2268140"/>
            <a:ext cx="7358068" cy="2321720"/>
          </a:xfrm>
          <a:prstGeom prst="rect">
            <a:avLst/>
          </a:prstGeom>
        </p:spPr>
        <p:txBody>
          <a:bodyPr lIns="45718" tIns="45718" rIns="45718" bIns="45718"/>
          <a:lstStyle>
            <a:lvl1pPr algn="l" defTabSz="914400">
              <a:lnSpc>
                <a:spcPct val="90000"/>
              </a:lnSpc>
            </a:lvl1pPr>
          </a:lstStyle>
          <a:p>
            <a:r>
              <a:t>Title Text</a:t>
            </a:r>
          </a:p>
        </p:txBody>
      </p:sp>
      <p:sp>
        <p:nvSpPr>
          <p:cNvPr id="5862" name="Slide Number"/>
          <p:cNvSpPr txBox="1">
            <a:spLocks noGrp="1"/>
          </p:cNvSpPr>
          <p:nvPr>
            <p:ph type="sldNum" sz="quarter" idx="2"/>
          </p:nvPr>
        </p:nvSpPr>
        <p:spPr>
          <a:xfrm>
            <a:off x="8241700" y="6404294"/>
            <a:ext cx="273652" cy="269237"/>
          </a:xfrm>
          <a:prstGeom prst="rect">
            <a:avLst/>
          </a:prstGeom>
        </p:spPr>
        <p:txBody>
          <a:bodyPr lIns="45718" tIns="45718" rIns="45718" bIns="45718"/>
          <a:lstStyle>
            <a:lvl1pPr>
              <a:spcBef>
                <a:spcPts val="700"/>
              </a:spcBef>
              <a:defRPr>
                <a:solidFill>
                  <a:srgbClr val="000000"/>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28.xml><?xml version="1.0" encoding="utf-8"?>
<p:sldLayout xmlns:a="http://schemas.openxmlformats.org/drawingml/2006/main" xmlns:r="http://schemas.openxmlformats.org/officeDocument/2006/relationships" xmlns:p="http://schemas.openxmlformats.org/presentationml/2006/main" type="tx">
  <p:cSld name="3_Title Slide">
    <p:spTree>
      <p:nvGrpSpPr>
        <p:cNvPr id="1" name=""/>
        <p:cNvGrpSpPr/>
        <p:nvPr/>
      </p:nvGrpSpPr>
      <p:grpSpPr>
        <a:xfrm>
          <a:off x="0" y="0"/>
          <a:ext cx="0" cy="0"/>
          <a:chOff x="0" y="0"/>
          <a:chExt cx="0" cy="0"/>
        </a:xfrm>
      </p:grpSpPr>
      <p:sp>
        <p:nvSpPr>
          <p:cNvPr id="5869"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870"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871" name="Slide Number"/>
          <p:cNvSpPr txBox="1">
            <a:spLocks noGrp="1"/>
          </p:cNvSpPr>
          <p:nvPr>
            <p:ph type="sldNum" sz="quarter" idx="2"/>
          </p:nvPr>
        </p:nvSpPr>
        <p:spPr>
          <a:xfrm>
            <a:off x="6553200" y="6356350"/>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29.xml><?xml version="1.0" encoding="utf-8"?>
<p:sldLayout xmlns:a="http://schemas.openxmlformats.org/drawingml/2006/main" xmlns:r="http://schemas.openxmlformats.org/officeDocument/2006/relationships" xmlns:p="http://schemas.openxmlformats.org/presentationml/2006/main" type="tx">
  <p:cSld name="5_Title and Content">
    <p:spTree>
      <p:nvGrpSpPr>
        <p:cNvPr id="1" name=""/>
        <p:cNvGrpSpPr/>
        <p:nvPr/>
      </p:nvGrpSpPr>
      <p:grpSpPr>
        <a:xfrm>
          <a:off x="0" y="0"/>
          <a:ext cx="0" cy="0"/>
          <a:chOff x="0" y="0"/>
          <a:chExt cx="0" cy="0"/>
        </a:xfrm>
      </p:grpSpPr>
      <p:sp>
        <p:nvSpPr>
          <p:cNvPr id="5878"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879"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880" name="Slide Number"/>
          <p:cNvSpPr txBox="1">
            <a:spLocks noGrp="1"/>
          </p:cNvSpPr>
          <p:nvPr>
            <p:ph type="sldNum" sz="quarter" idx="2"/>
          </p:nvPr>
        </p:nvSpPr>
        <p:spPr>
          <a:xfrm>
            <a:off x="6553200" y="6356350"/>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3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887" name="Rectangle 8"/>
          <p:cNvSpPr/>
          <p:nvPr/>
        </p:nvSpPr>
        <p:spPr>
          <a:xfrm>
            <a:off x="4062662" y="228599"/>
            <a:ext cx="5081340" cy="691357"/>
          </a:xfrm>
          <a:prstGeom prst="rect">
            <a:avLst/>
          </a:prstGeom>
          <a:solidFill>
            <a:srgbClr val="4472C4"/>
          </a:solidFill>
          <a:ln w="12700">
            <a:solidFill>
              <a:srgbClr val="32538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pic>
        <p:nvPicPr>
          <p:cNvPr id="5888" name="Picture 7" descr="Picture 7"/>
          <p:cNvPicPr>
            <a:picLocks noChangeAspect="1"/>
          </p:cNvPicPr>
          <p:nvPr/>
        </p:nvPicPr>
        <p:blipFill>
          <a:blip r:embed="rId2"/>
          <a:stretch>
            <a:fillRect/>
          </a:stretch>
        </p:blipFill>
        <p:spPr>
          <a:xfrm>
            <a:off x="24062" y="136525"/>
            <a:ext cx="5081340" cy="1301367"/>
          </a:xfrm>
          <a:prstGeom prst="rect">
            <a:avLst/>
          </a:prstGeom>
          <a:ln w="12700">
            <a:miter lim="400000"/>
          </a:ln>
        </p:spPr>
      </p:pic>
      <p:sp>
        <p:nvSpPr>
          <p:cNvPr id="5889" name="Title Text"/>
          <p:cNvSpPr txBox="1">
            <a:spLocks noGrp="1"/>
          </p:cNvSpPr>
          <p:nvPr>
            <p:ph type="title"/>
          </p:nvPr>
        </p:nvSpPr>
        <p:spPr>
          <a:xfrm>
            <a:off x="892967" y="1151929"/>
            <a:ext cx="7358068" cy="2321720"/>
          </a:xfrm>
          <a:prstGeom prst="rect">
            <a:avLst/>
          </a:prstGeom>
        </p:spPr>
        <p:txBody>
          <a:bodyPr lIns="35716" tIns="35716" rIns="35716" bIns="35716" anchor="b"/>
          <a:lstStyle>
            <a:lvl1pPr defTabSz="410763">
              <a:defRPr sz="5600">
                <a:latin typeface="Helvetica Light"/>
                <a:ea typeface="Helvetica Light"/>
                <a:cs typeface="Helvetica Light"/>
                <a:sym typeface="Helvetica Light"/>
              </a:defRPr>
            </a:lvl1pPr>
          </a:lstStyle>
          <a:p>
            <a:r>
              <a:t>Title Text</a:t>
            </a:r>
          </a:p>
        </p:txBody>
      </p:sp>
      <p:sp>
        <p:nvSpPr>
          <p:cNvPr id="5890" name="Body Level One…"/>
          <p:cNvSpPr txBox="1">
            <a:spLocks noGrp="1"/>
          </p:cNvSpPr>
          <p:nvPr>
            <p:ph type="body" sz="quarter" idx="1"/>
          </p:nvPr>
        </p:nvSpPr>
        <p:spPr>
          <a:xfrm>
            <a:off x="892967" y="3536155"/>
            <a:ext cx="7358068" cy="794748"/>
          </a:xfrm>
          <a:prstGeom prst="rect">
            <a:avLst/>
          </a:prstGeom>
        </p:spPr>
        <p:txBody>
          <a:bodyPr lIns="35716" tIns="35716" rIns="35716" bIns="35716"/>
          <a:lstStyle>
            <a:lvl1pPr marL="0" indent="0" algn="ctr" defTabSz="410763">
              <a:spcBef>
                <a:spcPts val="0"/>
              </a:spcBef>
              <a:buSzTx/>
              <a:buFontTx/>
              <a:buNone/>
              <a:defRPr sz="2200">
                <a:latin typeface="Helvetica Light"/>
                <a:ea typeface="Helvetica Light"/>
                <a:cs typeface="Helvetica Light"/>
                <a:sym typeface="Helvetica Light"/>
              </a:defRPr>
            </a:lvl1pPr>
            <a:lvl2pPr marL="0" indent="0" algn="ctr" defTabSz="410763">
              <a:spcBef>
                <a:spcPts val="0"/>
              </a:spcBef>
              <a:buSzTx/>
              <a:buFontTx/>
              <a:buNone/>
              <a:defRPr sz="2200">
                <a:latin typeface="Helvetica Light"/>
                <a:ea typeface="Helvetica Light"/>
                <a:cs typeface="Helvetica Light"/>
                <a:sym typeface="Helvetica Light"/>
              </a:defRPr>
            </a:lvl2pPr>
            <a:lvl3pPr marL="0" indent="0" algn="ctr" defTabSz="410763">
              <a:spcBef>
                <a:spcPts val="0"/>
              </a:spcBef>
              <a:buSzTx/>
              <a:buFontTx/>
              <a:buNone/>
              <a:defRPr sz="2200">
                <a:latin typeface="Helvetica Light"/>
                <a:ea typeface="Helvetica Light"/>
                <a:cs typeface="Helvetica Light"/>
                <a:sym typeface="Helvetica Light"/>
              </a:defRPr>
            </a:lvl3pPr>
            <a:lvl4pPr marL="0" indent="0" algn="ctr" defTabSz="410763">
              <a:spcBef>
                <a:spcPts val="0"/>
              </a:spcBef>
              <a:buSzTx/>
              <a:buFontTx/>
              <a:buNone/>
              <a:defRPr sz="2200">
                <a:latin typeface="Helvetica Light"/>
                <a:ea typeface="Helvetica Light"/>
                <a:cs typeface="Helvetica Light"/>
                <a:sym typeface="Helvetica Light"/>
              </a:defRPr>
            </a:lvl4pPr>
            <a:lvl5pPr marL="0" indent="0" algn="ctr" defTabSz="410763">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891" name="Slide Number"/>
          <p:cNvSpPr txBox="1">
            <a:spLocks noGrp="1"/>
          </p:cNvSpPr>
          <p:nvPr>
            <p:ph type="sldNum" sz="quarter" idx="2"/>
          </p:nvPr>
        </p:nvSpPr>
        <p:spPr>
          <a:xfrm>
            <a:off x="4440734" y="6505277"/>
            <a:ext cx="253602" cy="249233"/>
          </a:xfrm>
          <a:prstGeom prst="rect">
            <a:avLst/>
          </a:prstGeom>
        </p:spPr>
        <p:txBody>
          <a:bodyPr lIns="35716" tIns="35716" rIns="35716" bIns="35716" anchor="t"/>
          <a:lstStyle>
            <a:lvl1pPr algn="ctr" defTabSz="410763">
              <a:spcBef>
                <a:spcPts val="700"/>
              </a:spcBef>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631.xml><?xml version="1.0" encoding="utf-8"?>
<p:sldLayout xmlns:a="http://schemas.openxmlformats.org/drawingml/2006/main" xmlns:r="http://schemas.openxmlformats.org/officeDocument/2006/relationships" xmlns:p="http://schemas.openxmlformats.org/presentationml/2006/main" type="tx">
  <p:cSld name="2_Title Slide">
    <p:spTree>
      <p:nvGrpSpPr>
        <p:cNvPr id="1" name=""/>
        <p:cNvGrpSpPr/>
        <p:nvPr/>
      </p:nvGrpSpPr>
      <p:grpSpPr>
        <a:xfrm>
          <a:off x="0" y="0"/>
          <a:ext cx="0" cy="0"/>
          <a:chOff x="0" y="0"/>
          <a:chExt cx="0" cy="0"/>
        </a:xfrm>
      </p:grpSpPr>
      <p:pic>
        <p:nvPicPr>
          <p:cNvPr id="5898"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5899" name="Title Text"/>
          <p:cNvSpPr txBox="1">
            <a:spLocks noGrp="1"/>
          </p:cNvSpPr>
          <p:nvPr>
            <p:ph type="title"/>
          </p:nvPr>
        </p:nvSpPr>
        <p:spPr>
          <a:xfrm>
            <a:off x="685800" y="2130425"/>
            <a:ext cx="7772400" cy="1470025"/>
          </a:xfrm>
          <a:prstGeom prst="rect">
            <a:avLst/>
          </a:prstGeom>
        </p:spPr>
        <p:txBody>
          <a:bodyPr lIns="45718" tIns="45718" rIns="45718" bIns="45718" anchor="t"/>
          <a:lstStyle>
            <a:lvl1pPr defTabSz="914400">
              <a:defRPr>
                <a:solidFill>
                  <a:srgbClr val="DFDEF6"/>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5900" name="Body Level One…"/>
          <p:cNvSpPr txBox="1">
            <a:spLocks noGrp="1"/>
          </p:cNvSpPr>
          <p:nvPr>
            <p:ph type="body" sz="quarter" idx="1"/>
          </p:nvPr>
        </p:nvSpPr>
        <p:spPr>
          <a:xfrm>
            <a:off x="1371600" y="3886200"/>
            <a:ext cx="6400800" cy="1752600"/>
          </a:xfrm>
          <a:prstGeom prst="rect">
            <a:avLst/>
          </a:prstGeom>
        </p:spPr>
        <p:txBody>
          <a:bodyPr lIns="45718" tIns="45718" rIns="45718" bIns="45718"/>
          <a:lstStyle>
            <a:lvl1pPr marL="0" indent="0" algn="ctr" defTabSz="914400">
              <a:buSzTx/>
              <a:buFontTx/>
              <a:buNone/>
              <a:defRPr>
                <a:solidFill>
                  <a:srgbClr val="FFFFFF"/>
                </a:solidFill>
                <a:effectLst>
                  <a:outerShdw blurRad="38100" dist="38100" dir="2700000" rotWithShape="0">
                    <a:srgbClr val="000000"/>
                  </a:outerShdw>
                </a:effectLst>
                <a:latin typeface="Arial"/>
                <a:ea typeface="Arial"/>
                <a:cs typeface="Arial"/>
                <a:sym typeface="Arial"/>
              </a:defRPr>
            </a:lvl1pPr>
            <a:lvl2pPr marL="0" indent="0" algn="ctr" defTabSz="914400">
              <a:buSzTx/>
              <a:buFontTx/>
              <a:buNone/>
              <a:defRPr>
                <a:solidFill>
                  <a:srgbClr val="FFFFFF"/>
                </a:solidFill>
                <a:effectLst>
                  <a:outerShdw blurRad="38100" dist="38100" dir="2700000" rotWithShape="0">
                    <a:srgbClr val="000000"/>
                  </a:outerShdw>
                </a:effectLst>
                <a:latin typeface="Arial"/>
                <a:ea typeface="Arial"/>
                <a:cs typeface="Arial"/>
                <a:sym typeface="Arial"/>
              </a:defRPr>
            </a:lvl2pPr>
            <a:lvl3pPr marL="0" indent="0" algn="ctr" defTabSz="914400">
              <a:buSzTx/>
              <a:buFontTx/>
              <a:buNone/>
              <a:defRPr>
                <a:solidFill>
                  <a:srgbClr val="FFFFFF"/>
                </a:solidFill>
                <a:effectLst>
                  <a:outerShdw blurRad="38100" dist="38100" dir="2700000" rotWithShape="0">
                    <a:srgbClr val="000000"/>
                  </a:outerShdw>
                </a:effectLst>
                <a:latin typeface="Arial"/>
                <a:ea typeface="Arial"/>
                <a:cs typeface="Arial"/>
                <a:sym typeface="Arial"/>
              </a:defRPr>
            </a:lvl3pPr>
            <a:lvl4pPr marL="0" indent="0" algn="ctr" defTabSz="914400">
              <a:buSzTx/>
              <a:buFontTx/>
              <a:buNone/>
              <a:defRPr>
                <a:solidFill>
                  <a:srgbClr val="FFFFFF"/>
                </a:solidFill>
                <a:effectLst>
                  <a:outerShdw blurRad="38100" dist="38100" dir="2700000" rotWithShape="0">
                    <a:srgbClr val="000000"/>
                  </a:outerShdw>
                </a:effectLst>
                <a:latin typeface="Arial"/>
                <a:ea typeface="Arial"/>
                <a:cs typeface="Arial"/>
                <a:sym typeface="Arial"/>
              </a:defRPr>
            </a:lvl4pPr>
            <a:lvl5pPr marL="0" indent="0" algn="ctr" defTabSz="914400">
              <a:buSzTx/>
              <a:buFontTx/>
              <a:buNone/>
              <a:defRPr>
                <a:solidFill>
                  <a:srgbClr val="FFFFFF"/>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901" name="Slide Number"/>
          <p:cNvSpPr txBox="1">
            <a:spLocks noGrp="1"/>
          </p:cNvSpPr>
          <p:nvPr>
            <p:ph type="sldNum" sz="quarter" idx="2"/>
          </p:nvPr>
        </p:nvSpPr>
        <p:spPr>
          <a:xfrm>
            <a:off x="6553200" y="6243637"/>
            <a:ext cx="443167" cy="459737"/>
          </a:xfrm>
          <a:prstGeom prst="rect">
            <a:avLst/>
          </a:prstGeom>
        </p:spPr>
        <p:txBody>
          <a:bodyPr lIns="45718" tIns="45718" rIns="45718" bIns="45718" anchor="t"/>
          <a:lstStyle>
            <a:lvl1pPr algn="l">
              <a:spcBef>
                <a:spcPts val="1400"/>
              </a:spcBef>
              <a:defRPr sz="2400">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32.xml><?xml version="1.0" encoding="utf-8"?>
<p:sldLayout xmlns:a="http://schemas.openxmlformats.org/drawingml/2006/main" xmlns:r="http://schemas.openxmlformats.org/officeDocument/2006/relationships" xmlns:p="http://schemas.openxmlformats.org/presentationml/2006/main" type="tx">
  <p:cSld name="2_Section Header">
    <p:spTree>
      <p:nvGrpSpPr>
        <p:cNvPr id="1" name=""/>
        <p:cNvGrpSpPr/>
        <p:nvPr/>
      </p:nvGrpSpPr>
      <p:grpSpPr>
        <a:xfrm>
          <a:off x="0" y="0"/>
          <a:ext cx="0" cy="0"/>
          <a:chOff x="0" y="0"/>
          <a:chExt cx="0" cy="0"/>
        </a:xfrm>
      </p:grpSpPr>
      <p:pic>
        <p:nvPicPr>
          <p:cNvPr id="5908"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5909" name="Title Text"/>
          <p:cNvSpPr txBox="1">
            <a:spLocks noGrp="1"/>
          </p:cNvSpPr>
          <p:nvPr>
            <p:ph type="title"/>
          </p:nvPr>
        </p:nvSpPr>
        <p:spPr>
          <a:xfrm>
            <a:off x="722312" y="4406900"/>
            <a:ext cx="7772401" cy="1362075"/>
          </a:xfrm>
          <a:prstGeom prst="rect">
            <a:avLst/>
          </a:prstGeom>
        </p:spPr>
        <p:txBody>
          <a:bodyPr lIns="45718" tIns="45718" rIns="45718" bIns="45718" anchor="t"/>
          <a:lstStyle>
            <a:lvl1pPr algn="l" defTabSz="914400">
              <a:defRPr sz="4000" b="1" cap="all">
                <a:solidFill>
                  <a:srgbClr val="DFDEF6"/>
                </a:solidFill>
                <a:effectLst>
                  <a:outerShdw blurRad="38100" dist="38100" dir="2700000" rotWithShape="0">
                    <a:srgbClr val="000000"/>
                  </a:outerShdw>
                </a:effectLst>
                <a:latin typeface="Arial"/>
                <a:ea typeface="Arial"/>
                <a:cs typeface="Arial"/>
                <a:sym typeface="Arial"/>
              </a:defRPr>
            </a:lvl1pPr>
          </a:lstStyle>
          <a:p>
            <a:r>
              <a:t>Title Text</a:t>
            </a:r>
          </a:p>
        </p:txBody>
      </p:sp>
      <p:sp>
        <p:nvSpPr>
          <p:cNvPr id="5910" name="Body Level One…"/>
          <p:cNvSpPr txBox="1">
            <a:spLocks noGrp="1"/>
          </p:cNvSpPr>
          <p:nvPr>
            <p:ph type="body" sz="quarter" idx="1"/>
          </p:nvPr>
        </p:nvSpPr>
        <p:spPr>
          <a:xfrm>
            <a:off x="722312" y="2906713"/>
            <a:ext cx="7772401" cy="1500191"/>
          </a:xfrm>
          <a:prstGeom prst="rect">
            <a:avLst/>
          </a:prstGeom>
        </p:spPr>
        <p:txBody>
          <a:bodyPr lIns="45718" tIns="45718" rIns="45718" bIns="45718" anchor="b"/>
          <a:lstStyle>
            <a:lvl1pPr marL="0" indent="0" defTabSz="914400">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1pPr>
            <a:lvl2pPr marL="0" indent="0" defTabSz="914400">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2pPr>
            <a:lvl3pPr marL="0" indent="0" defTabSz="914400">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3pPr>
            <a:lvl4pPr marL="0" indent="0" defTabSz="914400">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4pPr>
            <a:lvl5pPr marL="0" indent="0" defTabSz="914400">
              <a:spcBef>
                <a:spcPts val="400"/>
              </a:spcBef>
              <a:buSzTx/>
              <a:buFontTx/>
              <a:buNone/>
              <a:defRPr sz="2000">
                <a:solidFill>
                  <a:srgbClr val="FFFFFF"/>
                </a:solidFill>
                <a:effectLst>
                  <a:outerShdw blurRad="38100" dist="38100" dir="2700000" rotWithShape="0">
                    <a:srgbClr val="000000"/>
                  </a:outerShdw>
                </a:effectLst>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911" name="Slide Number"/>
          <p:cNvSpPr txBox="1">
            <a:spLocks noGrp="1"/>
          </p:cNvSpPr>
          <p:nvPr>
            <p:ph type="sldNum" sz="quarter" idx="2"/>
          </p:nvPr>
        </p:nvSpPr>
        <p:spPr>
          <a:xfrm>
            <a:off x="6553200" y="6243637"/>
            <a:ext cx="443167" cy="459737"/>
          </a:xfrm>
          <a:prstGeom prst="rect">
            <a:avLst/>
          </a:prstGeom>
        </p:spPr>
        <p:txBody>
          <a:bodyPr lIns="45718" tIns="45718" rIns="45718" bIns="45718" anchor="t"/>
          <a:lstStyle>
            <a:lvl1pPr algn="l">
              <a:spcBef>
                <a:spcPts val="1400"/>
              </a:spcBef>
              <a:defRPr sz="2400">
                <a:solidFill>
                  <a:srgbClr val="FFFFFF"/>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33.xml><?xml version="1.0" encoding="utf-8"?>
<p:sldLayout xmlns:a="http://schemas.openxmlformats.org/drawingml/2006/main" xmlns:r="http://schemas.openxmlformats.org/officeDocument/2006/relationships" xmlns:p="http://schemas.openxmlformats.org/presentationml/2006/main" type="tx">
  <p:cSld name="2_Blank">
    <p:spTree>
      <p:nvGrpSpPr>
        <p:cNvPr id="1" name=""/>
        <p:cNvGrpSpPr/>
        <p:nvPr/>
      </p:nvGrpSpPr>
      <p:grpSpPr>
        <a:xfrm>
          <a:off x="0" y="0"/>
          <a:ext cx="0" cy="0"/>
          <a:chOff x="0" y="0"/>
          <a:chExt cx="0" cy="0"/>
        </a:xfrm>
      </p:grpSpPr>
      <p:sp>
        <p:nvSpPr>
          <p:cNvPr id="5918" name="Slide Number"/>
          <p:cNvSpPr txBox="1">
            <a:spLocks noGrp="1"/>
          </p:cNvSpPr>
          <p:nvPr>
            <p:ph type="sldNum" sz="quarter" idx="2"/>
          </p:nvPr>
        </p:nvSpPr>
        <p:spPr>
          <a:xfrm>
            <a:off x="6553200" y="6356350"/>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3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pic>
        <p:nvPicPr>
          <p:cNvPr id="5925"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5926" name="Shape 102"/>
          <p:cNvSpPr>
            <a:spLocks noGrp="1"/>
          </p:cNvSpPr>
          <p:nvPr>
            <p:ph type="pic" idx="21"/>
          </p:nvPr>
        </p:nvSpPr>
        <p:spPr>
          <a:xfrm>
            <a:off x="0" y="0"/>
            <a:ext cx="9144000" cy="6858000"/>
          </a:xfrm>
          <a:prstGeom prst="rect">
            <a:avLst/>
          </a:prstGeom>
        </p:spPr>
        <p:txBody>
          <a:bodyPr lIns="91439" tIns="45719" rIns="91439" bIns="45719">
            <a:noAutofit/>
          </a:bodyPr>
          <a:lstStyle/>
          <a:p>
            <a:endParaRPr/>
          </a:p>
        </p:txBody>
      </p:sp>
      <p:sp>
        <p:nvSpPr>
          <p:cNvPr id="5927" name="Slide Number"/>
          <p:cNvSpPr txBox="1">
            <a:spLocks noGrp="1"/>
          </p:cNvSpPr>
          <p:nvPr>
            <p:ph type="sldNum" sz="quarter" idx="2"/>
          </p:nvPr>
        </p:nvSpPr>
        <p:spPr>
          <a:xfrm>
            <a:off x="4410066" y="6505284"/>
            <a:ext cx="443167" cy="459737"/>
          </a:xfrm>
          <a:prstGeom prst="rect">
            <a:avLst/>
          </a:prstGeom>
        </p:spPr>
        <p:txBody>
          <a:bodyPr lIns="45718" tIns="45718" rIns="45718" bIns="45718" anchor="t"/>
          <a:lstStyle>
            <a:lvl1pPr algn="l">
              <a:spcBef>
                <a:spcPts val="1400"/>
              </a:spcBef>
              <a:defRPr sz="2400">
                <a:solidFill>
                  <a:srgbClr val="000000"/>
                </a:solidFill>
                <a:latin typeface="Serif"/>
                <a:ea typeface="Serif"/>
                <a:cs typeface="Serif"/>
                <a:sym typeface="Serif"/>
              </a:defRPr>
            </a:lvl1pPr>
          </a:lstStyle>
          <a:p>
            <a:fld id="{86CB4B4D-7CA3-9044-876B-883B54F8677D}" type="slidenum">
              <a:t>‹#›</a:t>
            </a:fld>
            <a:endParaRPr/>
          </a:p>
        </p:txBody>
      </p:sp>
    </p:spTree>
  </p:cSld>
  <p:clrMapOvr>
    <a:masterClrMapping/>
  </p:clrMapOvr>
  <p:transition spd="med"/>
</p:sldLayout>
</file>

<file path=ppt/slideLayouts/slideLayout635.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5934" name="Slide Number"/>
          <p:cNvSpPr txBox="1">
            <a:spLocks noGrp="1"/>
          </p:cNvSpPr>
          <p:nvPr>
            <p:ph type="sldNum" sz="quarter" idx="2"/>
          </p:nvPr>
        </p:nvSpPr>
        <p:spPr>
          <a:xfrm>
            <a:off x="6553200" y="6356350"/>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36.xml><?xml version="1.0" encoding="utf-8"?>
<p:sldLayout xmlns:a="http://schemas.openxmlformats.org/drawingml/2006/main" xmlns:r="http://schemas.openxmlformats.org/officeDocument/2006/relationships" xmlns:p="http://schemas.openxmlformats.org/presentationml/2006/main" type="tx">
  <p:cSld name="2_Vertical Title and Text">
    <p:spTree>
      <p:nvGrpSpPr>
        <p:cNvPr id="1" name=""/>
        <p:cNvGrpSpPr/>
        <p:nvPr/>
      </p:nvGrpSpPr>
      <p:grpSpPr>
        <a:xfrm>
          <a:off x="0" y="0"/>
          <a:ext cx="0" cy="0"/>
          <a:chOff x="0" y="0"/>
          <a:chExt cx="0" cy="0"/>
        </a:xfrm>
      </p:grpSpPr>
      <p:sp>
        <p:nvSpPr>
          <p:cNvPr id="5941" name="TextBox 1"/>
          <p:cNvSpPr txBox="1"/>
          <p:nvPr/>
        </p:nvSpPr>
        <p:spPr>
          <a:xfrm>
            <a:off x="508854" y="6359688"/>
            <a:ext cx="3067403" cy="8280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solidFill>
                  <a:srgbClr val="002876"/>
                </a:solidFill>
                <a:latin typeface="Serif"/>
                <a:ea typeface="Serif"/>
                <a:cs typeface="Serif"/>
                <a:sym typeface="Serif"/>
              </a:defRPr>
            </a:lvl1pPr>
          </a:lstStyle>
          <a:p>
            <a:r>
              <a:t>Facebook.com/DarrylSpeaks</a:t>
            </a:r>
          </a:p>
        </p:txBody>
      </p:sp>
      <p:pic>
        <p:nvPicPr>
          <p:cNvPr id="5942" name="Picture 3" descr="Picture 3"/>
          <p:cNvPicPr>
            <a:picLocks noChangeAspect="1"/>
          </p:cNvPicPr>
          <p:nvPr/>
        </p:nvPicPr>
        <p:blipFill>
          <a:blip r:embed="rId2"/>
          <a:srcRect l="4785" t="4843" r="4102" b="8140"/>
          <a:stretch>
            <a:fillRect/>
          </a:stretch>
        </p:blipFill>
        <p:spPr>
          <a:xfrm>
            <a:off x="8414060" y="6277440"/>
            <a:ext cx="433061" cy="412667"/>
          </a:xfrm>
          <a:prstGeom prst="rect">
            <a:avLst/>
          </a:prstGeom>
          <a:ln w="12700">
            <a:miter lim="400000"/>
          </a:ln>
        </p:spPr>
      </p:pic>
      <p:pic>
        <p:nvPicPr>
          <p:cNvPr id="5943" name="Picture 4" descr="Picture 4"/>
          <p:cNvPicPr>
            <a:picLocks noChangeAspect="1"/>
          </p:cNvPicPr>
          <p:nvPr/>
        </p:nvPicPr>
        <p:blipFill>
          <a:blip r:embed="rId3"/>
          <a:srcRect l="7620" t="12577" r="8758" b="8916"/>
          <a:stretch>
            <a:fillRect/>
          </a:stretch>
        </p:blipFill>
        <p:spPr>
          <a:xfrm>
            <a:off x="87863" y="6281084"/>
            <a:ext cx="458403" cy="447938"/>
          </a:xfrm>
          <a:prstGeom prst="rect">
            <a:avLst/>
          </a:prstGeom>
          <a:ln w="12700">
            <a:miter lim="400000"/>
          </a:ln>
        </p:spPr>
      </p:pic>
      <p:sp>
        <p:nvSpPr>
          <p:cNvPr id="5944" name="TextBox 6"/>
          <p:cNvSpPr txBox="1"/>
          <p:nvPr/>
        </p:nvSpPr>
        <p:spPr>
          <a:xfrm>
            <a:off x="5300943" y="6301499"/>
            <a:ext cx="3067400" cy="8280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r">
              <a:defRPr>
                <a:solidFill>
                  <a:srgbClr val="002876"/>
                </a:solidFill>
                <a:latin typeface="Serif"/>
                <a:ea typeface="Serif"/>
                <a:cs typeface="Serif"/>
                <a:sym typeface="Serif"/>
              </a:defRPr>
            </a:lvl1pPr>
          </a:lstStyle>
          <a:p>
            <a:r>
              <a:t>Twitter.com/DarrylSpeaks</a:t>
            </a:r>
          </a:p>
        </p:txBody>
      </p:sp>
      <p:sp>
        <p:nvSpPr>
          <p:cNvPr id="5945" name="Slide Number"/>
          <p:cNvSpPr txBox="1">
            <a:spLocks noGrp="1"/>
          </p:cNvSpPr>
          <p:nvPr>
            <p:ph type="sldNum" sz="quarter" idx="2"/>
          </p:nvPr>
        </p:nvSpPr>
        <p:spPr>
          <a:xfrm>
            <a:off x="6553200" y="6356350"/>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37.xml><?xml version="1.0" encoding="utf-8"?>
<p:sldLayout xmlns:a="http://schemas.openxmlformats.org/drawingml/2006/main" xmlns:r="http://schemas.openxmlformats.org/officeDocument/2006/relationships" xmlns:p="http://schemas.openxmlformats.org/presentationml/2006/main" type="tx">
  <p:cSld name="3_Title and Content">
    <p:spTree>
      <p:nvGrpSpPr>
        <p:cNvPr id="1" name=""/>
        <p:cNvGrpSpPr/>
        <p:nvPr/>
      </p:nvGrpSpPr>
      <p:grpSpPr>
        <a:xfrm>
          <a:off x="0" y="0"/>
          <a:ext cx="0" cy="0"/>
          <a:chOff x="0" y="0"/>
          <a:chExt cx="0" cy="0"/>
        </a:xfrm>
      </p:grpSpPr>
      <p:pic>
        <p:nvPicPr>
          <p:cNvPr id="5952"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5953" name="Slide Number"/>
          <p:cNvSpPr txBox="1">
            <a:spLocks noGrp="1"/>
          </p:cNvSpPr>
          <p:nvPr>
            <p:ph type="sldNum" sz="quarter" idx="2"/>
          </p:nvPr>
        </p:nvSpPr>
        <p:spPr>
          <a:xfrm>
            <a:off x="6553200" y="6356350"/>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38.xml><?xml version="1.0" encoding="utf-8"?>
<p:sldLayout xmlns:a="http://schemas.openxmlformats.org/drawingml/2006/main" xmlns:r="http://schemas.openxmlformats.org/officeDocument/2006/relationships" xmlns:p="http://schemas.openxmlformats.org/presentationml/2006/main" type="tx">
  <p:cSld name="4_Title Slide">
    <p:spTree>
      <p:nvGrpSpPr>
        <p:cNvPr id="1" name=""/>
        <p:cNvGrpSpPr/>
        <p:nvPr/>
      </p:nvGrpSpPr>
      <p:grpSpPr>
        <a:xfrm>
          <a:off x="0" y="0"/>
          <a:ext cx="0" cy="0"/>
          <a:chOff x="0" y="0"/>
          <a:chExt cx="0" cy="0"/>
        </a:xfrm>
      </p:grpSpPr>
      <p:pic>
        <p:nvPicPr>
          <p:cNvPr id="5960" name="Picture 3" descr="Picture 3"/>
          <p:cNvPicPr>
            <a:picLocks noChangeAspect="1"/>
          </p:cNvPicPr>
          <p:nvPr/>
        </p:nvPicPr>
        <p:blipFill>
          <a:blip r:embed="rId2"/>
          <a:stretch>
            <a:fillRect/>
          </a:stretch>
        </p:blipFill>
        <p:spPr>
          <a:xfrm>
            <a:off x="124644" y="257429"/>
            <a:ext cx="3345065" cy="907140"/>
          </a:xfrm>
          <a:prstGeom prst="rect">
            <a:avLst/>
          </a:prstGeom>
          <a:ln w="12700">
            <a:miter lim="400000"/>
          </a:ln>
        </p:spPr>
      </p:pic>
      <p:sp>
        <p:nvSpPr>
          <p:cNvPr id="5961" name="Slide Number"/>
          <p:cNvSpPr txBox="1">
            <a:spLocks noGrp="1"/>
          </p:cNvSpPr>
          <p:nvPr>
            <p:ph type="sldNum" sz="quarter" idx="2"/>
          </p:nvPr>
        </p:nvSpPr>
        <p:spPr>
          <a:xfrm>
            <a:off x="6553200" y="6356350"/>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39.xml><?xml version="1.0" encoding="utf-8"?>
<p:sldLayout xmlns:a="http://schemas.openxmlformats.org/drawingml/2006/main" xmlns:r="http://schemas.openxmlformats.org/officeDocument/2006/relationships" xmlns:p="http://schemas.openxmlformats.org/presentationml/2006/main" type="tx">
  <p:cSld name="3_Vertical Title and Text">
    <p:spTree>
      <p:nvGrpSpPr>
        <p:cNvPr id="1" name=""/>
        <p:cNvGrpSpPr/>
        <p:nvPr/>
      </p:nvGrpSpPr>
      <p:grpSpPr>
        <a:xfrm>
          <a:off x="0" y="0"/>
          <a:ext cx="0" cy="0"/>
          <a:chOff x="0" y="0"/>
          <a:chExt cx="0" cy="0"/>
        </a:xfrm>
      </p:grpSpPr>
      <p:sp>
        <p:nvSpPr>
          <p:cNvPr id="5968" name="Slide Number"/>
          <p:cNvSpPr txBox="1">
            <a:spLocks noGrp="1"/>
          </p:cNvSpPr>
          <p:nvPr>
            <p:ph type="sldNum" sz="quarter" idx="2"/>
          </p:nvPr>
        </p:nvSpPr>
        <p:spPr>
          <a:xfrm>
            <a:off x="6553200" y="6356350"/>
            <a:ext cx="297803" cy="281829"/>
          </a:xfrm>
          <a:prstGeom prst="rect">
            <a:avLst/>
          </a:prstGeom>
        </p:spPr>
        <p:txBody>
          <a:bodyPr lIns="45664" tIns="45664" rIns="45664" bIns="45664" anchor="t"/>
          <a:lstStyle>
            <a:lvl1pPr algn="l">
              <a:spcBef>
                <a:spcPts val="700"/>
              </a:spcBef>
              <a:defRPr>
                <a:solidFill>
                  <a:srgbClr val="FFFFFF"/>
                </a:solidFill>
                <a:effectLst>
                  <a:outerShdw blurRad="38100" dist="38100" dir="2700000" rotWithShape="0">
                    <a:srgbClr val="C0C0C0"/>
                  </a:outerShdw>
                </a:effectLst>
                <a:latin typeface="Verdana"/>
                <a:ea typeface="Verdana"/>
                <a:cs typeface="Verdana"/>
                <a:sym typeface="Verdana"/>
              </a:defRPr>
            </a:lvl1pPr>
          </a:lstStyle>
          <a:p>
            <a:fld id="{86CB4B4D-7CA3-9044-876B-883B54F8677D}" type="slidenum">
              <a:t>‹#›</a:t>
            </a:fld>
            <a:endParaRPr/>
          </a:p>
        </p:txBody>
      </p:sp>
    </p:spTree>
  </p:cSld>
  <p:clrMapOvr>
    <a:masterClrMapping/>
  </p:clrMapOvr>
  <p:transition spd="med"/>
</p:sldLayout>
</file>

<file path=ppt/slideLayouts/slideLayout640.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975" name="Title Text"/>
          <p:cNvSpPr txBox="1">
            <a:spLocks noGrp="1"/>
          </p:cNvSpPr>
          <p:nvPr>
            <p:ph type="title"/>
          </p:nvPr>
        </p:nvSpPr>
        <p:spPr>
          <a:xfrm>
            <a:off x="892967" y="1151929"/>
            <a:ext cx="7358067" cy="2321720"/>
          </a:xfrm>
          <a:prstGeom prst="rect">
            <a:avLst/>
          </a:prstGeom>
        </p:spPr>
        <p:txBody>
          <a:bodyPr lIns="35570" tIns="35570" rIns="35570" bIns="35570" anchor="b"/>
          <a:lstStyle>
            <a:lvl1pPr defTabSz="409188">
              <a:defRPr sz="5600">
                <a:latin typeface="Helvetica Light"/>
                <a:ea typeface="Helvetica Light"/>
                <a:cs typeface="Helvetica Light"/>
                <a:sym typeface="Helvetica Light"/>
              </a:defRPr>
            </a:lvl1pPr>
          </a:lstStyle>
          <a:p>
            <a:r>
              <a:t>Title Text</a:t>
            </a:r>
          </a:p>
        </p:txBody>
      </p:sp>
      <p:sp>
        <p:nvSpPr>
          <p:cNvPr id="5976" name="Body Level One…"/>
          <p:cNvSpPr txBox="1">
            <a:spLocks noGrp="1"/>
          </p:cNvSpPr>
          <p:nvPr>
            <p:ph type="body" sz="quarter" idx="1"/>
          </p:nvPr>
        </p:nvSpPr>
        <p:spPr>
          <a:xfrm>
            <a:off x="892967" y="3536236"/>
            <a:ext cx="7358067" cy="794745"/>
          </a:xfrm>
          <a:prstGeom prst="rect">
            <a:avLst/>
          </a:prstGeom>
        </p:spPr>
        <p:txBody>
          <a:bodyPr lIns="35570" tIns="35570" rIns="35570" bIns="35570"/>
          <a:lstStyle>
            <a:lvl1pPr marL="0" indent="0" algn="ctr" defTabSz="409188">
              <a:spcBef>
                <a:spcPts val="0"/>
              </a:spcBef>
              <a:buSzTx/>
              <a:buFontTx/>
              <a:buNone/>
              <a:defRPr sz="2200">
                <a:latin typeface="Helvetica Light"/>
                <a:ea typeface="Helvetica Light"/>
                <a:cs typeface="Helvetica Light"/>
                <a:sym typeface="Helvetica Light"/>
              </a:defRPr>
            </a:lvl1pPr>
            <a:lvl2pPr marL="0" indent="0" algn="ctr" defTabSz="409188">
              <a:spcBef>
                <a:spcPts val="0"/>
              </a:spcBef>
              <a:buSzTx/>
              <a:buFontTx/>
              <a:buNone/>
              <a:defRPr sz="2200">
                <a:latin typeface="Helvetica Light"/>
                <a:ea typeface="Helvetica Light"/>
                <a:cs typeface="Helvetica Light"/>
                <a:sym typeface="Helvetica Light"/>
              </a:defRPr>
            </a:lvl2pPr>
            <a:lvl3pPr marL="0" indent="0" algn="ctr" defTabSz="409188">
              <a:spcBef>
                <a:spcPts val="0"/>
              </a:spcBef>
              <a:buSzTx/>
              <a:buFontTx/>
              <a:buNone/>
              <a:defRPr sz="2200">
                <a:latin typeface="Helvetica Light"/>
                <a:ea typeface="Helvetica Light"/>
                <a:cs typeface="Helvetica Light"/>
                <a:sym typeface="Helvetica Light"/>
              </a:defRPr>
            </a:lvl3pPr>
            <a:lvl4pPr marL="0" indent="0" algn="ctr" defTabSz="409188">
              <a:spcBef>
                <a:spcPts val="0"/>
              </a:spcBef>
              <a:buSzTx/>
              <a:buFontTx/>
              <a:buNone/>
              <a:defRPr sz="2200">
                <a:latin typeface="Helvetica Light"/>
                <a:ea typeface="Helvetica Light"/>
                <a:cs typeface="Helvetica Light"/>
                <a:sym typeface="Helvetica Light"/>
              </a:defRPr>
            </a:lvl4pPr>
            <a:lvl5pPr marL="0" indent="0" algn="ctr" defTabSz="409188">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977" name="Slide Number"/>
          <p:cNvSpPr txBox="1">
            <a:spLocks noGrp="1"/>
          </p:cNvSpPr>
          <p:nvPr>
            <p:ph type="sldNum" sz="quarter" idx="2"/>
          </p:nvPr>
        </p:nvSpPr>
        <p:spPr>
          <a:xfrm>
            <a:off x="4410066" y="6505284"/>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4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5984" name="Shape 20"/>
          <p:cNvSpPr>
            <a:spLocks noGrp="1"/>
          </p:cNvSpPr>
          <p:nvPr>
            <p:ph type="pic" idx="21"/>
          </p:nvPr>
        </p:nvSpPr>
        <p:spPr>
          <a:xfrm>
            <a:off x="1129607" y="446566"/>
            <a:ext cx="6875862" cy="4161239"/>
          </a:xfrm>
          <a:prstGeom prst="rect">
            <a:avLst/>
          </a:prstGeom>
        </p:spPr>
        <p:txBody>
          <a:bodyPr lIns="91439" tIns="45719" rIns="91439" bIns="45719">
            <a:noAutofit/>
          </a:bodyPr>
          <a:lstStyle/>
          <a:p>
            <a:endParaRPr/>
          </a:p>
        </p:txBody>
      </p:sp>
      <p:sp>
        <p:nvSpPr>
          <p:cNvPr id="5985" name="Title Text"/>
          <p:cNvSpPr txBox="1">
            <a:spLocks noGrp="1"/>
          </p:cNvSpPr>
          <p:nvPr>
            <p:ph type="title"/>
          </p:nvPr>
        </p:nvSpPr>
        <p:spPr>
          <a:xfrm>
            <a:off x="892967" y="4723805"/>
            <a:ext cx="7358067" cy="1000128"/>
          </a:xfrm>
          <a:prstGeom prst="rect">
            <a:avLst/>
          </a:prstGeom>
        </p:spPr>
        <p:txBody>
          <a:bodyPr lIns="35570" tIns="35570" rIns="35570" bIns="35570" anchor="b"/>
          <a:lstStyle>
            <a:lvl1pPr defTabSz="409188">
              <a:defRPr sz="5600">
                <a:latin typeface="Helvetica Light"/>
                <a:ea typeface="Helvetica Light"/>
                <a:cs typeface="Helvetica Light"/>
                <a:sym typeface="Helvetica Light"/>
              </a:defRPr>
            </a:lvl1pPr>
          </a:lstStyle>
          <a:p>
            <a:r>
              <a:t>Title Text</a:t>
            </a:r>
          </a:p>
        </p:txBody>
      </p:sp>
      <p:sp>
        <p:nvSpPr>
          <p:cNvPr id="5986" name="Body Level One…"/>
          <p:cNvSpPr txBox="1">
            <a:spLocks noGrp="1"/>
          </p:cNvSpPr>
          <p:nvPr>
            <p:ph type="body" sz="quarter" idx="1"/>
          </p:nvPr>
        </p:nvSpPr>
        <p:spPr>
          <a:xfrm>
            <a:off x="892967" y="5759732"/>
            <a:ext cx="7358067" cy="794745"/>
          </a:xfrm>
          <a:prstGeom prst="rect">
            <a:avLst/>
          </a:prstGeom>
        </p:spPr>
        <p:txBody>
          <a:bodyPr lIns="35570" tIns="35570" rIns="35570" bIns="35570"/>
          <a:lstStyle>
            <a:lvl1pPr marL="0" indent="0" algn="ctr" defTabSz="409188">
              <a:spcBef>
                <a:spcPts val="0"/>
              </a:spcBef>
              <a:buSzTx/>
              <a:buFontTx/>
              <a:buNone/>
              <a:defRPr sz="2200">
                <a:latin typeface="Helvetica Light"/>
                <a:ea typeface="Helvetica Light"/>
                <a:cs typeface="Helvetica Light"/>
                <a:sym typeface="Helvetica Light"/>
              </a:defRPr>
            </a:lvl1pPr>
            <a:lvl2pPr marL="0" indent="0" algn="ctr" defTabSz="409188">
              <a:spcBef>
                <a:spcPts val="0"/>
              </a:spcBef>
              <a:buSzTx/>
              <a:buFontTx/>
              <a:buNone/>
              <a:defRPr sz="2200">
                <a:latin typeface="Helvetica Light"/>
                <a:ea typeface="Helvetica Light"/>
                <a:cs typeface="Helvetica Light"/>
                <a:sym typeface="Helvetica Light"/>
              </a:defRPr>
            </a:lvl2pPr>
            <a:lvl3pPr marL="0" indent="0" algn="ctr" defTabSz="409188">
              <a:spcBef>
                <a:spcPts val="0"/>
              </a:spcBef>
              <a:buSzTx/>
              <a:buFontTx/>
              <a:buNone/>
              <a:defRPr sz="2200">
                <a:latin typeface="Helvetica Light"/>
                <a:ea typeface="Helvetica Light"/>
                <a:cs typeface="Helvetica Light"/>
                <a:sym typeface="Helvetica Light"/>
              </a:defRPr>
            </a:lvl3pPr>
            <a:lvl4pPr marL="0" indent="0" algn="ctr" defTabSz="409188">
              <a:spcBef>
                <a:spcPts val="0"/>
              </a:spcBef>
              <a:buSzTx/>
              <a:buFontTx/>
              <a:buNone/>
              <a:defRPr sz="2200">
                <a:latin typeface="Helvetica Light"/>
                <a:ea typeface="Helvetica Light"/>
                <a:cs typeface="Helvetica Light"/>
                <a:sym typeface="Helvetica Light"/>
              </a:defRPr>
            </a:lvl4pPr>
            <a:lvl5pPr marL="0" indent="0" algn="ctr" defTabSz="409188">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987" name="Slide Number"/>
          <p:cNvSpPr txBox="1">
            <a:spLocks noGrp="1"/>
          </p:cNvSpPr>
          <p:nvPr>
            <p:ph type="sldNum" sz="quarter" idx="2"/>
          </p:nvPr>
        </p:nvSpPr>
        <p:spPr>
          <a:xfrm>
            <a:off x="4410066" y="6500819"/>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4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5994" name="Title Text"/>
          <p:cNvSpPr txBox="1">
            <a:spLocks noGrp="1"/>
          </p:cNvSpPr>
          <p:nvPr>
            <p:ph type="title"/>
          </p:nvPr>
        </p:nvSpPr>
        <p:spPr>
          <a:xfrm>
            <a:off x="892967" y="2268141"/>
            <a:ext cx="7358067" cy="2321720"/>
          </a:xfrm>
          <a:prstGeom prst="rect">
            <a:avLst/>
          </a:prstGeom>
        </p:spPr>
        <p:txBody>
          <a:bodyPr lIns="35570" tIns="35570" rIns="35570" bIns="35570"/>
          <a:lstStyle>
            <a:lvl1pPr defTabSz="409188">
              <a:defRPr sz="5600">
                <a:latin typeface="Helvetica Light"/>
                <a:ea typeface="Helvetica Light"/>
                <a:cs typeface="Helvetica Light"/>
                <a:sym typeface="Helvetica Light"/>
              </a:defRPr>
            </a:lvl1pPr>
          </a:lstStyle>
          <a:p>
            <a:r>
              <a:t>Title Text</a:t>
            </a:r>
          </a:p>
        </p:txBody>
      </p:sp>
      <p:sp>
        <p:nvSpPr>
          <p:cNvPr id="5995" name="Slide Number"/>
          <p:cNvSpPr txBox="1">
            <a:spLocks noGrp="1"/>
          </p:cNvSpPr>
          <p:nvPr>
            <p:ph type="sldNum" sz="quarter" idx="2"/>
          </p:nvPr>
        </p:nvSpPr>
        <p:spPr>
          <a:xfrm>
            <a:off x="4410066" y="6505284"/>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4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6002" name="Shape 38"/>
          <p:cNvSpPr>
            <a:spLocks noGrp="1"/>
          </p:cNvSpPr>
          <p:nvPr>
            <p:ph type="pic" sz="half" idx="21"/>
          </p:nvPr>
        </p:nvSpPr>
        <p:spPr>
          <a:xfrm>
            <a:off x="4723829" y="446483"/>
            <a:ext cx="3750472" cy="5786440"/>
          </a:xfrm>
          <a:prstGeom prst="rect">
            <a:avLst/>
          </a:prstGeom>
        </p:spPr>
        <p:txBody>
          <a:bodyPr lIns="91439" tIns="45719" rIns="91439" bIns="45719">
            <a:noAutofit/>
          </a:bodyPr>
          <a:lstStyle/>
          <a:p>
            <a:endParaRPr/>
          </a:p>
        </p:txBody>
      </p:sp>
      <p:sp>
        <p:nvSpPr>
          <p:cNvPr id="6003" name="Title Text"/>
          <p:cNvSpPr txBox="1">
            <a:spLocks noGrp="1"/>
          </p:cNvSpPr>
          <p:nvPr>
            <p:ph type="title"/>
          </p:nvPr>
        </p:nvSpPr>
        <p:spPr>
          <a:xfrm>
            <a:off x="669750" y="446488"/>
            <a:ext cx="3750474" cy="2803925"/>
          </a:xfrm>
          <a:prstGeom prst="rect">
            <a:avLst/>
          </a:prstGeom>
        </p:spPr>
        <p:txBody>
          <a:bodyPr lIns="35570" tIns="35570" rIns="35570" bIns="35570" anchor="b"/>
          <a:lstStyle>
            <a:lvl1pPr defTabSz="409188">
              <a:defRPr sz="4200">
                <a:latin typeface="Helvetica Light"/>
                <a:ea typeface="Helvetica Light"/>
                <a:cs typeface="Helvetica Light"/>
                <a:sym typeface="Helvetica Light"/>
              </a:defRPr>
            </a:lvl1pPr>
          </a:lstStyle>
          <a:p>
            <a:r>
              <a:t>Title Text</a:t>
            </a:r>
          </a:p>
        </p:txBody>
      </p:sp>
      <p:sp>
        <p:nvSpPr>
          <p:cNvPr id="6004" name="Body Level One…"/>
          <p:cNvSpPr txBox="1">
            <a:spLocks noGrp="1"/>
          </p:cNvSpPr>
          <p:nvPr>
            <p:ph type="body" sz="quarter" idx="1"/>
          </p:nvPr>
        </p:nvSpPr>
        <p:spPr>
          <a:xfrm>
            <a:off x="669750" y="3348632"/>
            <a:ext cx="3750474" cy="2884292"/>
          </a:xfrm>
          <a:prstGeom prst="rect">
            <a:avLst/>
          </a:prstGeom>
        </p:spPr>
        <p:txBody>
          <a:bodyPr lIns="35570" tIns="35570" rIns="35570" bIns="35570"/>
          <a:lstStyle>
            <a:lvl1pPr marL="0" indent="0" algn="ctr" defTabSz="409188">
              <a:spcBef>
                <a:spcPts val="0"/>
              </a:spcBef>
              <a:buSzTx/>
              <a:buFontTx/>
              <a:buNone/>
              <a:defRPr sz="2200">
                <a:latin typeface="Helvetica Light"/>
                <a:ea typeface="Helvetica Light"/>
                <a:cs typeface="Helvetica Light"/>
                <a:sym typeface="Helvetica Light"/>
              </a:defRPr>
            </a:lvl1pPr>
            <a:lvl2pPr marL="0" indent="0" algn="ctr" defTabSz="409188">
              <a:spcBef>
                <a:spcPts val="0"/>
              </a:spcBef>
              <a:buSzTx/>
              <a:buFontTx/>
              <a:buNone/>
              <a:defRPr sz="2200">
                <a:latin typeface="Helvetica Light"/>
                <a:ea typeface="Helvetica Light"/>
                <a:cs typeface="Helvetica Light"/>
                <a:sym typeface="Helvetica Light"/>
              </a:defRPr>
            </a:lvl2pPr>
            <a:lvl3pPr marL="0" indent="0" algn="ctr" defTabSz="409188">
              <a:spcBef>
                <a:spcPts val="0"/>
              </a:spcBef>
              <a:buSzTx/>
              <a:buFontTx/>
              <a:buNone/>
              <a:defRPr sz="2200">
                <a:latin typeface="Helvetica Light"/>
                <a:ea typeface="Helvetica Light"/>
                <a:cs typeface="Helvetica Light"/>
                <a:sym typeface="Helvetica Light"/>
              </a:defRPr>
            </a:lvl3pPr>
            <a:lvl4pPr marL="0" indent="0" algn="ctr" defTabSz="409188">
              <a:spcBef>
                <a:spcPts val="0"/>
              </a:spcBef>
              <a:buSzTx/>
              <a:buFontTx/>
              <a:buNone/>
              <a:defRPr sz="2200">
                <a:latin typeface="Helvetica Light"/>
                <a:ea typeface="Helvetica Light"/>
                <a:cs typeface="Helvetica Light"/>
                <a:sym typeface="Helvetica Light"/>
              </a:defRPr>
            </a:lvl4pPr>
            <a:lvl5pPr marL="0" indent="0" algn="ctr" defTabSz="409188">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005" name="Slide Number"/>
          <p:cNvSpPr txBox="1">
            <a:spLocks noGrp="1"/>
          </p:cNvSpPr>
          <p:nvPr>
            <p:ph type="sldNum" sz="quarter" idx="2"/>
          </p:nvPr>
        </p:nvSpPr>
        <p:spPr>
          <a:xfrm>
            <a:off x="4410066" y="6505284"/>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4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012" name="Title Text"/>
          <p:cNvSpPr txBox="1">
            <a:spLocks noGrp="1"/>
          </p:cNvSpPr>
          <p:nvPr>
            <p:ph type="title"/>
          </p:nvPr>
        </p:nvSpPr>
        <p:spPr>
          <a:xfrm>
            <a:off x="669725" y="312551"/>
            <a:ext cx="7804551" cy="1518047"/>
          </a:xfrm>
          <a:prstGeom prst="rect">
            <a:avLst/>
          </a:prstGeom>
        </p:spPr>
        <p:txBody>
          <a:bodyPr lIns="35570" tIns="35570" rIns="35570" bIns="35570"/>
          <a:lstStyle>
            <a:lvl1pPr defTabSz="409188">
              <a:defRPr sz="5600">
                <a:latin typeface="Helvetica Light"/>
                <a:ea typeface="Helvetica Light"/>
                <a:cs typeface="Helvetica Light"/>
                <a:sym typeface="Helvetica Light"/>
              </a:defRPr>
            </a:lvl1pPr>
          </a:lstStyle>
          <a:p>
            <a:r>
              <a:t>Title Text</a:t>
            </a:r>
          </a:p>
        </p:txBody>
      </p:sp>
      <p:sp>
        <p:nvSpPr>
          <p:cNvPr id="6013" name="Slide Number"/>
          <p:cNvSpPr txBox="1">
            <a:spLocks noGrp="1"/>
          </p:cNvSpPr>
          <p:nvPr>
            <p:ph type="sldNum" sz="quarter" idx="2"/>
          </p:nvPr>
        </p:nvSpPr>
        <p:spPr>
          <a:xfrm>
            <a:off x="4410066" y="6505284"/>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4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20" name="Title Text"/>
          <p:cNvSpPr txBox="1">
            <a:spLocks noGrp="1"/>
          </p:cNvSpPr>
          <p:nvPr>
            <p:ph type="title"/>
          </p:nvPr>
        </p:nvSpPr>
        <p:spPr>
          <a:xfrm>
            <a:off x="669725" y="312551"/>
            <a:ext cx="7804551" cy="1518047"/>
          </a:xfrm>
          <a:prstGeom prst="rect">
            <a:avLst/>
          </a:prstGeom>
        </p:spPr>
        <p:txBody>
          <a:bodyPr lIns="35570" tIns="35570" rIns="35570" bIns="35570"/>
          <a:lstStyle>
            <a:lvl1pPr defTabSz="409188">
              <a:defRPr sz="5600">
                <a:latin typeface="Helvetica Light"/>
                <a:ea typeface="Helvetica Light"/>
                <a:cs typeface="Helvetica Light"/>
                <a:sym typeface="Helvetica Light"/>
              </a:defRPr>
            </a:lvl1pPr>
          </a:lstStyle>
          <a:p>
            <a:r>
              <a:t>Title Text</a:t>
            </a:r>
          </a:p>
        </p:txBody>
      </p:sp>
      <p:sp>
        <p:nvSpPr>
          <p:cNvPr id="6021" name="Body Level One…"/>
          <p:cNvSpPr txBox="1">
            <a:spLocks noGrp="1"/>
          </p:cNvSpPr>
          <p:nvPr>
            <p:ph type="body" idx="1"/>
          </p:nvPr>
        </p:nvSpPr>
        <p:spPr>
          <a:xfrm>
            <a:off x="669725" y="1830590"/>
            <a:ext cx="7804551" cy="4420200"/>
          </a:xfrm>
          <a:prstGeom prst="rect">
            <a:avLst/>
          </a:prstGeom>
        </p:spPr>
        <p:txBody>
          <a:bodyPr lIns="35570" tIns="35570" rIns="35570" bIns="35570" anchor="ctr"/>
          <a:lstStyle>
            <a:lvl1pPr marL="295207" indent="-295207" defTabSz="409188">
              <a:spcBef>
                <a:spcPts val="2900"/>
              </a:spcBef>
              <a:buSzPct val="75000"/>
              <a:buFontTx/>
              <a:defRPr sz="2400">
                <a:latin typeface="Helvetica Light"/>
                <a:ea typeface="Helvetica Light"/>
                <a:cs typeface="Helvetica Light"/>
                <a:sym typeface="Helvetica Light"/>
              </a:defRPr>
            </a:lvl1pPr>
            <a:lvl2pPr marL="737986" indent="-295207" defTabSz="409188">
              <a:spcBef>
                <a:spcPts val="2900"/>
              </a:spcBef>
              <a:buSzPct val="75000"/>
              <a:buFontTx/>
              <a:buChar char="•"/>
              <a:defRPr sz="2400">
                <a:latin typeface="Helvetica Light"/>
                <a:ea typeface="Helvetica Light"/>
                <a:cs typeface="Helvetica Light"/>
                <a:sym typeface="Helvetica Light"/>
              </a:defRPr>
            </a:lvl2pPr>
            <a:lvl3pPr marL="1180790" indent="-295208" defTabSz="409188">
              <a:spcBef>
                <a:spcPts val="2900"/>
              </a:spcBef>
              <a:buSzPct val="75000"/>
              <a:buFontTx/>
              <a:defRPr sz="2400">
                <a:latin typeface="Helvetica Light"/>
                <a:ea typeface="Helvetica Light"/>
                <a:cs typeface="Helvetica Light"/>
                <a:sym typeface="Helvetica Light"/>
              </a:defRPr>
            </a:lvl3pPr>
            <a:lvl4pPr marL="1623603" indent="-295206" defTabSz="409188">
              <a:spcBef>
                <a:spcPts val="2900"/>
              </a:spcBef>
              <a:buSzPct val="75000"/>
              <a:buFontTx/>
              <a:buChar char="•"/>
              <a:defRPr sz="2400">
                <a:latin typeface="Helvetica Light"/>
                <a:ea typeface="Helvetica Light"/>
                <a:cs typeface="Helvetica Light"/>
                <a:sym typeface="Helvetica Light"/>
              </a:defRPr>
            </a:lvl4pPr>
            <a:lvl5pPr marL="2066382" indent="-295206" defTabSz="409188">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022" name="Slide Number"/>
          <p:cNvSpPr txBox="1">
            <a:spLocks noGrp="1"/>
          </p:cNvSpPr>
          <p:nvPr>
            <p:ph type="sldNum" sz="quarter" idx="2"/>
          </p:nvPr>
        </p:nvSpPr>
        <p:spPr>
          <a:xfrm>
            <a:off x="4410066" y="6505284"/>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4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29" name="Shape 65"/>
          <p:cNvSpPr>
            <a:spLocks noGrp="1"/>
          </p:cNvSpPr>
          <p:nvPr>
            <p:ph type="pic" sz="half" idx="21"/>
          </p:nvPr>
        </p:nvSpPr>
        <p:spPr>
          <a:xfrm>
            <a:off x="4723829" y="1830590"/>
            <a:ext cx="3750472" cy="4420200"/>
          </a:xfrm>
          <a:prstGeom prst="rect">
            <a:avLst/>
          </a:prstGeom>
        </p:spPr>
        <p:txBody>
          <a:bodyPr lIns="91439" tIns="45719" rIns="91439" bIns="45719">
            <a:noAutofit/>
          </a:bodyPr>
          <a:lstStyle/>
          <a:p>
            <a:endParaRPr/>
          </a:p>
        </p:txBody>
      </p:sp>
      <p:sp>
        <p:nvSpPr>
          <p:cNvPr id="6030" name="Title Text"/>
          <p:cNvSpPr txBox="1">
            <a:spLocks noGrp="1"/>
          </p:cNvSpPr>
          <p:nvPr>
            <p:ph type="title"/>
          </p:nvPr>
        </p:nvSpPr>
        <p:spPr>
          <a:xfrm>
            <a:off x="669725" y="312551"/>
            <a:ext cx="7804551" cy="1518047"/>
          </a:xfrm>
          <a:prstGeom prst="rect">
            <a:avLst/>
          </a:prstGeom>
        </p:spPr>
        <p:txBody>
          <a:bodyPr lIns="35570" tIns="35570" rIns="35570" bIns="35570"/>
          <a:lstStyle>
            <a:lvl1pPr defTabSz="409188">
              <a:defRPr sz="5600">
                <a:latin typeface="Helvetica Light"/>
                <a:ea typeface="Helvetica Light"/>
                <a:cs typeface="Helvetica Light"/>
                <a:sym typeface="Helvetica Light"/>
              </a:defRPr>
            </a:lvl1pPr>
          </a:lstStyle>
          <a:p>
            <a:r>
              <a:t>Title Text</a:t>
            </a:r>
          </a:p>
        </p:txBody>
      </p:sp>
      <p:sp>
        <p:nvSpPr>
          <p:cNvPr id="6031" name="Body Level One…"/>
          <p:cNvSpPr txBox="1">
            <a:spLocks noGrp="1"/>
          </p:cNvSpPr>
          <p:nvPr>
            <p:ph type="body" sz="half" idx="1"/>
          </p:nvPr>
        </p:nvSpPr>
        <p:spPr>
          <a:xfrm>
            <a:off x="669750" y="1830590"/>
            <a:ext cx="3750474" cy="4420200"/>
          </a:xfrm>
          <a:prstGeom prst="rect">
            <a:avLst/>
          </a:prstGeom>
        </p:spPr>
        <p:txBody>
          <a:bodyPr lIns="35570" tIns="35570" rIns="35570" bIns="35570" anchor="ctr"/>
          <a:lstStyle>
            <a:lvl1pPr marL="219591" indent="-219591" defTabSz="409188">
              <a:spcBef>
                <a:spcPts val="2200"/>
              </a:spcBef>
              <a:buSzPct val="75000"/>
              <a:buFontTx/>
              <a:defRPr sz="1800">
                <a:latin typeface="Helvetica Light"/>
                <a:ea typeface="Helvetica Light"/>
                <a:cs typeface="Helvetica Light"/>
                <a:sym typeface="Helvetica Light"/>
              </a:defRPr>
            </a:lvl1pPr>
            <a:lvl2pPr marL="561164" indent="-219591" defTabSz="409188">
              <a:spcBef>
                <a:spcPts val="2200"/>
              </a:spcBef>
              <a:buSzPct val="75000"/>
              <a:buFontTx/>
              <a:buChar char="•"/>
              <a:defRPr sz="1800">
                <a:latin typeface="Helvetica Light"/>
                <a:ea typeface="Helvetica Light"/>
                <a:cs typeface="Helvetica Light"/>
                <a:sym typeface="Helvetica Light"/>
              </a:defRPr>
            </a:lvl2pPr>
            <a:lvl3pPr marL="902763" indent="-219591" defTabSz="409188">
              <a:spcBef>
                <a:spcPts val="2200"/>
              </a:spcBef>
              <a:buSzPct val="75000"/>
              <a:buFontTx/>
              <a:defRPr sz="1800">
                <a:latin typeface="Helvetica Light"/>
                <a:ea typeface="Helvetica Light"/>
                <a:cs typeface="Helvetica Light"/>
                <a:sym typeface="Helvetica Light"/>
              </a:defRPr>
            </a:lvl3pPr>
            <a:lvl4pPr marL="1244337" indent="-219591" defTabSz="409188">
              <a:spcBef>
                <a:spcPts val="2200"/>
              </a:spcBef>
              <a:buSzPct val="75000"/>
              <a:buFontTx/>
              <a:buChar char="•"/>
              <a:defRPr sz="1800">
                <a:latin typeface="Helvetica Light"/>
                <a:ea typeface="Helvetica Light"/>
                <a:cs typeface="Helvetica Light"/>
                <a:sym typeface="Helvetica Light"/>
              </a:defRPr>
            </a:lvl4pPr>
            <a:lvl5pPr marL="1585937" indent="-219589" defTabSz="409188">
              <a:spcBef>
                <a:spcPts val="2200"/>
              </a:spcBef>
              <a:buSzPct val="75000"/>
              <a:buFontTx/>
              <a:buChar char="•"/>
              <a:defRPr sz="18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032" name="Slide Number"/>
          <p:cNvSpPr txBox="1">
            <a:spLocks noGrp="1"/>
          </p:cNvSpPr>
          <p:nvPr>
            <p:ph type="sldNum" sz="quarter" idx="2"/>
          </p:nvPr>
        </p:nvSpPr>
        <p:spPr>
          <a:xfrm>
            <a:off x="4410066" y="6505284"/>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4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039" name="Body Level One…"/>
          <p:cNvSpPr txBox="1">
            <a:spLocks noGrp="1"/>
          </p:cNvSpPr>
          <p:nvPr>
            <p:ph type="body" idx="1"/>
          </p:nvPr>
        </p:nvSpPr>
        <p:spPr>
          <a:xfrm>
            <a:off x="669725" y="892967"/>
            <a:ext cx="7804551" cy="5072066"/>
          </a:xfrm>
          <a:prstGeom prst="rect">
            <a:avLst/>
          </a:prstGeom>
        </p:spPr>
        <p:txBody>
          <a:bodyPr lIns="35570" tIns="35570" rIns="35570" bIns="35570" anchor="ctr"/>
          <a:lstStyle>
            <a:lvl1pPr marL="295207" indent="-295207" defTabSz="409188">
              <a:spcBef>
                <a:spcPts val="2900"/>
              </a:spcBef>
              <a:buSzPct val="75000"/>
              <a:buFontTx/>
              <a:defRPr sz="2400">
                <a:latin typeface="Helvetica Light"/>
                <a:ea typeface="Helvetica Light"/>
                <a:cs typeface="Helvetica Light"/>
                <a:sym typeface="Helvetica Light"/>
              </a:defRPr>
            </a:lvl1pPr>
            <a:lvl2pPr marL="737986" indent="-295207" defTabSz="409188">
              <a:spcBef>
                <a:spcPts val="2900"/>
              </a:spcBef>
              <a:buSzPct val="75000"/>
              <a:buFontTx/>
              <a:buChar char="•"/>
              <a:defRPr sz="2400">
                <a:latin typeface="Helvetica Light"/>
                <a:ea typeface="Helvetica Light"/>
                <a:cs typeface="Helvetica Light"/>
                <a:sym typeface="Helvetica Light"/>
              </a:defRPr>
            </a:lvl2pPr>
            <a:lvl3pPr marL="1180790" indent="-295208" defTabSz="409188">
              <a:spcBef>
                <a:spcPts val="2900"/>
              </a:spcBef>
              <a:buSzPct val="75000"/>
              <a:buFontTx/>
              <a:defRPr sz="2400">
                <a:latin typeface="Helvetica Light"/>
                <a:ea typeface="Helvetica Light"/>
                <a:cs typeface="Helvetica Light"/>
                <a:sym typeface="Helvetica Light"/>
              </a:defRPr>
            </a:lvl3pPr>
            <a:lvl4pPr marL="1623603" indent="-295206" defTabSz="409188">
              <a:spcBef>
                <a:spcPts val="2900"/>
              </a:spcBef>
              <a:buSzPct val="75000"/>
              <a:buFontTx/>
              <a:buChar char="•"/>
              <a:defRPr sz="2400">
                <a:latin typeface="Helvetica Light"/>
                <a:ea typeface="Helvetica Light"/>
                <a:cs typeface="Helvetica Light"/>
                <a:sym typeface="Helvetica Light"/>
              </a:defRPr>
            </a:lvl4pPr>
            <a:lvl5pPr marL="2066382" indent="-295206" defTabSz="409188">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040" name="Slide Number"/>
          <p:cNvSpPr txBox="1">
            <a:spLocks noGrp="1"/>
          </p:cNvSpPr>
          <p:nvPr>
            <p:ph type="sldNum" sz="quarter" idx="2"/>
          </p:nvPr>
        </p:nvSpPr>
        <p:spPr>
          <a:xfrm>
            <a:off x="4410066" y="6505284"/>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4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6047" name="Shape 83"/>
          <p:cNvSpPr>
            <a:spLocks noGrp="1"/>
          </p:cNvSpPr>
          <p:nvPr>
            <p:ph type="pic" sz="quarter" idx="21"/>
          </p:nvPr>
        </p:nvSpPr>
        <p:spPr>
          <a:xfrm>
            <a:off x="4723829" y="3580805"/>
            <a:ext cx="3750472" cy="2652120"/>
          </a:xfrm>
          <a:prstGeom prst="rect">
            <a:avLst/>
          </a:prstGeom>
        </p:spPr>
        <p:txBody>
          <a:bodyPr lIns="91439" tIns="45719" rIns="91439" bIns="45719">
            <a:noAutofit/>
          </a:bodyPr>
          <a:lstStyle/>
          <a:p>
            <a:endParaRPr/>
          </a:p>
        </p:txBody>
      </p:sp>
      <p:sp>
        <p:nvSpPr>
          <p:cNvPr id="6048" name="Shape 84"/>
          <p:cNvSpPr>
            <a:spLocks noGrp="1"/>
          </p:cNvSpPr>
          <p:nvPr>
            <p:ph type="pic" sz="quarter" idx="22"/>
          </p:nvPr>
        </p:nvSpPr>
        <p:spPr>
          <a:xfrm>
            <a:off x="4728202" y="625077"/>
            <a:ext cx="3750472" cy="2652120"/>
          </a:xfrm>
          <a:prstGeom prst="rect">
            <a:avLst/>
          </a:prstGeom>
        </p:spPr>
        <p:txBody>
          <a:bodyPr lIns="91439" tIns="45719" rIns="91439" bIns="45719">
            <a:noAutofit/>
          </a:bodyPr>
          <a:lstStyle/>
          <a:p>
            <a:endParaRPr/>
          </a:p>
        </p:txBody>
      </p:sp>
      <p:sp>
        <p:nvSpPr>
          <p:cNvPr id="6049" name="Shape 85"/>
          <p:cNvSpPr>
            <a:spLocks noGrp="1"/>
          </p:cNvSpPr>
          <p:nvPr>
            <p:ph type="pic" sz="half" idx="23"/>
          </p:nvPr>
        </p:nvSpPr>
        <p:spPr>
          <a:xfrm>
            <a:off x="669750" y="625077"/>
            <a:ext cx="3750474" cy="5607848"/>
          </a:xfrm>
          <a:prstGeom prst="rect">
            <a:avLst/>
          </a:prstGeom>
        </p:spPr>
        <p:txBody>
          <a:bodyPr lIns="91439" tIns="45719" rIns="91439" bIns="45719">
            <a:noAutofit/>
          </a:bodyPr>
          <a:lstStyle/>
          <a:p>
            <a:endParaRPr/>
          </a:p>
        </p:txBody>
      </p:sp>
      <p:sp>
        <p:nvSpPr>
          <p:cNvPr id="6050" name="Slide Number"/>
          <p:cNvSpPr txBox="1">
            <a:spLocks noGrp="1"/>
          </p:cNvSpPr>
          <p:nvPr>
            <p:ph type="sldNum" sz="quarter" idx="2"/>
          </p:nvPr>
        </p:nvSpPr>
        <p:spPr>
          <a:xfrm>
            <a:off x="4410066" y="6505284"/>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4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6057" name="Body Level One…"/>
          <p:cNvSpPr txBox="1">
            <a:spLocks noGrp="1"/>
          </p:cNvSpPr>
          <p:nvPr>
            <p:ph type="body" sz="quarter" idx="1"/>
          </p:nvPr>
        </p:nvSpPr>
        <p:spPr>
          <a:xfrm>
            <a:off x="892967" y="4473857"/>
            <a:ext cx="7358067" cy="318153"/>
          </a:xfrm>
          <a:prstGeom prst="rect">
            <a:avLst/>
          </a:prstGeom>
        </p:spPr>
        <p:txBody>
          <a:bodyPr lIns="35570" tIns="35570" rIns="35570" bIns="35570"/>
          <a:lstStyle>
            <a:lvl1pPr marL="0" indent="0" algn="ctr" defTabSz="409188">
              <a:spcBef>
                <a:spcPts val="0"/>
              </a:spcBef>
              <a:buSzTx/>
              <a:buFontTx/>
              <a:buNone/>
              <a:defRPr sz="1600">
                <a:latin typeface="Helvetica Light"/>
                <a:ea typeface="Helvetica Light"/>
                <a:cs typeface="Helvetica Light"/>
                <a:sym typeface="Helvetica Light"/>
              </a:defRPr>
            </a:lvl1pPr>
            <a:lvl2pPr marL="639583" indent="-196804" algn="ctr" defTabSz="409188">
              <a:spcBef>
                <a:spcPts val="0"/>
              </a:spcBef>
              <a:buSzPct val="75000"/>
              <a:buFontTx/>
              <a:buChar char="•"/>
              <a:defRPr sz="1600">
                <a:latin typeface="Helvetica Light"/>
                <a:ea typeface="Helvetica Light"/>
                <a:cs typeface="Helvetica Light"/>
                <a:sym typeface="Helvetica Light"/>
              </a:defRPr>
            </a:lvl2pPr>
            <a:lvl3pPr marL="1082387" indent="-196805" algn="ctr" defTabSz="409188">
              <a:spcBef>
                <a:spcPts val="0"/>
              </a:spcBef>
              <a:buSzPct val="75000"/>
              <a:buFontTx/>
              <a:defRPr sz="1600">
                <a:latin typeface="Helvetica Light"/>
                <a:ea typeface="Helvetica Light"/>
                <a:cs typeface="Helvetica Light"/>
                <a:sym typeface="Helvetica Light"/>
              </a:defRPr>
            </a:lvl3pPr>
            <a:lvl4pPr marL="1525200" indent="-196805" algn="ctr" defTabSz="409188">
              <a:spcBef>
                <a:spcPts val="0"/>
              </a:spcBef>
              <a:buSzPct val="75000"/>
              <a:buFontTx/>
              <a:buChar char="•"/>
              <a:defRPr sz="1600">
                <a:latin typeface="Helvetica Light"/>
                <a:ea typeface="Helvetica Light"/>
                <a:cs typeface="Helvetica Light"/>
                <a:sym typeface="Helvetica Light"/>
              </a:defRPr>
            </a:lvl4pPr>
            <a:lvl5pPr marL="1967980" indent="-196805" algn="ctr" defTabSz="409188">
              <a:spcBef>
                <a:spcPts val="0"/>
              </a:spcBef>
              <a:buSzPct val="75000"/>
              <a:buFontTx/>
              <a:buChar char="•"/>
              <a:defRPr sz="16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058" name="Shape 94"/>
          <p:cNvSpPr>
            <a:spLocks noGrp="1"/>
          </p:cNvSpPr>
          <p:nvPr>
            <p:ph type="body" sz="quarter" idx="21"/>
          </p:nvPr>
        </p:nvSpPr>
        <p:spPr>
          <a:xfrm>
            <a:off x="892967" y="3005465"/>
            <a:ext cx="7358065" cy="472041"/>
          </a:xfrm>
          <a:prstGeom prst="rect">
            <a:avLst/>
          </a:prstGeom>
        </p:spPr>
        <p:txBody>
          <a:bodyPr lIns="35570" tIns="35570" rIns="35570" bIns="35570" anchor="ctr"/>
          <a:lstStyle/>
          <a:p>
            <a:endParaRPr/>
          </a:p>
        </p:txBody>
      </p:sp>
      <p:sp>
        <p:nvSpPr>
          <p:cNvPr id="6059" name="Slide Number"/>
          <p:cNvSpPr txBox="1">
            <a:spLocks noGrp="1"/>
          </p:cNvSpPr>
          <p:nvPr>
            <p:ph type="sldNum" sz="quarter" idx="2"/>
          </p:nvPr>
        </p:nvSpPr>
        <p:spPr>
          <a:xfrm>
            <a:off x="4410066" y="6505284"/>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5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6066" name="Shape 102"/>
          <p:cNvSpPr>
            <a:spLocks noGrp="1"/>
          </p:cNvSpPr>
          <p:nvPr>
            <p:ph type="pic" idx="21"/>
          </p:nvPr>
        </p:nvSpPr>
        <p:spPr>
          <a:xfrm>
            <a:off x="0" y="0"/>
            <a:ext cx="9144000" cy="6858000"/>
          </a:xfrm>
          <a:prstGeom prst="rect">
            <a:avLst/>
          </a:prstGeom>
        </p:spPr>
        <p:txBody>
          <a:bodyPr lIns="91439" tIns="45719" rIns="91439" bIns="45719">
            <a:noAutofit/>
          </a:bodyPr>
          <a:lstStyle/>
          <a:p>
            <a:endParaRPr/>
          </a:p>
        </p:txBody>
      </p:sp>
      <p:sp>
        <p:nvSpPr>
          <p:cNvPr id="6067" name="Slide Number"/>
          <p:cNvSpPr txBox="1">
            <a:spLocks noGrp="1"/>
          </p:cNvSpPr>
          <p:nvPr>
            <p:ph type="sldNum" sz="quarter" idx="2"/>
          </p:nvPr>
        </p:nvSpPr>
        <p:spPr>
          <a:xfrm>
            <a:off x="4410066" y="6505284"/>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5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074" name="Slide Number"/>
          <p:cNvSpPr txBox="1">
            <a:spLocks noGrp="1"/>
          </p:cNvSpPr>
          <p:nvPr>
            <p:ph type="sldNum" sz="quarter" idx="2"/>
          </p:nvPr>
        </p:nvSpPr>
        <p:spPr>
          <a:xfrm>
            <a:off x="4410066" y="6505284"/>
            <a:ext cx="253356" cy="243955"/>
          </a:xfrm>
          <a:prstGeom prst="rect">
            <a:avLst/>
          </a:prstGeom>
        </p:spPr>
        <p:txBody>
          <a:bodyPr lIns="35570" tIns="35570" rIns="35570" bIns="3557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52.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081" name="Title Text"/>
          <p:cNvSpPr txBox="1">
            <a:spLocks noGrp="1"/>
          </p:cNvSpPr>
          <p:nvPr>
            <p:ph type="title"/>
          </p:nvPr>
        </p:nvSpPr>
        <p:spPr>
          <a:xfrm>
            <a:off x="457200" y="274720"/>
            <a:ext cx="8229600" cy="1143004"/>
          </a:xfrm>
          <a:prstGeom prst="rect">
            <a:avLst/>
          </a:prstGeom>
        </p:spPr>
        <p:txBody>
          <a:bodyPr lIns="45541" tIns="45541" rIns="45541" bIns="45541"/>
          <a:lstStyle>
            <a:lvl1pPr defTabSz="910891"/>
          </a:lstStyle>
          <a:p>
            <a:r>
              <a:t>Title Text</a:t>
            </a:r>
          </a:p>
        </p:txBody>
      </p:sp>
      <p:sp>
        <p:nvSpPr>
          <p:cNvPr id="6082" name="Slide Number"/>
          <p:cNvSpPr txBox="1">
            <a:spLocks noGrp="1"/>
          </p:cNvSpPr>
          <p:nvPr>
            <p:ph type="sldNum" sz="quarter" idx="2"/>
          </p:nvPr>
        </p:nvSpPr>
        <p:spPr>
          <a:xfrm>
            <a:off x="8413529" y="6404504"/>
            <a:ext cx="273300" cy="268885"/>
          </a:xfrm>
          <a:prstGeom prst="rect">
            <a:avLst/>
          </a:prstGeom>
        </p:spPr>
        <p:txBody>
          <a:bodyPr lIns="45541" tIns="45541" rIns="45541" bIns="45541"/>
          <a:lstStyle>
            <a:lvl1pPr defTabSz="910856">
              <a:lnSpc>
                <a:spcPct val="70000"/>
              </a:lnSpc>
              <a:spcBef>
                <a:spcPts val="1400"/>
              </a:spcBef>
              <a:defRPr>
                <a:effectLst>
                  <a:outerShdw blurRad="38100" dist="38100" dir="2700000" rotWithShape="0">
                    <a:srgbClr val="000000">
                      <a:alpha val="43137"/>
                    </a:srgbClr>
                  </a:outerShdw>
                </a:effectLst>
                <a:latin typeface="BebasNeue"/>
                <a:ea typeface="BebasNeue"/>
                <a:cs typeface="BebasNeue"/>
                <a:sym typeface="BebasNeue"/>
              </a:defRPr>
            </a:lvl1pPr>
          </a:lstStyle>
          <a:p>
            <a:fld id="{86CB4B4D-7CA3-9044-876B-883B54F8677D}" type="slidenum">
              <a:t>‹#›</a:t>
            </a:fld>
            <a:endParaRPr/>
          </a:p>
        </p:txBody>
      </p:sp>
    </p:spTree>
  </p:cSld>
  <p:clrMapOvr>
    <a:masterClrMapping/>
  </p:clrMapOvr>
  <p:transition spd="med"/>
</p:sldLayout>
</file>

<file path=ppt/slideLayouts/slideLayout65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6089" name="Shape 38"/>
          <p:cNvSpPr>
            <a:spLocks noGrp="1"/>
          </p:cNvSpPr>
          <p:nvPr>
            <p:ph type="pic" sz="half" idx="21"/>
          </p:nvPr>
        </p:nvSpPr>
        <p:spPr>
          <a:xfrm>
            <a:off x="4723805" y="446483"/>
            <a:ext cx="3750470" cy="5786440"/>
          </a:xfrm>
          <a:prstGeom prst="rect">
            <a:avLst/>
          </a:prstGeom>
        </p:spPr>
        <p:txBody>
          <a:bodyPr lIns="91439" tIns="45719" rIns="91439" bIns="45719">
            <a:noAutofit/>
          </a:bodyPr>
          <a:lstStyle/>
          <a:p>
            <a:endParaRPr/>
          </a:p>
        </p:txBody>
      </p:sp>
      <p:sp>
        <p:nvSpPr>
          <p:cNvPr id="6090" name="Title Text"/>
          <p:cNvSpPr txBox="1">
            <a:spLocks noGrp="1"/>
          </p:cNvSpPr>
          <p:nvPr>
            <p:ph type="title"/>
          </p:nvPr>
        </p:nvSpPr>
        <p:spPr>
          <a:xfrm>
            <a:off x="669725" y="446483"/>
            <a:ext cx="3750472" cy="2803925"/>
          </a:xfrm>
          <a:prstGeom prst="rect">
            <a:avLst/>
          </a:prstGeom>
        </p:spPr>
        <p:txBody>
          <a:bodyPr lIns="35636" tIns="35636" rIns="35636" bIns="35636" anchor="b"/>
          <a:lstStyle>
            <a:lvl1pPr defTabSz="409890">
              <a:defRPr sz="4200">
                <a:latin typeface="Helvetica Light"/>
                <a:ea typeface="Helvetica Light"/>
                <a:cs typeface="Helvetica Light"/>
                <a:sym typeface="Helvetica Light"/>
              </a:defRPr>
            </a:lvl1pPr>
          </a:lstStyle>
          <a:p>
            <a:r>
              <a:t>Title Text</a:t>
            </a:r>
          </a:p>
        </p:txBody>
      </p:sp>
      <p:sp>
        <p:nvSpPr>
          <p:cNvPr id="6091" name="Body Level One…"/>
          <p:cNvSpPr txBox="1">
            <a:spLocks noGrp="1"/>
          </p:cNvSpPr>
          <p:nvPr>
            <p:ph type="body" sz="quarter" idx="1"/>
          </p:nvPr>
        </p:nvSpPr>
        <p:spPr>
          <a:xfrm>
            <a:off x="669725" y="3348632"/>
            <a:ext cx="3750472" cy="2884292"/>
          </a:xfrm>
          <a:prstGeom prst="rect">
            <a:avLst/>
          </a:prstGeom>
        </p:spPr>
        <p:txBody>
          <a:bodyPr lIns="35636" tIns="35636" rIns="35636" bIns="35636"/>
          <a:lstStyle>
            <a:lvl1pPr marL="0" indent="0" algn="ctr" defTabSz="409890">
              <a:spcBef>
                <a:spcPts val="0"/>
              </a:spcBef>
              <a:buSzTx/>
              <a:buFontTx/>
              <a:buNone/>
              <a:defRPr sz="2200">
                <a:latin typeface="Helvetica Light"/>
                <a:ea typeface="Helvetica Light"/>
                <a:cs typeface="Helvetica Light"/>
                <a:sym typeface="Helvetica Light"/>
              </a:defRPr>
            </a:lvl1pPr>
            <a:lvl2pPr marL="0" indent="0" algn="ctr" defTabSz="409890">
              <a:spcBef>
                <a:spcPts val="0"/>
              </a:spcBef>
              <a:buSzTx/>
              <a:buFontTx/>
              <a:buNone/>
              <a:defRPr sz="2200">
                <a:latin typeface="Helvetica Light"/>
                <a:ea typeface="Helvetica Light"/>
                <a:cs typeface="Helvetica Light"/>
                <a:sym typeface="Helvetica Light"/>
              </a:defRPr>
            </a:lvl2pPr>
            <a:lvl3pPr marL="0" indent="0" algn="ctr" defTabSz="409890">
              <a:spcBef>
                <a:spcPts val="0"/>
              </a:spcBef>
              <a:buSzTx/>
              <a:buFontTx/>
              <a:buNone/>
              <a:defRPr sz="2200">
                <a:latin typeface="Helvetica Light"/>
                <a:ea typeface="Helvetica Light"/>
                <a:cs typeface="Helvetica Light"/>
                <a:sym typeface="Helvetica Light"/>
              </a:defRPr>
            </a:lvl3pPr>
            <a:lvl4pPr marL="0" indent="0" algn="ctr" defTabSz="409890">
              <a:spcBef>
                <a:spcPts val="0"/>
              </a:spcBef>
              <a:buSzTx/>
              <a:buFontTx/>
              <a:buNone/>
              <a:defRPr sz="2200">
                <a:latin typeface="Helvetica Light"/>
                <a:ea typeface="Helvetica Light"/>
                <a:cs typeface="Helvetica Light"/>
                <a:sym typeface="Helvetica Light"/>
              </a:defRPr>
            </a:lvl4pPr>
            <a:lvl5pPr marL="0" indent="0" algn="ctr" defTabSz="409890">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092" name="Slide Number"/>
          <p:cNvSpPr txBox="1">
            <a:spLocks noGrp="1"/>
          </p:cNvSpPr>
          <p:nvPr>
            <p:ph type="sldNum" sz="quarter" idx="2"/>
          </p:nvPr>
        </p:nvSpPr>
        <p:spPr>
          <a:xfrm>
            <a:off x="4433793" y="6505278"/>
            <a:ext cx="267564" cy="274473"/>
          </a:xfrm>
          <a:prstGeom prst="rect">
            <a:avLst/>
          </a:prstGeom>
        </p:spPr>
        <p:txBody>
          <a:bodyPr lIns="35636" tIns="35636" rIns="35636" bIns="35636" anchor="t"/>
          <a:lstStyle>
            <a:lvl1pPr algn="ctr" defTabSz="409890">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65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99" name="Title Text"/>
          <p:cNvSpPr txBox="1">
            <a:spLocks noGrp="1"/>
          </p:cNvSpPr>
          <p:nvPr>
            <p:ph type="title"/>
          </p:nvPr>
        </p:nvSpPr>
        <p:spPr>
          <a:xfrm>
            <a:off x="669725" y="312540"/>
            <a:ext cx="7804549" cy="1518047"/>
          </a:xfrm>
          <a:prstGeom prst="rect">
            <a:avLst/>
          </a:prstGeom>
        </p:spPr>
        <p:txBody>
          <a:bodyPr lIns="35636" tIns="35636" rIns="35636" bIns="35636"/>
          <a:lstStyle>
            <a:lvl1pPr defTabSz="409890">
              <a:defRPr sz="5600">
                <a:latin typeface="Helvetica Light"/>
                <a:ea typeface="Helvetica Light"/>
                <a:cs typeface="Helvetica Light"/>
                <a:sym typeface="Helvetica Light"/>
              </a:defRPr>
            </a:lvl1pPr>
          </a:lstStyle>
          <a:p>
            <a:r>
              <a:t>Title Text</a:t>
            </a:r>
          </a:p>
        </p:txBody>
      </p:sp>
      <p:sp>
        <p:nvSpPr>
          <p:cNvPr id="6100" name="Body Level One…"/>
          <p:cNvSpPr txBox="1">
            <a:spLocks noGrp="1"/>
          </p:cNvSpPr>
          <p:nvPr>
            <p:ph type="body" idx="1"/>
          </p:nvPr>
        </p:nvSpPr>
        <p:spPr>
          <a:xfrm>
            <a:off x="669725" y="1830588"/>
            <a:ext cx="7804549" cy="4420195"/>
          </a:xfrm>
          <a:prstGeom prst="rect">
            <a:avLst/>
          </a:prstGeom>
        </p:spPr>
        <p:txBody>
          <a:bodyPr lIns="35636" tIns="35636" rIns="35636" bIns="35636" anchor="ctr"/>
          <a:lstStyle>
            <a:lvl1pPr marL="311872" indent="-311872" defTabSz="409890">
              <a:spcBef>
                <a:spcPts val="2900"/>
              </a:spcBef>
              <a:buSzPct val="75000"/>
              <a:buFontTx/>
              <a:defRPr sz="2500">
                <a:latin typeface="Helvetica Light"/>
                <a:ea typeface="Helvetica Light"/>
                <a:cs typeface="Helvetica Light"/>
                <a:sym typeface="Helvetica Light"/>
              </a:defRPr>
            </a:lvl1pPr>
            <a:lvl2pPr marL="623744" indent="-311872" defTabSz="409890">
              <a:spcBef>
                <a:spcPts val="2900"/>
              </a:spcBef>
              <a:buSzPct val="75000"/>
              <a:buFontTx/>
              <a:buChar char="•"/>
              <a:defRPr sz="2500">
                <a:latin typeface="Helvetica Light"/>
                <a:ea typeface="Helvetica Light"/>
                <a:cs typeface="Helvetica Light"/>
                <a:sym typeface="Helvetica Light"/>
              </a:defRPr>
            </a:lvl2pPr>
            <a:lvl3pPr marL="935614" indent="-311872" defTabSz="409890">
              <a:spcBef>
                <a:spcPts val="2900"/>
              </a:spcBef>
              <a:buSzPct val="75000"/>
              <a:buFontTx/>
              <a:defRPr sz="2500">
                <a:latin typeface="Helvetica Light"/>
                <a:ea typeface="Helvetica Light"/>
                <a:cs typeface="Helvetica Light"/>
                <a:sym typeface="Helvetica Light"/>
              </a:defRPr>
            </a:lvl3pPr>
            <a:lvl4pPr marL="1247488" indent="-311872" defTabSz="409890">
              <a:spcBef>
                <a:spcPts val="2900"/>
              </a:spcBef>
              <a:buSzPct val="75000"/>
              <a:buFontTx/>
              <a:buChar char="•"/>
              <a:defRPr sz="2500">
                <a:latin typeface="Helvetica Light"/>
                <a:ea typeface="Helvetica Light"/>
                <a:cs typeface="Helvetica Light"/>
                <a:sym typeface="Helvetica Light"/>
              </a:defRPr>
            </a:lvl4pPr>
            <a:lvl5pPr marL="1559358" indent="-311870" defTabSz="409890">
              <a:spcBef>
                <a:spcPts val="2900"/>
              </a:spcBef>
              <a:buSzPct val="75000"/>
              <a:buFontTx/>
              <a:buChar char="•"/>
              <a:defRPr sz="25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101" name="Slide Number"/>
          <p:cNvSpPr txBox="1">
            <a:spLocks noGrp="1"/>
          </p:cNvSpPr>
          <p:nvPr>
            <p:ph type="sldNum" sz="quarter" idx="2"/>
          </p:nvPr>
        </p:nvSpPr>
        <p:spPr>
          <a:xfrm>
            <a:off x="4433793" y="6505278"/>
            <a:ext cx="267564" cy="274473"/>
          </a:xfrm>
          <a:prstGeom prst="rect">
            <a:avLst/>
          </a:prstGeom>
        </p:spPr>
        <p:txBody>
          <a:bodyPr lIns="35636" tIns="35636" rIns="35636" bIns="35636" anchor="t"/>
          <a:lstStyle>
            <a:lvl1pPr algn="ctr" defTabSz="409890">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65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108" name="Body Level One…"/>
          <p:cNvSpPr txBox="1">
            <a:spLocks noGrp="1"/>
          </p:cNvSpPr>
          <p:nvPr>
            <p:ph type="body" idx="1"/>
          </p:nvPr>
        </p:nvSpPr>
        <p:spPr>
          <a:xfrm>
            <a:off x="669725" y="893010"/>
            <a:ext cx="7804549" cy="5072063"/>
          </a:xfrm>
          <a:prstGeom prst="rect">
            <a:avLst/>
          </a:prstGeom>
        </p:spPr>
        <p:txBody>
          <a:bodyPr lIns="35636" tIns="35636" rIns="35636" bIns="35636" anchor="ctr"/>
          <a:lstStyle>
            <a:lvl1pPr marL="311872" indent="-311872" defTabSz="409890">
              <a:spcBef>
                <a:spcPts val="2900"/>
              </a:spcBef>
              <a:buSzPct val="75000"/>
              <a:buFontTx/>
              <a:defRPr sz="2500">
                <a:latin typeface="Helvetica Light"/>
                <a:ea typeface="Helvetica Light"/>
                <a:cs typeface="Helvetica Light"/>
                <a:sym typeface="Helvetica Light"/>
              </a:defRPr>
            </a:lvl1pPr>
            <a:lvl2pPr marL="623744" indent="-311872" defTabSz="409890">
              <a:spcBef>
                <a:spcPts val="2900"/>
              </a:spcBef>
              <a:buSzPct val="75000"/>
              <a:buFontTx/>
              <a:buChar char="•"/>
              <a:defRPr sz="2500">
                <a:latin typeface="Helvetica Light"/>
                <a:ea typeface="Helvetica Light"/>
                <a:cs typeface="Helvetica Light"/>
                <a:sym typeface="Helvetica Light"/>
              </a:defRPr>
            </a:lvl2pPr>
            <a:lvl3pPr marL="935614" indent="-311872" defTabSz="409890">
              <a:spcBef>
                <a:spcPts val="2900"/>
              </a:spcBef>
              <a:buSzPct val="75000"/>
              <a:buFontTx/>
              <a:defRPr sz="2500">
                <a:latin typeface="Helvetica Light"/>
                <a:ea typeface="Helvetica Light"/>
                <a:cs typeface="Helvetica Light"/>
                <a:sym typeface="Helvetica Light"/>
              </a:defRPr>
            </a:lvl3pPr>
            <a:lvl4pPr marL="1247488" indent="-311872" defTabSz="409890">
              <a:spcBef>
                <a:spcPts val="2900"/>
              </a:spcBef>
              <a:buSzPct val="75000"/>
              <a:buFontTx/>
              <a:buChar char="•"/>
              <a:defRPr sz="2500">
                <a:latin typeface="Helvetica Light"/>
                <a:ea typeface="Helvetica Light"/>
                <a:cs typeface="Helvetica Light"/>
                <a:sym typeface="Helvetica Light"/>
              </a:defRPr>
            </a:lvl4pPr>
            <a:lvl5pPr marL="1559358" indent="-311870" defTabSz="409890">
              <a:spcBef>
                <a:spcPts val="2900"/>
              </a:spcBef>
              <a:buSzPct val="75000"/>
              <a:buFontTx/>
              <a:buChar char="•"/>
              <a:defRPr sz="25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109" name="Slide Number"/>
          <p:cNvSpPr txBox="1">
            <a:spLocks noGrp="1"/>
          </p:cNvSpPr>
          <p:nvPr>
            <p:ph type="sldNum" sz="quarter" idx="2"/>
          </p:nvPr>
        </p:nvSpPr>
        <p:spPr>
          <a:xfrm>
            <a:off x="4433793" y="6505278"/>
            <a:ext cx="267564" cy="274473"/>
          </a:xfrm>
          <a:prstGeom prst="rect">
            <a:avLst/>
          </a:prstGeom>
        </p:spPr>
        <p:txBody>
          <a:bodyPr lIns="35636" tIns="35636" rIns="35636" bIns="35636" anchor="t"/>
          <a:lstStyle>
            <a:lvl1pPr algn="ctr" defTabSz="409890">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65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116" name="Slide Number"/>
          <p:cNvSpPr txBox="1">
            <a:spLocks noGrp="1"/>
          </p:cNvSpPr>
          <p:nvPr>
            <p:ph type="sldNum" sz="quarter" idx="2"/>
          </p:nvPr>
        </p:nvSpPr>
        <p:spPr>
          <a:xfrm>
            <a:off x="4433793" y="6505278"/>
            <a:ext cx="267564" cy="274473"/>
          </a:xfrm>
          <a:prstGeom prst="rect">
            <a:avLst/>
          </a:prstGeom>
        </p:spPr>
        <p:txBody>
          <a:bodyPr lIns="35636" tIns="35636" rIns="35636" bIns="35636" anchor="t"/>
          <a:lstStyle>
            <a:lvl1pPr algn="ctr" defTabSz="409890">
              <a:spcBef>
                <a:spcPts val="1400"/>
              </a:spcBef>
              <a:defRPr sz="13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657.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6123"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58.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6130"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59.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6137" name="Title Text"/>
          <p:cNvSpPr txBox="1">
            <a:spLocks noGrp="1"/>
          </p:cNvSpPr>
          <p:nvPr>
            <p:ph type="title"/>
          </p:nvPr>
        </p:nvSpPr>
        <p:spPr>
          <a:xfrm>
            <a:off x="685800" y="1122362"/>
            <a:ext cx="7772400" cy="2387601"/>
          </a:xfrm>
          <a:prstGeom prst="rect">
            <a:avLst/>
          </a:prstGeom>
        </p:spPr>
        <p:txBody>
          <a:bodyPr lIns="45718" tIns="45718" rIns="45718" bIns="45718" anchor="b"/>
          <a:lstStyle>
            <a:lvl1pPr defTabSz="886713">
              <a:lnSpc>
                <a:spcPct val="90000"/>
              </a:lnSpc>
              <a:defRPr sz="5800">
                <a:latin typeface="Calibri Light"/>
                <a:ea typeface="Calibri Light"/>
                <a:cs typeface="Calibri Light"/>
                <a:sym typeface="Calibri Light"/>
              </a:defRPr>
            </a:lvl1pPr>
          </a:lstStyle>
          <a:p>
            <a:r>
              <a:t>Title Text</a:t>
            </a:r>
          </a:p>
        </p:txBody>
      </p:sp>
      <p:sp>
        <p:nvSpPr>
          <p:cNvPr id="6138" name="Body Level One…"/>
          <p:cNvSpPr txBox="1">
            <a:spLocks noGrp="1"/>
          </p:cNvSpPr>
          <p:nvPr>
            <p:ph type="body" sz="quarter" idx="1"/>
          </p:nvPr>
        </p:nvSpPr>
        <p:spPr>
          <a:xfrm>
            <a:off x="1143000" y="3602037"/>
            <a:ext cx="6858000" cy="1655764"/>
          </a:xfrm>
          <a:prstGeom prst="rect">
            <a:avLst/>
          </a:prstGeom>
        </p:spPr>
        <p:txBody>
          <a:bodyPr lIns="45718" tIns="45718" rIns="45718" bIns="45718"/>
          <a:lstStyle>
            <a:lvl1pPr marL="0" indent="0" algn="ctr" defTabSz="886713">
              <a:lnSpc>
                <a:spcPct val="90000"/>
              </a:lnSpc>
              <a:spcBef>
                <a:spcPts val="900"/>
              </a:spcBef>
              <a:buSzTx/>
              <a:buFontTx/>
              <a:buNone/>
              <a:defRPr sz="2300"/>
            </a:lvl1pPr>
            <a:lvl2pPr marL="0" indent="0" algn="ctr" defTabSz="886713">
              <a:lnSpc>
                <a:spcPct val="90000"/>
              </a:lnSpc>
              <a:spcBef>
                <a:spcPts val="900"/>
              </a:spcBef>
              <a:buSzTx/>
              <a:buFontTx/>
              <a:buNone/>
              <a:defRPr sz="2300"/>
            </a:lvl2pPr>
            <a:lvl3pPr marL="0" indent="0" algn="ctr" defTabSz="886713">
              <a:lnSpc>
                <a:spcPct val="90000"/>
              </a:lnSpc>
              <a:spcBef>
                <a:spcPts val="900"/>
              </a:spcBef>
              <a:buSzTx/>
              <a:buFontTx/>
              <a:buNone/>
              <a:defRPr sz="2300"/>
            </a:lvl3pPr>
            <a:lvl4pPr marL="0" indent="0" algn="ctr" defTabSz="886713">
              <a:lnSpc>
                <a:spcPct val="90000"/>
              </a:lnSpc>
              <a:spcBef>
                <a:spcPts val="900"/>
              </a:spcBef>
              <a:buSzTx/>
              <a:buFontTx/>
              <a:buNone/>
              <a:defRPr sz="2300"/>
            </a:lvl4pPr>
            <a:lvl5pPr marL="0" indent="0" algn="ctr" defTabSz="886713">
              <a:lnSpc>
                <a:spcPct val="90000"/>
              </a:lnSpc>
              <a:spcBef>
                <a:spcPts val="900"/>
              </a:spcBef>
              <a:buSzTx/>
              <a:buFontTx/>
              <a:buNone/>
              <a:defRPr sz="2300"/>
            </a:lvl5pPr>
          </a:lstStyle>
          <a:p>
            <a:r>
              <a:t>Body Level One</a:t>
            </a:r>
          </a:p>
          <a:p>
            <a:pPr lvl="1"/>
            <a:r>
              <a:t>Body Level Two</a:t>
            </a:r>
          </a:p>
          <a:p>
            <a:pPr lvl="2"/>
            <a:r>
              <a:t>Body Level Three</a:t>
            </a:r>
          </a:p>
          <a:p>
            <a:pPr lvl="3"/>
            <a:r>
              <a:t>Body Level Four</a:t>
            </a:r>
          </a:p>
          <a:p>
            <a:pPr lvl="4"/>
            <a:r>
              <a:t>Body Level Five</a:t>
            </a:r>
          </a:p>
        </p:txBody>
      </p:sp>
      <p:sp>
        <p:nvSpPr>
          <p:cNvPr id="6139" name="Slide Number"/>
          <p:cNvSpPr txBox="1">
            <a:spLocks noGrp="1"/>
          </p:cNvSpPr>
          <p:nvPr>
            <p:ph type="sldNum" sz="quarter" idx="2"/>
          </p:nvPr>
        </p:nvSpPr>
        <p:spPr>
          <a:xfrm>
            <a:off x="8269026" y="6426479"/>
            <a:ext cx="245749" cy="225707"/>
          </a:xfrm>
          <a:prstGeom prst="rect">
            <a:avLst/>
          </a:prstGeom>
        </p:spPr>
        <p:txBody>
          <a:bodyPr lIns="45718" tIns="45718" rIns="45718" bIns="45718"/>
          <a:lstStyle>
            <a:lvl1pPr>
              <a:defRPr sz="1100"/>
            </a:lvl1pPr>
          </a:lstStyle>
          <a:p>
            <a:fld id="{86CB4B4D-7CA3-9044-876B-883B54F8677D}" type="slidenum">
              <a:t>‹#›</a:t>
            </a:fld>
            <a:endParaRPr/>
          </a:p>
        </p:txBody>
      </p:sp>
    </p:spTree>
  </p:cSld>
  <p:clrMapOvr>
    <a:masterClrMapping/>
  </p:clrMapOvr>
  <p:transition spd="med"/>
</p:sldLayout>
</file>

<file path=ppt/slideLayouts/slideLayout660.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6146" name="Title Text"/>
          <p:cNvSpPr txBox="1">
            <a:spLocks noGrp="1"/>
          </p:cNvSpPr>
          <p:nvPr>
            <p:ph type="title"/>
          </p:nvPr>
        </p:nvSpPr>
        <p:spPr>
          <a:xfrm>
            <a:off x="629228" y="365592"/>
            <a:ext cx="7885546" cy="1325098"/>
          </a:xfrm>
          <a:prstGeom prst="rect">
            <a:avLst/>
          </a:prstGeom>
        </p:spPr>
        <p:txBody>
          <a:bodyPr lIns="45718" tIns="45718" rIns="45718" bIns="45718"/>
          <a:lstStyle>
            <a:lvl1pPr algn="l" defTabSz="886713">
              <a:lnSpc>
                <a:spcPct val="90000"/>
              </a:lnSpc>
              <a:defRPr sz="4200">
                <a:latin typeface="Calibri Light"/>
                <a:ea typeface="Calibri Light"/>
                <a:cs typeface="Calibri Light"/>
                <a:sym typeface="Calibri Light"/>
              </a:defRPr>
            </a:lvl1pPr>
          </a:lstStyle>
          <a:p>
            <a:r>
              <a:t>Title Text</a:t>
            </a:r>
          </a:p>
        </p:txBody>
      </p:sp>
      <p:sp>
        <p:nvSpPr>
          <p:cNvPr id="6147" name="Body Level One…"/>
          <p:cNvSpPr txBox="1">
            <a:spLocks noGrp="1"/>
          </p:cNvSpPr>
          <p:nvPr>
            <p:ph type="body" idx="1"/>
          </p:nvPr>
        </p:nvSpPr>
        <p:spPr>
          <a:xfrm>
            <a:off x="629228" y="1825157"/>
            <a:ext cx="7885546" cy="4352087"/>
          </a:xfrm>
          <a:prstGeom prst="rect">
            <a:avLst/>
          </a:prstGeom>
        </p:spPr>
        <p:txBody>
          <a:bodyPr lIns="45718" tIns="45718" rIns="45718" bIns="45718"/>
          <a:lstStyle>
            <a:lvl1pPr marL="221328" indent="-221328" defTabSz="886713">
              <a:lnSpc>
                <a:spcPct val="90000"/>
              </a:lnSpc>
              <a:spcBef>
                <a:spcPts val="900"/>
              </a:spcBef>
              <a:defRPr sz="2600"/>
            </a:lvl1pPr>
            <a:lvl2pPr marL="705626" indent="-261569" defTabSz="886713">
              <a:lnSpc>
                <a:spcPct val="90000"/>
              </a:lnSpc>
              <a:spcBef>
                <a:spcPts val="900"/>
              </a:spcBef>
              <a:buChar char="•"/>
              <a:defRPr sz="2600"/>
            </a:lvl2pPr>
            <a:lvl3pPr marL="1190983" indent="-302869" defTabSz="886713">
              <a:lnSpc>
                <a:spcPct val="90000"/>
              </a:lnSpc>
              <a:spcBef>
                <a:spcPts val="900"/>
              </a:spcBef>
              <a:defRPr sz="2600"/>
            </a:lvl3pPr>
            <a:lvl4pPr marL="1690427" indent="-359657" defTabSz="886713">
              <a:lnSpc>
                <a:spcPct val="90000"/>
              </a:lnSpc>
              <a:spcBef>
                <a:spcPts val="900"/>
              </a:spcBef>
              <a:buChar char="•"/>
              <a:defRPr sz="2600"/>
            </a:lvl4pPr>
            <a:lvl5pPr marL="2134485" indent="-359656" defTabSz="886713">
              <a:lnSpc>
                <a:spcPct val="90000"/>
              </a:lnSpc>
              <a:spcBef>
                <a:spcPts val="900"/>
              </a:spcBef>
              <a:buChar char="•"/>
              <a:defRPr sz="2600"/>
            </a:lvl5pPr>
          </a:lstStyle>
          <a:p>
            <a:r>
              <a:t>Body Level One</a:t>
            </a:r>
          </a:p>
          <a:p>
            <a:pPr lvl="1"/>
            <a:r>
              <a:t>Body Level Two</a:t>
            </a:r>
          </a:p>
          <a:p>
            <a:pPr lvl="2"/>
            <a:r>
              <a:t>Body Level Three</a:t>
            </a:r>
          </a:p>
          <a:p>
            <a:pPr lvl="3"/>
            <a:r>
              <a:t>Body Level Four</a:t>
            </a:r>
          </a:p>
          <a:p>
            <a:pPr lvl="4"/>
            <a:r>
              <a:t>Body Level Five</a:t>
            </a:r>
          </a:p>
        </p:txBody>
      </p:sp>
      <p:sp>
        <p:nvSpPr>
          <p:cNvPr id="6148" name="Slide Number"/>
          <p:cNvSpPr txBox="1">
            <a:spLocks noGrp="1"/>
          </p:cNvSpPr>
          <p:nvPr>
            <p:ph type="sldNum" sz="quarter" idx="2"/>
          </p:nvPr>
        </p:nvSpPr>
        <p:spPr>
          <a:xfrm>
            <a:off x="8269026" y="6426479"/>
            <a:ext cx="245749" cy="225707"/>
          </a:xfrm>
          <a:prstGeom prst="rect">
            <a:avLst/>
          </a:prstGeom>
        </p:spPr>
        <p:txBody>
          <a:bodyPr lIns="45718" tIns="45718" rIns="45718" bIns="45718"/>
          <a:lstStyle>
            <a:lvl1pPr>
              <a:defRPr sz="1100"/>
            </a:lvl1pPr>
          </a:lstStyle>
          <a:p>
            <a:fld id="{86CB4B4D-7CA3-9044-876B-883B54F8677D}" type="slidenum">
              <a:t>‹#›</a:t>
            </a:fld>
            <a:endParaRPr/>
          </a:p>
        </p:txBody>
      </p:sp>
    </p:spTree>
  </p:cSld>
  <p:clrMapOvr>
    <a:masterClrMapping/>
  </p:clrMapOvr>
  <p:transition spd="med"/>
</p:sldLayout>
</file>

<file path=ppt/slideLayouts/slideLayout661.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6155" name="Title Text"/>
          <p:cNvSpPr txBox="1">
            <a:spLocks noGrp="1"/>
          </p:cNvSpPr>
          <p:nvPr>
            <p:ph type="title"/>
          </p:nvPr>
        </p:nvSpPr>
        <p:spPr>
          <a:xfrm>
            <a:off x="623887" y="1709740"/>
            <a:ext cx="7886701" cy="2852737"/>
          </a:xfrm>
          <a:prstGeom prst="rect">
            <a:avLst/>
          </a:prstGeom>
        </p:spPr>
        <p:txBody>
          <a:bodyPr lIns="45718" tIns="45718" rIns="45718" bIns="45718" anchor="b"/>
          <a:lstStyle>
            <a:lvl1pPr algn="l" defTabSz="886713">
              <a:lnSpc>
                <a:spcPct val="90000"/>
              </a:lnSpc>
              <a:defRPr sz="5800">
                <a:latin typeface="Calibri Light"/>
                <a:ea typeface="Calibri Light"/>
                <a:cs typeface="Calibri Light"/>
                <a:sym typeface="Calibri Light"/>
              </a:defRPr>
            </a:lvl1pPr>
          </a:lstStyle>
          <a:p>
            <a:r>
              <a:t>Title Text</a:t>
            </a:r>
          </a:p>
        </p:txBody>
      </p:sp>
      <p:sp>
        <p:nvSpPr>
          <p:cNvPr id="6156" name="Body Level One…"/>
          <p:cNvSpPr txBox="1">
            <a:spLocks noGrp="1"/>
          </p:cNvSpPr>
          <p:nvPr>
            <p:ph type="body" sz="quarter" idx="1"/>
          </p:nvPr>
        </p:nvSpPr>
        <p:spPr>
          <a:xfrm>
            <a:off x="623887" y="4589464"/>
            <a:ext cx="7886701" cy="1500189"/>
          </a:xfrm>
          <a:prstGeom prst="rect">
            <a:avLst/>
          </a:prstGeom>
        </p:spPr>
        <p:txBody>
          <a:bodyPr lIns="45718" tIns="45718" rIns="45718" bIns="45718"/>
          <a:lstStyle>
            <a:lvl1pPr marL="0" indent="0" defTabSz="886713">
              <a:lnSpc>
                <a:spcPct val="90000"/>
              </a:lnSpc>
              <a:spcBef>
                <a:spcPts val="900"/>
              </a:spcBef>
              <a:buSzTx/>
              <a:buFontTx/>
              <a:buNone/>
              <a:defRPr sz="2300"/>
            </a:lvl1pPr>
            <a:lvl2pPr marL="0" indent="0" defTabSz="886713">
              <a:lnSpc>
                <a:spcPct val="90000"/>
              </a:lnSpc>
              <a:spcBef>
                <a:spcPts val="900"/>
              </a:spcBef>
              <a:buSzTx/>
              <a:buFontTx/>
              <a:buNone/>
              <a:defRPr sz="2300"/>
            </a:lvl2pPr>
            <a:lvl3pPr marL="0" indent="0" defTabSz="886713">
              <a:lnSpc>
                <a:spcPct val="90000"/>
              </a:lnSpc>
              <a:spcBef>
                <a:spcPts val="900"/>
              </a:spcBef>
              <a:buSzTx/>
              <a:buFontTx/>
              <a:buNone/>
              <a:defRPr sz="2300"/>
            </a:lvl3pPr>
            <a:lvl4pPr marL="0" indent="0" defTabSz="886713">
              <a:lnSpc>
                <a:spcPct val="90000"/>
              </a:lnSpc>
              <a:spcBef>
                <a:spcPts val="900"/>
              </a:spcBef>
              <a:buSzTx/>
              <a:buFontTx/>
              <a:buNone/>
              <a:defRPr sz="2300"/>
            </a:lvl4pPr>
            <a:lvl5pPr marL="0" indent="0" defTabSz="886713">
              <a:lnSpc>
                <a:spcPct val="90000"/>
              </a:lnSpc>
              <a:spcBef>
                <a:spcPts val="900"/>
              </a:spcBef>
              <a:buSzTx/>
              <a:buFontTx/>
              <a:buNone/>
              <a:defRPr sz="2300"/>
            </a:lvl5pPr>
          </a:lstStyle>
          <a:p>
            <a:r>
              <a:t>Body Level One</a:t>
            </a:r>
          </a:p>
          <a:p>
            <a:pPr lvl="1"/>
            <a:r>
              <a:t>Body Level Two</a:t>
            </a:r>
          </a:p>
          <a:p>
            <a:pPr lvl="2"/>
            <a:r>
              <a:t>Body Level Three</a:t>
            </a:r>
          </a:p>
          <a:p>
            <a:pPr lvl="3"/>
            <a:r>
              <a:t>Body Level Four</a:t>
            </a:r>
          </a:p>
          <a:p>
            <a:pPr lvl="4"/>
            <a:r>
              <a:t>Body Level Five</a:t>
            </a:r>
          </a:p>
        </p:txBody>
      </p:sp>
      <p:sp>
        <p:nvSpPr>
          <p:cNvPr id="6157" name="Slide Number"/>
          <p:cNvSpPr txBox="1">
            <a:spLocks noGrp="1"/>
          </p:cNvSpPr>
          <p:nvPr>
            <p:ph type="sldNum" sz="quarter" idx="2"/>
          </p:nvPr>
        </p:nvSpPr>
        <p:spPr>
          <a:xfrm>
            <a:off x="8269026" y="6426479"/>
            <a:ext cx="245749" cy="225707"/>
          </a:xfrm>
          <a:prstGeom prst="rect">
            <a:avLst/>
          </a:prstGeom>
        </p:spPr>
        <p:txBody>
          <a:bodyPr lIns="45718" tIns="45718" rIns="45718" bIns="45718"/>
          <a:lstStyle>
            <a:lvl1pPr>
              <a:defRPr sz="1100"/>
            </a:lvl1pPr>
          </a:lstStyle>
          <a:p>
            <a:fld id="{86CB4B4D-7CA3-9044-876B-883B54F8677D}" type="slidenum">
              <a:t>‹#›</a:t>
            </a:fld>
            <a:endParaRPr/>
          </a:p>
        </p:txBody>
      </p:sp>
    </p:spTree>
  </p:cSld>
  <p:clrMapOvr>
    <a:masterClrMapping/>
  </p:clrMapOvr>
  <p:transition spd="med"/>
</p:sldLayout>
</file>

<file path=ppt/slideLayouts/slideLayout66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6164" name="Title Text"/>
          <p:cNvSpPr txBox="1">
            <a:spLocks noGrp="1"/>
          </p:cNvSpPr>
          <p:nvPr>
            <p:ph type="title"/>
          </p:nvPr>
        </p:nvSpPr>
        <p:spPr>
          <a:xfrm>
            <a:off x="629228" y="365592"/>
            <a:ext cx="7885546" cy="1325098"/>
          </a:xfrm>
          <a:prstGeom prst="rect">
            <a:avLst/>
          </a:prstGeom>
        </p:spPr>
        <p:txBody>
          <a:bodyPr lIns="45718" tIns="45718" rIns="45718" bIns="45718"/>
          <a:lstStyle>
            <a:lvl1pPr algn="l" defTabSz="886713">
              <a:lnSpc>
                <a:spcPct val="90000"/>
              </a:lnSpc>
              <a:defRPr sz="4200">
                <a:latin typeface="Calibri Light"/>
                <a:ea typeface="Calibri Light"/>
                <a:cs typeface="Calibri Light"/>
                <a:sym typeface="Calibri Light"/>
              </a:defRPr>
            </a:lvl1pPr>
          </a:lstStyle>
          <a:p>
            <a:r>
              <a:t>Title Text</a:t>
            </a:r>
          </a:p>
        </p:txBody>
      </p:sp>
      <p:sp>
        <p:nvSpPr>
          <p:cNvPr id="6165" name="Body Level One…"/>
          <p:cNvSpPr txBox="1">
            <a:spLocks noGrp="1"/>
          </p:cNvSpPr>
          <p:nvPr>
            <p:ph type="body" sz="half" idx="1"/>
          </p:nvPr>
        </p:nvSpPr>
        <p:spPr>
          <a:xfrm>
            <a:off x="628650" y="1825625"/>
            <a:ext cx="3886200" cy="4351338"/>
          </a:xfrm>
          <a:prstGeom prst="rect">
            <a:avLst/>
          </a:prstGeom>
        </p:spPr>
        <p:txBody>
          <a:bodyPr lIns="45718" tIns="45718" rIns="45718" bIns="45718"/>
          <a:lstStyle>
            <a:lvl1pPr marL="221328" indent="-221328" defTabSz="886713">
              <a:lnSpc>
                <a:spcPct val="90000"/>
              </a:lnSpc>
              <a:spcBef>
                <a:spcPts val="900"/>
              </a:spcBef>
              <a:defRPr sz="2600"/>
            </a:lvl1pPr>
            <a:lvl2pPr marL="705626" indent="-261569" defTabSz="886713">
              <a:lnSpc>
                <a:spcPct val="90000"/>
              </a:lnSpc>
              <a:spcBef>
                <a:spcPts val="900"/>
              </a:spcBef>
              <a:buChar char="•"/>
              <a:defRPr sz="2600"/>
            </a:lvl2pPr>
            <a:lvl3pPr marL="1190983" indent="-302869" defTabSz="886713">
              <a:lnSpc>
                <a:spcPct val="90000"/>
              </a:lnSpc>
              <a:spcBef>
                <a:spcPts val="900"/>
              </a:spcBef>
              <a:defRPr sz="2600"/>
            </a:lvl3pPr>
            <a:lvl4pPr marL="1690427" indent="-359657" defTabSz="886713">
              <a:lnSpc>
                <a:spcPct val="90000"/>
              </a:lnSpc>
              <a:spcBef>
                <a:spcPts val="900"/>
              </a:spcBef>
              <a:buChar char="•"/>
              <a:defRPr sz="2600"/>
            </a:lvl4pPr>
            <a:lvl5pPr marL="2134485" indent="-359656" defTabSz="886713">
              <a:lnSpc>
                <a:spcPct val="90000"/>
              </a:lnSpc>
              <a:spcBef>
                <a:spcPts val="900"/>
              </a:spcBef>
              <a:buChar char="•"/>
              <a:defRPr sz="2600"/>
            </a:lvl5pPr>
          </a:lstStyle>
          <a:p>
            <a:r>
              <a:t>Body Level One</a:t>
            </a:r>
          </a:p>
          <a:p>
            <a:pPr lvl="1"/>
            <a:r>
              <a:t>Body Level Two</a:t>
            </a:r>
          </a:p>
          <a:p>
            <a:pPr lvl="2"/>
            <a:r>
              <a:t>Body Level Three</a:t>
            </a:r>
          </a:p>
          <a:p>
            <a:pPr lvl="3"/>
            <a:r>
              <a:t>Body Level Four</a:t>
            </a:r>
          </a:p>
          <a:p>
            <a:pPr lvl="4"/>
            <a:r>
              <a:t>Body Level Five</a:t>
            </a:r>
          </a:p>
        </p:txBody>
      </p:sp>
      <p:sp>
        <p:nvSpPr>
          <p:cNvPr id="6166" name="Slide Number"/>
          <p:cNvSpPr txBox="1">
            <a:spLocks noGrp="1"/>
          </p:cNvSpPr>
          <p:nvPr>
            <p:ph type="sldNum" sz="quarter" idx="2"/>
          </p:nvPr>
        </p:nvSpPr>
        <p:spPr>
          <a:xfrm>
            <a:off x="8269026" y="6426479"/>
            <a:ext cx="245749" cy="225707"/>
          </a:xfrm>
          <a:prstGeom prst="rect">
            <a:avLst/>
          </a:prstGeom>
        </p:spPr>
        <p:txBody>
          <a:bodyPr lIns="45718" tIns="45718" rIns="45718" bIns="45718"/>
          <a:lstStyle>
            <a:lvl1pPr>
              <a:defRPr sz="1100"/>
            </a:lvl1pPr>
          </a:lstStyle>
          <a:p>
            <a:fld id="{86CB4B4D-7CA3-9044-876B-883B54F8677D}" type="slidenum">
              <a:t>‹#›</a:t>
            </a:fld>
            <a:endParaRPr/>
          </a:p>
        </p:txBody>
      </p:sp>
    </p:spTree>
  </p:cSld>
  <p:clrMapOvr>
    <a:masterClrMapping/>
  </p:clrMapOvr>
  <p:transition spd="med"/>
</p:sldLayout>
</file>

<file path=ppt/slideLayouts/slideLayout663.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6173" name="Title Text"/>
          <p:cNvSpPr txBox="1">
            <a:spLocks noGrp="1"/>
          </p:cNvSpPr>
          <p:nvPr>
            <p:ph type="title"/>
          </p:nvPr>
        </p:nvSpPr>
        <p:spPr>
          <a:xfrm>
            <a:off x="629841" y="365127"/>
            <a:ext cx="7886701" cy="1325563"/>
          </a:xfrm>
          <a:prstGeom prst="rect">
            <a:avLst/>
          </a:prstGeom>
        </p:spPr>
        <p:txBody>
          <a:bodyPr lIns="45718" tIns="45718" rIns="45718" bIns="45718"/>
          <a:lstStyle>
            <a:lvl1pPr algn="l" defTabSz="886713">
              <a:lnSpc>
                <a:spcPct val="90000"/>
              </a:lnSpc>
              <a:defRPr sz="4200">
                <a:latin typeface="Calibri Light"/>
                <a:ea typeface="Calibri Light"/>
                <a:cs typeface="Calibri Light"/>
                <a:sym typeface="Calibri Light"/>
              </a:defRPr>
            </a:lvl1pPr>
          </a:lstStyle>
          <a:p>
            <a:r>
              <a:t>Title Text</a:t>
            </a:r>
          </a:p>
        </p:txBody>
      </p:sp>
      <p:sp>
        <p:nvSpPr>
          <p:cNvPr id="6174" name="Body Level One…"/>
          <p:cNvSpPr txBox="1">
            <a:spLocks noGrp="1"/>
          </p:cNvSpPr>
          <p:nvPr>
            <p:ph type="body" sz="quarter" idx="1"/>
          </p:nvPr>
        </p:nvSpPr>
        <p:spPr>
          <a:xfrm>
            <a:off x="629841" y="1681163"/>
            <a:ext cx="3868342" cy="823914"/>
          </a:xfrm>
          <a:prstGeom prst="rect">
            <a:avLst/>
          </a:prstGeom>
        </p:spPr>
        <p:txBody>
          <a:bodyPr lIns="45718" tIns="45718" rIns="45718" bIns="45718" anchor="b"/>
          <a:lstStyle>
            <a:lvl1pPr marL="0" indent="0" defTabSz="886713">
              <a:lnSpc>
                <a:spcPct val="90000"/>
              </a:lnSpc>
              <a:spcBef>
                <a:spcPts val="900"/>
              </a:spcBef>
              <a:buSzTx/>
              <a:buFontTx/>
              <a:buNone/>
              <a:defRPr sz="2300" b="1"/>
            </a:lvl1pPr>
            <a:lvl2pPr marL="0" indent="0" defTabSz="886713">
              <a:lnSpc>
                <a:spcPct val="90000"/>
              </a:lnSpc>
              <a:spcBef>
                <a:spcPts val="900"/>
              </a:spcBef>
              <a:buSzTx/>
              <a:buFontTx/>
              <a:buNone/>
              <a:defRPr sz="2300" b="1"/>
            </a:lvl2pPr>
            <a:lvl3pPr marL="0" indent="0" defTabSz="886713">
              <a:lnSpc>
                <a:spcPct val="90000"/>
              </a:lnSpc>
              <a:spcBef>
                <a:spcPts val="900"/>
              </a:spcBef>
              <a:buSzTx/>
              <a:buFontTx/>
              <a:buNone/>
              <a:defRPr sz="2300" b="1"/>
            </a:lvl3pPr>
            <a:lvl4pPr marL="0" indent="0" defTabSz="886713">
              <a:lnSpc>
                <a:spcPct val="90000"/>
              </a:lnSpc>
              <a:spcBef>
                <a:spcPts val="900"/>
              </a:spcBef>
              <a:buSzTx/>
              <a:buFontTx/>
              <a:buNone/>
              <a:defRPr sz="2300" b="1"/>
            </a:lvl4pPr>
            <a:lvl5pPr marL="0" indent="0" defTabSz="886713">
              <a:lnSpc>
                <a:spcPct val="90000"/>
              </a:lnSpc>
              <a:spcBef>
                <a:spcPts val="900"/>
              </a:spcBef>
              <a:buSzTx/>
              <a:buFontTx/>
              <a:buNone/>
              <a:defRPr sz="2300" b="1"/>
            </a:lvl5pPr>
          </a:lstStyle>
          <a:p>
            <a:r>
              <a:t>Body Level One</a:t>
            </a:r>
          </a:p>
          <a:p>
            <a:pPr lvl="1"/>
            <a:r>
              <a:t>Body Level Two</a:t>
            </a:r>
          </a:p>
          <a:p>
            <a:pPr lvl="2"/>
            <a:r>
              <a:t>Body Level Three</a:t>
            </a:r>
          </a:p>
          <a:p>
            <a:pPr lvl="3"/>
            <a:r>
              <a:t>Body Level Four</a:t>
            </a:r>
          </a:p>
          <a:p>
            <a:pPr lvl="4"/>
            <a:r>
              <a:t>Body Level Five</a:t>
            </a:r>
          </a:p>
        </p:txBody>
      </p:sp>
      <p:sp>
        <p:nvSpPr>
          <p:cNvPr id="6175" name="Text Placeholder 4"/>
          <p:cNvSpPr>
            <a:spLocks noGrp="1"/>
          </p:cNvSpPr>
          <p:nvPr>
            <p:ph type="body" sz="quarter" idx="21"/>
          </p:nvPr>
        </p:nvSpPr>
        <p:spPr>
          <a:xfrm>
            <a:off x="4629151" y="1681163"/>
            <a:ext cx="3887393" cy="823914"/>
          </a:xfrm>
          <a:prstGeom prst="rect">
            <a:avLst/>
          </a:prstGeom>
        </p:spPr>
        <p:txBody>
          <a:bodyPr lIns="45718" tIns="45718" rIns="45718" bIns="45718" anchor="b"/>
          <a:lstStyle/>
          <a:p>
            <a:endParaRPr/>
          </a:p>
        </p:txBody>
      </p:sp>
      <p:sp>
        <p:nvSpPr>
          <p:cNvPr id="6176" name="Slide Number"/>
          <p:cNvSpPr txBox="1">
            <a:spLocks noGrp="1"/>
          </p:cNvSpPr>
          <p:nvPr>
            <p:ph type="sldNum" sz="quarter" idx="2"/>
          </p:nvPr>
        </p:nvSpPr>
        <p:spPr>
          <a:xfrm>
            <a:off x="8269026" y="6426479"/>
            <a:ext cx="245749" cy="225707"/>
          </a:xfrm>
          <a:prstGeom prst="rect">
            <a:avLst/>
          </a:prstGeom>
        </p:spPr>
        <p:txBody>
          <a:bodyPr lIns="45718" tIns="45718" rIns="45718" bIns="45718"/>
          <a:lstStyle>
            <a:lvl1pPr>
              <a:defRPr sz="1100"/>
            </a:lvl1pPr>
          </a:lstStyle>
          <a:p>
            <a:fld id="{86CB4B4D-7CA3-9044-876B-883B54F8677D}" type="slidenum">
              <a:t>‹#›</a:t>
            </a:fld>
            <a:endParaRPr/>
          </a:p>
        </p:txBody>
      </p:sp>
    </p:spTree>
  </p:cSld>
  <p:clrMapOvr>
    <a:masterClrMapping/>
  </p:clrMapOvr>
  <p:transition spd="med"/>
</p:sldLayout>
</file>

<file path=ppt/slideLayouts/slideLayout66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183" name="Title Text"/>
          <p:cNvSpPr txBox="1">
            <a:spLocks noGrp="1"/>
          </p:cNvSpPr>
          <p:nvPr>
            <p:ph type="title"/>
          </p:nvPr>
        </p:nvSpPr>
        <p:spPr>
          <a:xfrm>
            <a:off x="629228" y="365592"/>
            <a:ext cx="7885546" cy="1325098"/>
          </a:xfrm>
          <a:prstGeom prst="rect">
            <a:avLst/>
          </a:prstGeom>
        </p:spPr>
        <p:txBody>
          <a:bodyPr lIns="45718" tIns="45718" rIns="45718" bIns="45718"/>
          <a:lstStyle>
            <a:lvl1pPr algn="l" defTabSz="886713">
              <a:lnSpc>
                <a:spcPct val="90000"/>
              </a:lnSpc>
              <a:defRPr sz="4200">
                <a:latin typeface="Calibri Light"/>
                <a:ea typeface="Calibri Light"/>
                <a:cs typeface="Calibri Light"/>
                <a:sym typeface="Calibri Light"/>
              </a:defRPr>
            </a:lvl1pPr>
          </a:lstStyle>
          <a:p>
            <a:r>
              <a:t>Title Text</a:t>
            </a:r>
          </a:p>
        </p:txBody>
      </p:sp>
      <p:sp>
        <p:nvSpPr>
          <p:cNvPr id="6184" name="Slide Number"/>
          <p:cNvSpPr txBox="1">
            <a:spLocks noGrp="1"/>
          </p:cNvSpPr>
          <p:nvPr>
            <p:ph type="sldNum" sz="quarter" idx="2"/>
          </p:nvPr>
        </p:nvSpPr>
        <p:spPr>
          <a:xfrm>
            <a:off x="8269026" y="6426479"/>
            <a:ext cx="245749" cy="225707"/>
          </a:xfrm>
          <a:prstGeom prst="rect">
            <a:avLst/>
          </a:prstGeom>
        </p:spPr>
        <p:txBody>
          <a:bodyPr lIns="45718" tIns="45718" rIns="45718" bIns="45718"/>
          <a:lstStyle>
            <a:lvl1pPr>
              <a:defRPr sz="1100"/>
            </a:lvl1pPr>
          </a:lstStyle>
          <a:p>
            <a:fld id="{86CB4B4D-7CA3-9044-876B-883B54F8677D}" type="slidenum">
              <a:t>‹#›</a:t>
            </a:fld>
            <a:endParaRPr/>
          </a:p>
        </p:txBody>
      </p:sp>
    </p:spTree>
  </p:cSld>
  <p:clrMapOvr>
    <a:masterClrMapping/>
  </p:clrMapOvr>
  <p:transition spd="med"/>
</p:sldLayout>
</file>

<file path=ppt/slideLayouts/slideLayout66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191" name="Slide Number"/>
          <p:cNvSpPr txBox="1">
            <a:spLocks noGrp="1"/>
          </p:cNvSpPr>
          <p:nvPr>
            <p:ph type="sldNum" sz="quarter" idx="2"/>
          </p:nvPr>
        </p:nvSpPr>
        <p:spPr>
          <a:xfrm>
            <a:off x="8269026" y="6426479"/>
            <a:ext cx="245749" cy="225707"/>
          </a:xfrm>
          <a:prstGeom prst="rect">
            <a:avLst/>
          </a:prstGeom>
        </p:spPr>
        <p:txBody>
          <a:bodyPr lIns="45718" tIns="45718" rIns="45718" bIns="45718"/>
          <a:lstStyle>
            <a:lvl1pPr>
              <a:defRPr sz="1100"/>
            </a:lvl1pPr>
          </a:lstStyle>
          <a:p>
            <a:fld id="{86CB4B4D-7CA3-9044-876B-883B54F8677D}" type="slidenum">
              <a:t>‹#›</a:t>
            </a:fld>
            <a:endParaRPr/>
          </a:p>
        </p:txBody>
      </p:sp>
    </p:spTree>
  </p:cSld>
  <p:clrMapOvr>
    <a:masterClrMapping/>
  </p:clrMapOvr>
  <p:transition spd="med"/>
</p:sldLayout>
</file>

<file path=ppt/slideLayouts/slideLayout66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6198"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886713">
              <a:lnSpc>
                <a:spcPct val="90000"/>
              </a:lnSpc>
              <a:defRPr sz="3100">
                <a:latin typeface="Calibri Light"/>
                <a:ea typeface="Calibri Light"/>
                <a:cs typeface="Calibri Light"/>
                <a:sym typeface="Calibri Light"/>
              </a:defRPr>
            </a:lvl1pPr>
          </a:lstStyle>
          <a:p>
            <a:r>
              <a:t>Title Text</a:t>
            </a:r>
          </a:p>
        </p:txBody>
      </p:sp>
      <p:sp>
        <p:nvSpPr>
          <p:cNvPr id="6199" name="Body Level One…"/>
          <p:cNvSpPr txBox="1">
            <a:spLocks noGrp="1"/>
          </p:cNvSpPr>
          <p:nvPr>
            <p:ph type="body" sz="half" idx="1"/>
          </p:nvPr>
        </p:nvSpPr>
        <p:spPr>
          <a:xfrm>
            <a:off x="3887391" y="987425"/>
            <a:ext cx="4629152" cy="4873627"/>
          </a:xfrm>
          <a:prstGeom prst="rect">
            <a:avLst/>
          </a:prstGeom>
        </p:spPr>
        <p:txBody>
          <a:bodyPr lIns="45718" tIns="45718" rIns="45718" bIns="45718"/>
          <a:lstStyle>
            <a:lvl1pPr marL="221328" indent="-221328" defTabSz="886713">
              <a:lnSpc>
                <a:spcPct val="90000"/>
              </a:lnSpc>
              <a:spcBef>
                <a:spcPts val="900"/>
              </a:spcBef>
              <a:defRPr sz="3100"/>
            </a:lvl1pPr>
            <a:lvl2pPr marL="698174" indent="-254116" defTabSz="886713">
              <a:lnSpc>
                <a:spcPct val="90000"/>
              </a:lnSpc>
              <a:spcBef>
                <a:spcPts val="900"/>
              </a:spcBef>
              <a:buChar char="•"/>
              <a:defRPr sz="3100"/>
            </a:lvl2pPr>
            <a:lvl3pPr marL="1186424" indent="-298310" defTabSz="886713">
              <a:lnSpc>
                <a:spcPct val="90000"/>
              </a:lnSpc>
              <a:spcBef>
                <a:spcPts val="900"/>
              </a:spcBef>
              <a:defRPr sz="3100"/>
            </a:lvl3pPr>
            <a:lvl4pPr marL="1691882" indent="-361114" defTabSz="886713">
              <a:lnSpc>
                <a:spcPct val="90000"/>
              </a:lnSpc>
              <a:spcBef>
                <a:spcPts val="900"/>
              </a:spcBef>
              <a:buChar char="•"/>
              <a:defRPr sz="3100"/>
            </a:lvl4pPr>
            <a:lvl5pPr marL="2135940" indent="-361114" defTabSz="886713">
              <a:lnSpc>
                <a:spcPct val="90000"/>
              </a:lnSpc>
              <a:spcBef>
                <a:spcPts val="900"/>
              </a:spcBef>
              <a:buChar char="•"/>
              <a:defRPr sz="3100"/>
            </a:lvl5pPr>
          </a:lstStyle>
          <a:p>
            <a:r>
              <a:t>Body Level One</a:t>
            </a:r>
          </a:p>
          <a:p>
            <a:pPr lvl="1"/>
            <a:r>
              <a:t>Body Level Two</a:t>
            </a:r>
          </a:p>
          <a:p>
            <a:pPr lvl="2"/>
            <a:r>
              <a:t>Body Level Three</a:t>
            </a:r>
          </a:p>
          <a:p>
            <a:pPr lvl="3"/>
            <a:r>
              <a:t>Body Level Four</a:t>
            </a:r>
          </a:p>
          <a:p>
            <a:pPr lvl="4"/>
            <a:r>
              <a:t>Body Level Five</a:t>
            </a:r>
          </a:p>
        </p:txBody>
      </p:sp>
      <p:sp>
        <p:nvSpPr>
          <p:cNvPr id="6200" name="Text Placeholder 3"/>
          <p:cNvSpPr>
            <a:spLocks noGrp="1"/>
          </p:cNvSpPr>
          <p:nvPr>
            <p:ph type="body" sz="quarter" idx="21"/>
          </p:nvPr>
        </p:nvSpPr>
        <p:spPr>
          <a:xfrm>
            <a:off x="629839" y="2057400"/>
            <a:ext cx="2949182" cy="3811588"/>
          </a:xfrm>
          <a:prstGeom prst="rect">
            <a:avLst/>
          </a:prstGeom>
        </p:spPr>
        <p:txBody>
          <a:bodyPr lIns="45718" tIns="45718" rIns="45718" bIns="45718"/>
          <a:lstStyle/>
          <a:p>
            <a:endParaRPr/>
          </a:p>
        </p:txBody>
      </p:sp>
      <p:sp>
        <p:nvSpPr>
          <p:cNvPr id="6201" name="Slide Number"/>
          <p:cNvSpPr txBox="1">
            <a:spLocks noGrp="1"/>
          </p:cNvSpPr>
          <p:nvPr>
            <p:ph type="sldNum" sz="quarter" idx="2"/>
          </p:nvPr>
        </p:nvSpPr>
        <p:spPr>
          <a:xfrm>
            <a:off x="8269026" y="6426479"/>
            <a:ext cx="245749" cy="225707"/>
          </a:xfrm>
          <a:prstGeom prst="rect">
            <a:avLst/>
          </a:prstGeom>
        </p:spPr>
        <p:txBody>
          <a:bodyPr lIns="45718" tIns="45718" rIns="45718" bIns="45718"/>
          <a:lstStyle>
            <a:lvl1pPr>
              <a:defRPr sz="1100"/>
            </a:lvl1pPr>
          </a:lstStyle>
          <a:p>
            <a:fld id="{86CB4B4D-7CA3-9044-876B-883B54F8677D}" type="slidenum">
              <a:t>‹#›</a:t>
            </a:fld>
            <a:endParaRPr/>
          </a:p>
        </p:txBody>
      </p:sp>
    </p:spTree>
  </p:cSld>
  <p:clrMapOvr>
    <a:masterClrMapping/>
  </p:clrMapOvr>
  <p:transition spd="med"/>
</p:sldLayout>
</file>

<file path=ppt/slideLayouts/slideLayout667.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6208" name="Title Text"/>
          <p:cNvSpPr txBox="1">
            <a:spLocks noGrp="1"/>
          </p:cNvSpPr>
          <p:nvPr>
            <p:ph type="title"/>
          </p:nvPr>
        </p:nvSpPr>
        <p:spPr>
          <a:xfrm>
            <a:off x="629841" y="457200"/>
            <a:ext cx="2949178" cy="1600200"/>
          </a:xfrm>
          <a:prstGeom prst="rect">
            <a:avLst/>
          </a:prstGeom>
        </p:spPr>
        <p:txBody>
          <a:bodyPr lIns="45718" tIns="45718" rIns="45718" bIns="45718" anchor="b"/>
          <a:lstStyle>
            <a:lvl1pPr algn="l" defTabSz="886713">
              <a:lnSpc>
                <a:spcPct val="90000"/>
              </a:lnSpc>
              <a:defRPr sz="3100">
                <a:latin typeface="Calibri Light"/>
                <a:ea typeface="Calibri Light"/>
                <a:cs typeface="Calibri Light"/>
                <a:sym typeface="Calibri Light"/>
              </a:defRPr>
            </a:lvl1pPr>
          </a:lstStyle>
          <a:p>
            <a:r>
              <a:t>Title Text</a:t>
            </a:r>
          </a:p>
        </p:txBody>
      </p:sp>
      <p:sp>
        <p:nvSpPr>
          <p:cNvPr id="6209" name="Picture Placeholder 2"/>
          <p:cNvSpPr>
            <a:spLocks noGrp="1"/>
          </p:cNvSpPr>
          <p:nvPr>
            <p:ph type="pic" sz="half" idx="21"/>
          </p:nvPr>
        </p:nvSpPr>
        <p:spPr>
          <a:xfrm>
            <a:off x="3887391" y="987425"/>
            <a:ext cx="4629152" cy="4873627"/>
          </a:xfrm>
          <a:prstGeom prst="rect">
            <a:avLst/>
          </a:prstGeom>
        </p:spPr>
        <p:txBody>
          <a:bodyPr lIns="91439" tIns="45719" rIns="91439" bIns="45719">
            <a:noAutofit/>
          </a:bodyPr>
          <a:lstStyle/>
          <a:p>
            <a:endParaRPr/>
          </a:p>
        </p:txBody>
      </p:sp>
      <p:sp>
        <p:nvSpPr>
          <p:cNvPr id="6210" name="Body Level One…"/>
          <p:cNvSpPr txBox="1">
            <a:spLocks noGrp="1"/>
          </p:cNvSpPr>
          <p:nvPr>
            <p:ph type="body" sz="quarter" idx="1"/>
          </p:nvPr>
        </p:nvSpPr>
        <p:spPr>
          <a:xfrm>
            <a:off x="629841" y="2057400"/>
            <a:ext cx="2949178" cy="3811588"/>
          </a:xfrm>
          <a:prstGeom prst="rect">
            <a:avLst/>
          </a:prstGeom>
        </p:spPr>
        <p:txBody>
          <a:bodyPr lIns="45718" tIns="45718" rIns="45718" bIns="45718"/>
          <a:lstStyle>
            <a:lvl1pPr marL="0" indent="0" defTabSz="886713">
              <a:lnSpc>
                <a:spcPct val="90000"/>
              </a:lnSpc>
              <a:spcBef>
                <a:spcPts val="900"/>
              </a:spcBef>
              <a:buSzTx/>
              <a:buFontTx/>
              <a:buNone/>
              <a:defRPr sz="1500"/>
            </a:lvl1pPr>
            <a:lvl2pPr marL="0" indent="0" defTabSz="886713">
              <a:lnSpc>
                <a:spcPct val="90000"/>
              </a:lnSpc>
              <a:spcBef>
                <a:spcPts val="900"/>
              </a:spcBef>
              <a:buSzTx/>
              <a:buFontTx/>
              <a:buNone/>
              <a:defRPr sz="1500"/>
            </a:lvl2pPr>
            <a:lvl3pPr marL="0" indent="0" defTabSz="886713">
              <a:lnSpc>
                <a:spcPct val="90000"/>
              </a:lnSpc>
              <a:spcBef>
                <a:spcPts val="900"/>
              </a:spcBef>
              <a:buSzTx/>
              <a:buFontTx/>
              <a:buNone/>
              <a:defRPr sz="1500"/>
            </a:lvl3pPr>
            <a:lvl4pPr marL="0" indent="0" defTabSz="886713">
              <a:lnSpc>
                <a:spcPct val="90000"/>
              </a:lnSpc>
              <a:spcBef>
                <a:spcPts val="900"/>
              </a:spcBef>
              <a:buSzTx/>
              <a:buFontTx/>
              <a:buNone/>
              <a:defRPr sz="1500"/>
            </a:lvl4pPr>
            <a:lvl5pPr marL="0" indent="0" defTabSz="886713">
              <a:lnSpc>
                <a:spcPct val="90000"/>
              </a:lnSpc>
              <a:spcBef>
                <a:spcPts val="900"/>
              </a:spcBef>
              <a:buSzTx/>
              <a:buFontTx/>
              <a:buNone/>
              <a:defRPr sz="1500"/>
            </a:lvl5pPr>
          </a:lstStyle>
          <a:p>
            <a:r>
              <a:t>Body Level One</a:t>
            </a:r>
          </a:p>
          <a:p>
            <a:pPr lvl="1"/>
            <a:r>
              <a:t>Body Level Two</a:t>
            </a:r>
          </a:p>
          <a:p>
            <a:pPr lvl="2"/>
            <a:r>
              <a:t>Body Level Three</a:t>
            </a:r>
          </a:p>
          <a:p>
            <a:pPr lvl="3"/>
            <a:r>
              <a:t>Body Level Four</a:t>
            </a:r>
          </a:p>
          <a:p>
            <a:pPr lvl="4"/>
            <a:r>
              <a:t>Body Level Five</a:t>
            </a:r>
          </a:p>
        </p:txBody>
      </p:sp>
      <p:sp>
        <p:nvSpPr>
          <p:cNvPr id="6211" name="Slide Number"/>
          <p:cNvSpPr txBox="1">
            <a:spLocks noGrp="1"/>
          </p:cNvSpPr>
          <p:nvPr>
            <p:ph type="sldNum" sz="quarter" idx="2"/>
          </p:nvPr>
        </p:nvSpPr>
        <p:spPr>
          <a:xfrm>
            <a:off x="8269026" y="6426479"/>
            <a:ext cx="245749" cy="225707"/>
          </a:xfrm>
          <a:prstGeom prst="rect">
            <a:avLst/>
          </a:prstGeom>
        </p:spPr>
        <p:txBody>
          <a:bodyPr lIns="45718" tIns="45718" rIns="45718" bIns="45718"/>
          <a:lstStyle>
            <a:lvl1pPr>
              <a:defRPr sz="1100"/>
            </a:lvl1pPr>
          </a:lstStyle>
          <a:p>
            <a:fld id="{86CB4B4D-7CA3-9044-876B-883B54F8677D}" type="slidenum">
              <a:t>‹#›</a:t>
            </a:fld>
            <a:endParaRPr/>
          </a:p>
        </p:txBody>
      </p:sp>
    </p:spTree>
  </p:cSld>
  <p:clrMapOvr>
    <a:masterClrMapping/>
  </p:clrMapOvr>
  <p:transition spd="med"/>
</p:sldLayout>
</file>

<file path=ppt/slideLayouts/slideLayout668.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6218" name="Title Text"/>
          <p:cNvSpPr txBox="1">
            <a:spLocks noGrp="1"/>
          </p:cNvSpPr>
          <p:nvPr>
            <p:ph type="title"/>
          </p:nvPr>
        </p:nvSpPr>
        <p:spPr>
          <a:xfrm>
            <a:off x="892967" y="1151929"/>
            <a:ext cx="7358067" cy="2321720"/>
          </a:xfrm>
          <a:prstGeom prst="rect">
            <a:avLst/>
          </a:prstGeom>
        </p:spPr>
        <p:txBody>
          <a:bodyPr lIns="35697" tIns="35697" rIns="35697" bIns="35697" anchor="b"/>
          <a:lstStyle>
            <a:lvl1pPr defTabSz="410554">
              <a:defRPr sz="5600">
                <a:latin typeface="Helvetica Light"/>
                <a:ea typeface="Helvetica Light"/>
                <a:cs typeface="Helvetica Light"/>
                <a:sym typeface="Helvetica Light"/>
              </a:defRPr>
            </a:lvl1pPr>
          </a:lstStyle>
          <a:p>
            <a:r>
              <a:t>Title Text</a:t>
            </a:r>
          </a:p>
        </p:txBody>
      </p:sp>
      <p:sp>
        <p:nvSpPr>
          <p:cNvPr id="6219" name="Body Level One…"/>
          <p:cNvSpPr txBox="1">
            <a:spLocks noGrp="1"/>
          </p:cNvSpPr>
          <p:nvPr>
            <p:ph type="body" sz="quarter" idx="1"/>
          </p:nvPr>
        </p:nvSpPr>
        <p:spPr>
          <a:xfrm>
            <a:off x="892967" y="3536165"/>
            <a:ext cx="7358067" cy="794745"/>
          </a:xfrm>
          <a:prstGeom prst="rect">
            <a:avLst/>
          </a:prstGeom>
        </p:spPr>
        <p:txBody>
          <a:bodyPr lIns="35697" tIns="35697" rIns="35697" bIns="35697"/>
          <a:lstStyle>
            <a:lvl1pPr marL="0" indent="0" algn="ctr" defTabSz="410554">
              <a:spcBef>
                <a:spcPts val="0"/>
              </a:spcBef>
              <a:buSzTx/>
              <a:buFontTx/>
              <a:buNone/>
              <a:defRPr sz="2200">
                <a:latin typeface="Helvetica Light"/>
                <a:ea typeface="Helvetica Light"/>
                <a:cs typeface="Helvetica Light"/>
                <a:sym typeface="Helvetica Light"/>
              </a:defRPr>
            </a:lvl1pPr>
            <a:lvl2pPr marL="0" indent="0" algn="ctr" defTabSz="410554">
              <a:spcBef>
                <a:spcPts val="0"/>
              </a:spcBef>
              <a:buSzTx/>
              <a:buFontTx/>
              <a:buNone/>
              <a:defRPr sz="2200">
                <a:latin typeface="Helvetica Light"/>
                <a:ea typeface="Helvetica Light"/>
                <a:cs typeface="Helvetica Light"/>
                <a:sym typeface="Helvetica Light"/>
              </a:defRPr>
            </a:lvl2pPr>
            <a:lvl3pPr marL="0" indent="0" algn="ctr" defTabSz="410554">
              <a:spcBef>
                <a:spcPts val="0"/>
              </a:spcBef>
              <a:buSzTx/>
              <a:buFontTx/>
              <a:buNone/>
              <a:defRPr sz="2200">
                <a:latin typeface="Helvetica Light"/>
                <a:ea typeface="Helvetica Light"/>
                <a:cs typeface="Helvetica Light"/>
                <a:sym typeface="Helvetica Light"/>
              </a:defRPr>
            </a:lvl3pPr>
            <a:lvl4pPr marL="0" indent="0" algn="ctr" defTabSz="410554">
              <a:spcBef>
                <a:spcPts val="0"/>
              </a:spcBef>
              <a:buSzTx/>
              <a:buFontTx/>
              <a:buNone/>
              <a:defRPr sz="2200">
                <a:latin typeface="Helvetica Light"/>
                <a:ea typeface="Helvetica Light"/>
                <a:cs typeface="Helvetica Light"/>
                <a:sym typeface="Helvetica Light"/>
              </a:defRPr>
            </a:lvl4pPr>
            <a:lvl5pPr marL="0" indent="0" algn="ctr" defTabSz="410554">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220" name="Slide Number"/>
          <p:cNvSpPr txBox="1">
            <a:spLocks noGrp="1"/>
          </p:cNvSpPr>
          <p:nvPr>
            <p:ph type="sldNum" sz="quarter" idx="2"/>
          </p:nvPr>
        </p:nvSpPr>
        <p:spPr>
          <a:xfrm>
            <a:off x="4437919" y="6505277"/>
            <a:ext cx="253610" cy="244209"/>
          </a:xfrm>
          <a:prstGeom prst="rect">
            <a:avLst/>
          </a:prstGeom>
        </p:spPr>
        <p:txBody>
          <a:bodyPr lIns="35697" tIns="35697" rIns="35697" bIns="35697"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69.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27" name="Title Text"/>
          <p:cNvSpPr txBox="1">
            <a:spLocks noGrp="1"/>
          </p:cNvSpPr>
          <p:nvPr>
            <p:ph type="title"/>
          </p:nvPr>
        </p:nvSpPr>
        <p:spPr>
          <a:xfrm>
            <a:off x="669725" y="312540"/>
            <a:ext cx="7804550" cy="1518047"/>
          </a:xfrm>
          <a:prstGeom prst="rect">
            <a:avLst/>
          </a:prstGeom>
        </p:spPr>
        <p:txBody>
          <a:bodyPr lIns="35697" tIns="35697" rIns="35697" bIns="35697"/>
          <a:lstStyle>
            <a:lvl1pPr defTabSz="410554">
              <a:defRPr sz="5600">
                <a:latin typeface="Helvetica Light"/>
                <a:ea typeface="Helvetica Light"/>
                <a:cs typeface="Helvetica Light"/>
                <a:sym typeface="Helvetica Light"/>
              </a:defRPr>
            </a:lvl1pPr>
          </a:lstStyle>
          <a:p>
            <a:r>
              <a:t>Title Text</a:t>
            </a:r>
          </a:p>
        </p:txBody>
      </p:sp>
      <p:sp>
        <p:nvSpPr>
          <p:cNvPr id="6228" name="Slide Number"/>
          <p:cNvSpPr txBox="1">
            <a:spLocks noGrp="1"/>
          </p:cNvSpPr>
          <p:nvPr>
            <p:ph type="sldNum" sz="quarter" idx="2"/>
          </p:nvPr>
        </p:nvSpPr>
        <p:spPr>
          <a:xfrm>
            <a:off x="4437919" y="6505277"/>
            <a:ext cx="253610" cy="244209"/>
          </a:xfrm>
          <a:prstGeom prst="rect">
            <a:avLst/>
          </a:prstGeom>
        </p:spPr>
        <p:txBody>
          <a:bodyPr lIns="35697" tIns="35697" rIns="35697" bIns="35697"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7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235" name="Title Text"/>
          <p:cNvSpPr txBox="1">
            <a:spLocks noGrp="1"/>
          </p:cNvSpPr>
          <p:nvPr>
            <p:ph type="title"/>
          </p:nvPr>
        </p:nvSpPr>
        <p:spPr>
          <a:xfrm>
            <a:off x="669725" y="312540"/>
            <a:ext cx="7804550" cy="1518047"/>
          </a:xfrm>
          <a:prstGeom prst="rect">
            <a:avLst/>
          </a:prstGeom>
        </p:spPr>
        <p:txBody>
          <a:bodyPr lIns="35697" tIns="35697" rIns="35697" bIns="35697"/>
          <a:lstStyle>
            <a:lvl1pPr defTabSz="410554">
              <a:defRPr sz="5600">
                <a:latin typeface="Helvetica Light"/>
                <a:ea typeface="Helvetica Light"/>
                <a:cs typeface="Helvetica Light"/>
                <a:sym typeface="Helvetica Light"/>
              </a:defRPr>
            </a:lvl1pPr>
          </a:lstStyle>
          <a:p>
            <a:r>
              <a:t>Title Text</a:t>
            </a:r>
          </a:p>
        </p:txBody>
      </p:sp>
      <p:sp>
        <p:nvSpPr>
          <p:cNvPr id="6236" name="Body Level One…"/>
          <p:cNvSpPr txBox="1">
            <a:spLocks noGrp="1"/>
          </p:cNvSpPr>
          <p:nvPr>
            <p:ph type="body" idx="1"/>
          </p:nvPr>
        </p:nvSpPr>
        <p:spPr>
          <a:xfrm>
            <a:off x="669725" y="1830585"/>
            <a:ext cx="7804550" cy="4420199"/>
          </a:xfrm>
          <a:prstGeom prst="rect">
            <a:avLst/>
          </a:prstGeom>
        </p:spPr>
        <p:txBody>
          <a:bodyPr lIns="35697" tIns="35697" rIns="35697" bIns="35697" anchor="ctr"/>
          <a:lstStyle>
            <a:lvl1pPr marL="296183" indent="-296183" defTabSz="410554">
              <a:spcBef>
                <a:spcPts val="2900"/>
              </a:spcBef>
              <a:buSzPct val="75000"/>
              <a:buFontTx/>
              <a:defRPr sz="2400">
                <a:latin typeface="Helvetica Light"/>
                <a:ea typeface="Helvetica Light"/>
                <a:cs typeface="Helvetica Light"/>
                <a:sym typeface="Helvetica Light"/>
              </a:defRPr>
            </a:lvl1pPr>
            <a:lvl2pPr marL="740453" indent="-296183" defTabSz="410554">
              <a:spcBef>
                <a:spcPts val="2900"/>
              </a:spcBef>
              <a:buSzPct val="75000"/>
              <a:buFontTx/>
              <a:buChar char="•"/>
              <a:defRPr sz="2400">
                <a:latin typeface="Helvetica Light"/>
                <a:ea typeface="Helvetica Light"/>
                <a:cs typeface="Helvetica Light"/>
                <a:sym typeface="Helvetica Light"/>
              </a:defRPr>
            </a:lvl2pPr>
            <a:lvl3pPr marL="1184727" indent="-296182" defTabSz="410554">
              <a:spcBef>
                <a:spcPts val="2900"/>
              </a:spcBef>
              <a:buSzPct val="75000"/>
              <a:buFontTx/>
              <a:defRPr sz="2400">
                <a:latin typeface="Helvetica Light"/>
                <a:ea typeface="Helvetica Light"/>
                <a:cs typeface="Helvetica Light"/>
                <a:sym typeface="Helvetica Light"/>
              </a:defRPr>
            </a:lvl3pPr>
            <a:lvl4pPr marL="1629000" indent="-296182" defTabSz="410554">
              <a:spcBef>
                <a:spcPts val="2900"/>
              </a:spcBef>
              <a:buSzPct val="75000"/>
              <a:buFontTx/>
              <a:buChar char="•"/>
              <a:defRPr sz="2400">
                <a:latin typeface="Helvetica Light"/>
                <a:ea typeface="Helvetica Light"/>
                <a:cs typeface="Helvetica Light"/>
                <a:sym typeface="Helvetica Light"/>
              </a:defRPr>
            </a:lvl4pPr>
            <a:lvl5pPr marL="2073273" indent="-296183" defTabSz="410554">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237" name="Slide Number"/>
          <p:cNvSpPr txBox="1">
            <a:spLocks noGrp="1"/>
          </p:cNvSpPr>
          <p:nvPr>
            <p:ph type="sldNum" sz="quarter" idx="2"/>
          </p:nvPr>
        </p:nvSpPr>
        <p:spPr>
          <a:xfrm>
            <a:off x="4437919" y="6505277"/>
            <a:ext cx="253610" cy="244209"/>
          </a:xfrm>
          <a:prstGeom prst="rect">
            <a:avLst/>
          </a:prstGeom>
        </p:spPr>
        <p:txBody>
          <a:bodyPr lIns="35697" tIns="35697" rIns="35697" bIns="35697"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71.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244" name="Shape 65"/>
          <p:cNvSpPr>
            <a:spLocks noGrp="1"/>
          </p:cNvSpPr>
          <p:nvPr>
            <p:ph type="pic" sz="half" idx="21"/>
          </p:nvPr>
        </p:nvSpPr>
        <p:spPr>
          <a:xfrm>
            <a:off x="4723803" y="1830585"/>
            <a:ext cx="3750472" cy="4420199"/>
          </a:xfrm>
          <a:prstGeom prst="rect">
            <a:avLst/>
          </a:prstGeom>
        </p:spPr>
        <p:txBody>
          <a:bodyPr lIns="91439" tIns="45719" rIns="91439" bIns="45719">
            <a:noAutofit/>
          </a:bodyPr>
          <a:lstStyle/>
          <a:p>
            <a:endParaRPr/>
          </a:p>
        </p:txBody>
      </p:sp>
      <p:sp>
        <p:nvSpPr>
          <p:cNvPr id="6245" name="Title Text"/>
          <p:cNvSpPr txBox="1">
            <a:spLocks noGrp="1"/>
          </p:cNvSpPr>
          <p:nvPr>
            <p:ph type="title"/>
          </p:nvPr>
        </p:nvSpPr>
        <p:spPr>
          <a:xfrm>
            <a:off x="669725" y="312540"/>
            <a:ext cx="7804550" cy="1518047"/>
          </a:xfrm>
          <a:prstGeom prst="rect">
            <a:avLst/>
          </a:prstGeom>
        </p:spPr>
        <p:txBody>
          <a:bodyPr lIns="35697" tIns="35697" rIns="35697" bIns="35697"/>
          <a:lstStyle>
            <a:lvl1pPr defTabSz="410554">
              <a:defRPr sz="5600">
                <a:latin typeface="Helvetica Light"/>
                <a:ea typeface="Helvetica Light"/>
                <a:cs typeface="Helvetica Light"/>
                <a:sym typeface="Helvetica Light"/>
              </a:defRPr>
            </a:lvl1pPr>
          </a:lstStyle>
          <a:p>
            <a:r>
              <a:t>Title Text</a:t>
            </a:r>
          </a:p>
        </p:txBody>
      </p:sp>
      <p:sp>
        <p:nvSpPr>
          <p:cNvPr id="6246" name="Body Level One…"/>
          <p:cNvSpPr txBox="1">
            <a:spLocks noGrp="1"/>
          </p:cNvSpPr>
          <p:nvPr>
            <p:ph type="body" sz="half" idx="1"/>
          </p:nvPr>
        </p:nvSpPr>
        <p:spPr>
          <a:xfrm>
            <a:off x="669725" y="1830585"/>
            <a:ext cx="3750472" cy="4420199"/>
          </a:xfrm>
          <a:prstGeom prst="rect">
            <a:avLst/>
          </a:prstGeom>
        </p:spPr>
        <p:txBody>
          <a:bodyPr lIns="35697" tIns="35697" rIns="35697" bIns="35697" anchor="ctr"/>
          <a:lstStyle>
            <a:lvl1pPr marL="220323" indent="-220323" defTabSz="410554">
              <a:spcBef>
                <a:spcPts val="2200"/>
              </a:spcBef>
              <a:buSzPct val="75000"/>
              <a:buFontTx/>
              <a:defRPr sz="1800">
                <a:latin typeface="Helvetica Light"/>
                <a:ea typeface="Helvetica Light"/>
                <a:cs typeface="Helvetica Light"/>
                <a:sym typeface="Helvetica Light"/>
              </a:defRPr>
            </a:lvl1pPr>
            <a:lvl2pPr marL="563044" indent="-220323" defTabSz="410554">
              <a:spcBef>
                <a:spcPts val="2200"/>
              </a:spcBef>
              <a:buSzPct val="75000"/>
              <a:buFontTx/>
              <a:buChar char="•"/>
              <a:defRPr sz="1800">
                <a:latin typeface="Helvetica Light"/>
                <a:ea typeface="Helvetica Light"/>
                <a:cs typeface="Helvetica Light"/>
                <a:sym typeface="Helvetica Light"/>
              </a:defRPr>
            </a:lvl2pPr>
            <a:lvl3pPr marL="905770" indent="-220322" defTabSz="410554">
              <a:spcBef>
                <a:spcPts val="2200"/>
              </a:spcBef>
              <a:buSzPct val="75000"/>
              <a:buFontTx/>
              <a:defRPr sz="1800">
                <a:latin typeface="Helvetica Light"/>
                <a:ea typeface="Helvetica Light"/>
                <a:cs typeface="Helvetica Light"/>
                <a:sym typeface="Helvetica Light"/>
              </a:defRPr>
            </a:lvl3pPr>
            <a:lvl4pPr marL="1248495" indent="-220322" defTabSz="410554">
              <a:spcBef>
                <a:spcPts val="2200"/>
              </a:spcBef>
              <a:buSzPct val="75000"/>
              <a:buFontTx/>
              <a:buChar char="•"/>
              <a:defRPr sz="1800">
                <a:latin typeface="Helvetica Light"/>
                <a:ea typeface="Helvetica Light"/>
                <a:cs typeface="Helvetica Light"/>
                <a:sym typeface="Helvetica Light"/>
              </a:defRPr>
            </a:lvl4pPr>
            <a:lvl5pPr marL="1591220" indent="-220322" defTabSz="410554">
              <a:spcBef>
                <a:spcPts val="2200"/>
              </a:spcBef>
              <a:buSzPct val="75000"/>
              <a:buFontTx/>
              <a:buChar char="•"/>
              <a:defRPr sz="18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247" name="Slide Number"/>
          <p:cNvSpPr txBox="1">
            <a:spLocks noGrp="1"/>
          </p:cNvSpPr>
          <p:nvPr>
            <p:ph type="sldNum" sz="quarter" idx="2"/>
          </p:nvPr>
        </p:nvSpPr>
        <p:spPr>
          <a:xfrm>
            <a:off x="4437919" y="6505277"/>
            <a:ext cx="253610" cy="244209"/>
          </a:xfrm>
          <a:prstGeom prst="rect">
            <a:avLst/>
          </a:prstGeom>
        </p:spPr>
        <p:txBody>
          <a:bodyPr lIns="35697" tIns="35697" rIns="35697" bIns="35697"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72.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254" name="Body Level One…"/>
          <p:cNvSpPr txBox="1">
            <a:spLocks noGrp="1"/>
          </p:cNvSpPr>
          <p:nvPr>
            <p:ph type="body" idx="1"/>
          </p:nvPr>
        </p:nvSpPr>
        <p:spPr>
          <a:xfrm>
            <a:off x="669725" y="892967"/>
            <a:ext cx="7804550" cy="5072066"/>
          </a:xfrm>
          <a:prstGeom prst="rect">
            <a:avLst/>
          </a:prstGeom>
        </p:spPr>
        <p:txBody>
          <a:bodyPr lIns="35697" tIns="35697" rIns="35697" bIns="35697" anchor="ctr"/>
          <a:lstStyle>
            <a:lvl1pPr marL="296183" indent="-296183" defTabSz="410554">
              <a:spcBef>
                <a:spcPts val="2900"/>
              </a:spcBef>
              <a:buSzPct val="75000"/>
              <a:buFontTx/>
              <a:defRPr sz="2400">
                <a:latin typeface="Helvetica Light"/>
                <a:ea typeface="Helvetica Light"/>
                <a:cs typeface="Helvetica Light"/>
                <a:sym typeface="Helvetica Light"/>
              </a:defRPr>
            </a:lvl1pPr>
            <a:lvl2pPr marL="740453" indent="-296183" defTabSz="410554">
              <a:spcBef>
                <a:spcPts val="2900"/>
              </a:spcBef>
              <a:buSzPct val="75000"/>
              <a:buFontTx/>
              <a:buChar char="•"/>
              <a:defRPr sz="2400">
                <a:latin typeface="Helvetica Light"/>
                <a:ea typeface="Helvetica Light"/>
                <a:cs typeface="Helvetica Light"/>
                <a:sym typeface="Helvetica Light"/>
              </a:defRPr>
            </a:lvl2pPr>
            <a:lvl3pPr marL="1184727" indent="-296182" defTabSz="410554">
              <a:spcBef>
                <a:spcPts val="2900"/>
              </a:spcBef>
              <a:buSzPct val="75000"/>
              <a:buFontTx/>
              <a:defRPr sz="2400">
                <a:latin typeface="Helvetica Light"/>
                <a:ea typeface="Helvetica Light"/>
                <a:cs typeface="Helvetica Light"/>
                <a:sym typeface="Helvetica Light"/>
              </a:defRPr>
            </a:lvl3pPr>
            <a:lvl4pPr marL="1629000" indent="-296182" defTabSz="410554">
              <a:spcBef>
                <a:spcPts val="2900"/>
              </a:spcBef>
              <a:buSzPct val="75000"/>
              <a:buFontTx/>
              <a:buChar char="•"/>
              <a:defRPr sz="2400">
                <a:latin typeface="Helvetica Light"/>
                <a:ea typeface="Helvetica Light"/>
                <a:cs typeface="Helvetica Light"/>
                <a:sym typeface="Helvetica Light"/>
              </a:defRPr>
            </a:lvl4pPr>
            <a:lvl5pPr marL="2073273" indent="-296183" defTabSz="410554">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255" name="Slide Number"/>
          <p:cNvSpPr txBox="1">
            <a:spLocks noGrp="1"/>
          </p:cNvSpPr>
          <p:nvPr>
            <p:ph type="sldNum" sz="quarter" idx="2"/>
          </p:nvPr>
        </p:nvSpPr>
        <p:spPr>
          <a:xfrm>
            <a:off x="4437919" y="6505277"/>
            <a:ext cx="253610" cy="244209"/>
          </a:xfrm>
          <a:prstGeom prst="rect">
            <a:avLst/>
          </a:prstGeom>
        </p:spPr>
        <p:txBody>
          <a:bodyPr lIns="35697" tIns="35697" rIns="35697" bIns="35697"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7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6262" name="Shape 83"/>
          <p:cNvSpPr>
            <a:spLocks noGrp="1"/>
          </p:cNvSpPr>
          <p:nvPr>
            <p:ph type="pic" sz="quarter" idx="21"/>
          </p:nvPr>
        </p:nvSpPr>
        <p:spPr>
          <a:xfrm>
            <a:off x="4723803" y="3580803"/>
            <a:ext cx="3750472" cy="2652120"/>
          </a:xfrm>
          <a:prstGeom prst="rect">
            <a:avLst/>
          </a:prstGeom>
        </p:spPr>
        <p:txBody>
          <a:bodyPr lIns="91439" tIns="45719" rIns="91439" bIns="45719">
            <a:noAutofit/>
          </a:bodyPr>
          <a:lstStyle/>
          <a:p>
            <a:endParaRPr/>
          </a:p>
        </p:txBody>
      </p:sp>
      <p:sp>
        <p:nvSpPr>
          <p:cNvPr id="6263" name="Shape 84"/>
          <p:cNvSpPr>
            <a:spLocks noGrp="1"/>
          </p:cNvSpPr>
          <p:nvPr>
            <p:ph type="pic" sz="quarter" idx="22"/>
          </p:nvPr>
        </p:nvSpPr>
        <p:spPr>
          <a:xfrm>
            <a:off x="4728176" y="625077"/>
            <a:ext cx="3750472" cy="2652119"/>
          </a:xfrm>
          <a:prstGeom prst="rect">
            <a:avLst/>
          </a:prstGeom>
        </p:spPr>
        <p:txBody>
          <a:bodyPr lIns="91439" tIns="45719" rIns="91439" bIns="45719">
            <a:noAutofit/>
          </a:bodyPr>
          <a:lstStyle/>
          <a:p>
            <a:endParaRPr/>
          </a:p>
        </p:txBody>
      </p:sp>
      <p:sp>
        <p:nvSpPr>
          <p:cNvPr id="6264" name="Shape 85"/>
          <p:cNvSpPr>
            <a:spLocks noGrp="1"/>
          </p:cNvSpPr>
          <p:nvPr>
            <p:ph type="pic" sz="half" idx="23"/>
          </p:nvPr>
        </p:nvSpPr>
        <p:spPr>
          <a:xfrm>
            <a:off x="669725" y="625077"/>
            <a:ext cx="3750472" cy="5607847"/>
          </a:xfrm>
          <a:prstGeom prst="rect">
            <a:avLst/>
          </a:prstGeom>
        </p:spPr>
        <p:txBody>
          <a:bodyPr lIns="91439" tIns="45719" rIns="91439" bIns="45719">
            <a:noAutofit/>
          </a:bodyPr>
          <a:lstStyle/>
          <a:p>
            <a:endParaRPr/>
          </a:p>
        </p:txBody>
      </p:sp>
      <p:sp>
        <p:nvSpPr>
          <p:cNvPr id="6265" name="Slide Number"/>
          <p:cNvSpPr txBox="1">
            <a:spLocks noGrp="1"/>
          </p:cNvSpPr>
          <p:nvPr>
            <p:ph type="sldNum" sz="quarter" idx="2"/>
          </p:nvPr>
        </p:nvSpPr>
        <p:spPr>
          <a:xfrm>
            <a:off x="4437919" y="6505277"/>
            <a:ext cx="253610" cy="244209"/>
          </a:xfrm>
          <a:prstGeom prst="rect">
            <a:avLst/>
          </a:prstGeom>
        </p:spPr>
        <p:txBody>
          <a:bodyPr lIns="35697" tIns="35697" rIns="35697" bIns="35697"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7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6272" name="Body Level One…"/>
          <p:cNvSpPr txBox="1">
            <a:spLocks noGrp="1"/>
          </p:cNvSpPr>
          <p:nvPr>
            <p:ph type="body" sz="quarter" idx="1"/>
          </p:nvPr>
        </p:nvSpPr>
        <p:spPr>
          <a:xfrm>
            <a:off x="892967" y="4473783"/>
            <a:ext cx="7358067" cy="330401"/>
          </a:xfrm>
          <a:prstGeom prst="rect">
            <a:avLst/>
          </a:prstGeom>
        </p:spPr>
        <p:txBody>
          <a:bodyPr lIns="35697" tIns="35697" rIns="35697" bIns="35697"/>
          <a:lstStyle>
            <a:lvl1pPr marL="0" indent="0" algn="ctr" defTabSz="410554">
              <a:spcBef>
                <a:spcPts val="0"/>
              </a:spcBef>
              <a:buSzTx/>
              <a:buFontTx/>
              <a:buNone/>
              <a:defRPr sz="1600">
                <a:latin typeface="Helvetica Light"/>
                <a:ea typeface="Helvetica Light"/>
                <a:cs typeface="Helvetica Light"/>
                <a:sym typeface="Helvetica Light"/>
              </a:defRPr>
            </a:lvl1pPr>
            <a:lvl2pPr marL="641724" indent="-197455" algn="ctr" defTabSz="410554">
              <a:spcBef>
                <a:spcPts val="0"/>
              </a:spcBef>
              <a:buSzPct val="75000"/>
              <a:buFontTx/>
              <a:buChar char="•"/>
              <a:defRPr sz="1600">
                <a:latin typeface="Helvetica Light"/>
                <a:ea typeface="Helvetica Light"/>
                <a:cs typeface="Helvetica Light"/>
                <a:sym typeface="Helvetica Light"/>
              </a:defRPr>
            </a:lvl2pPr>
            <a:lvl3pPr marL="1085999" indent="-197455" algn="ctr" defTabSz="410554">
              <a:spcBef>
                <a:spcPts val="0"/>
              </a:spcBef>
              <a:buSzPct val="75000"/>
              <a:buFontTx/>
              <a:defRPr sz="1600">
                <a:latin typeface="Helvetica Light"/>
                <a:ea typeface="Helvetica Light"/>
                <a:cs typeface="Helvetica Light"/>
                <a:sym typeface="Helvetica Light"/>
              </a:defRPr>
            </a:lvl3pPr>
            <a:lvl4pPr marL="1530274" indent="-197455" algn="ctr" defTabSz="410554">
              <a:spcBef>
                <a:spcPts val="0"/>
              </a:spcBef>
              <a:buSzPct val="75000"/>
              <a:buFontTx/>
              <a:buChar char="•"/>
              <a:defRPr sz="1600">
                <a:latin typeface="Helvetica Light"/>
                <a:ea typeface="Helvetica Light"/>
                <a:cs typeface="Helvetica Light"/>
                <a:sym typeface="Helvetica Light"/>
              </a:defRPr>
            </a:lvl4pPr>
            <a:lvl5pPr marL="1974544" indent="-197455" algn="ctr" defTabSz="410554">
              <a:spcBef>
                <a:spcPts val="0"/>
              </a:spcBef>
              <a:buSzPct val="75000"/>
              <a:buFontTx/>
              <a:buChar char="•"/>
              <a:defRPr sz="16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273" name="Shape 94"/>
          <p:cNvSpPr>
            <a:spLocks noGrp="1"/>
          </p:cNvSpPr>
          <p:nvPr>
            <p:ph type="body" sz="quarter" idx="21"/>
          </p:nvPr>
        </p:nvSpPr>
        <p:spPr>
          <a:xfrm>
            <a:off x="892967" y="3000175"/>
            <a:ext cx="7358065" cy="482603"/>
          </a:xfrm>
          <a:prstGeom prst="rect">
            <a:avLst/>
          </a:prstGeom>
        </p:spPr>
        <p:txBody>
          <a:bodyPr lIns="35697" tIns="35697" rIns="35697" bIns="35697" anchor="ctr"/>
          <a:lstStyle/>
          <a:p>
            <a:endParaRPr/>
          </a:p>
        </p:txBody>
      </p:sp>
      <p:sp>
        <p:nvSpPr>
          <p:cNvPr id="6274" name="Slide Number"/>
          <p:cNvSpPr txBox="1">
            <a:spLocks noGrp="1"/>
          </p:cNvSpPr>
          <p:nvPr>
            <p:ph type="sldNum" sz="quarter" idx="2"/>
          </p:nvPr>
        </p:nvSpPr>
        <p:spPr>
          <a:xfrm>
            <a:off x="4437919" y="6505277"/>
            <a:ext cx="253610" cy="244209"/>
          </a:xfrm>
          <a:prstGeom prst="rect">
            <a:avLst/>
          </a:prstGeom>
        </p:spPr>
        <p:txBody>
          <a:bodyPr lIns="35697" tIns="35697" rIns="35697" bIns="35697"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7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6281" name="Shape 102"/>
          <p:cNvSpPr>
            <a:spLocks noGrp="1"/>
          </p:cNvSpPr>
          <p:nvPr>
            <p:ph type="pic" idx="21"/>
          </p:nvPr>
        </p:nvSpPr>
        <p:spPr>
          <a:xfrm>
            <a:off x="0" y="0"/>
            <a:ext cx="9144000" cy="6858000"/>
          </a:xfrm>
          <a:prstGeom prst="rect">
            <a:avLst/>
          </a:prstGeom>
        </p:spPr>
        <p:txBody>
          <a:bodyPr lIns="91439" tIns="45719" rIns="91439" bIns="45719">
            <a:noAutofit/>
          </a:bodyPr>
          <a:lstStyle/>
          <a:p>
            <a:endParaRPr/>
          </a:p>
        </p:txBody>
      </p:sp>
      <p:sp>
        <p:nvSpPr>
          <p:cNvPr id="6282" name="Slide Number"/>
          <p:cNvSpPr txBox="1">
            <a:spLocks noGrp="1"/>
          </p:cNvSpPr>
          <p:nvPr>
            <p:ph type="sldNum" sz="quarter" idx="2"/>
          </p:nvPr>
        </p:nvSpPr>
        <p:spPr>
          <a:xfrm>
            <a:off x="4437919" y="6505277"/>
            <a:ext cx="253610" cy="244209"/>
          </a:xfrm>
          <a:prstGeom prst="rect">
            <a:avLst/>
          </a:prstGeom>
        </p:spPr>
        <p:txBody>
          <a:bodyPr lIns="35697" tIns="35697" rIns="35697" bIns="35697"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76.xml><?xml version="1.0" encoding="utf-8"?>
<p:sldLayout xmlns:a="http://schemas.openxmlformats.org/drawingml/2006/main" xmlns:r="http://schemas.openxmlformats.org/officeDocument/2006/relationships" xmlns:p="http://schemas.openxmlformats.org/presentationml/2006/main" type="tx">
  <p:cSld name="1_Title Slide 0">
    <p:bg>
      <p:bgPr>
        <a:solidFill>
          <a:srgbClr val="C41E4C"/>
        </a:solidFill>
        <a:effectLst/>
      </p:bgPr>
    </p:bg>
    <p:spTree>
      <p:nvGrpSpPr>
        <p:cNvPr id="1" name=""/>
        <p:cNvGrpSpPr/>
        <p:nvPr/>
      </p:nvGrpSpPr>
      <p:grpSpPr>
        <a:xfrm>
          <a:off x="0" y="0"/>
          <a:ext cx="0" cy="0"/>
          <a:chOff x="0" y="0"/>
          <a:chExt cx="0" cy="0"/>
        </a:xfrm>
      </p:grpSpPr>
      <p:sp>
        <p:nvSpPr>
          <p:cNvPr id="6289" name="Slide Number"/>
          <p:cNvSpPr txBox="1">
            <a:spLocks noGrp="1"/>
          </p:cNvSpPr>
          <p:nvPr>
            <p:ph type="sldNum" sz="quarter" idx="2"/>
          </p:nvPr>
        </p:nvSpPr>
        <p:spPr>
          <a:xfrm>
            <a:off x="4437919" y="6505277"/>
            <a:ext cx="253610" cy="244209"/>
          </a:xfrm>
          <a:prstGeom prst="rect">
            <a:avLst/>
          </a:prstGeom>
        </p:spPr>
        <p:txBody>
          <a:bodyPr lIns="35697" tIns="35697" rIns="35697" bIns="35697" anchor="t"/>
          <a:lstStyle>
            <a:lvl1pPr algn="l">
              <a:spcBef>
                <a:spcPts val="1400"/>
              </a:spcBef>
              <a:defRPr>
                <a:solidFill>
                  <a:srgbClr val="5B5B89"/>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7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296"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78.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6303"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79.xml><?xml version="1.0" encoding="utf-8"?>
<p:sldLayout xmlns:a="http://schemas.openxmlformats.org/drawingml/2006/main" xmlns:r="http://schemas.openxmlformats.org/officeDocument/2006/relationships" xmlns:p="http://schemas.openxmlformats.org/presentationml/2006/main" type="tx">
  <p:cSld name="2_Vertical Title and Text">
    <p:spTree>
      <p:nvGrpSpPr>
        <p:cNvPr id="1" name=""/>
        <p:cNvGrpSpPr/>
        <p:nvPr/>
      </p:nvGrpSpPr>
      <p:grpSpPr>
        <a:xfrm>
          <a:off x="0" y="0"/>
          <a:ext cx="0" cy="0"/>
          <a:chOff x="0" y="0"/>
          <a:chExt cx="0" cy="0"/>
        </a:xfrm>
      </p:grpSpPr>
      <p:sp>
        <p:nvSpPr>
          <p:cNvPr id="6310"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80.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6317" name="Title Text"/>
          <p:cNvSpPr txBox="1">
            <a:spLocks noGrp="1"/>
          </p:cNvSpPr>
          <p:nvPr>
            <p:ph type="title"/>
          </p:nvPr>
        </p:nvSpPr>
        <p:spPr>
          <a:xfrm>
            <a:off x="1143000" y="1122362"/>
            <a:ext cx="6858000" cy="2387601"/>
          </a:xfrm>
          <a:prstGeom prst="rect">
            <a:avLst/>
          </a:prstGeom>
        </p:spPr>
        <p:txBody>
          <a:bodyPr lIns="50800" tIns="50800" rIns="50800" bIns="50800" anchor="b"/>
          <a:lstStyle>
            <a:lvl1pPr indent="39686" defTabSz="914400">
              <a:defRPr sz="6000">
                <a:latin typeface="Arial"/>
                <a:ea typeface="Arial"/>
                <a:cs typeface="Arial"/>
                <a:sym typeface="Arial"/>
              </a:defRPr>
            </a:lvl1pPr>
          </a:lstStyle>
          <a:p>
            <a:r>
              <a:t>Title Text</a:t>
            </a:r>
          </a:p>
        </p:txBody>
      </p:sp>
      <p:sp>
        <p:nvSpPr>
          <p:cNvPr id="6318" name="Body Level One…"/>
          <p:cNvSpPr txBox="1">
            <a:spLocks noGrp="1"/>
          </p:cNvSpPr>
          <p:nvPr>
            <p:ph type="body" sz="quarter" idx="1"/>
          </p:nvPr>
        </p:nvSpPr>
        <p:spPr>
          <a:xfrm>
            <a:off x="1143000" y="3602037"/>
            <a:ext cx="6858000" cy="1655764"/>
          </a:xfrm>
          <a:prstGeom prst="rect">
            <a:avLst/>
          </a:prstGeom>
        </p:spPr>
        <p:txBody>
          <a:bodyPr lIns="50800" tIns="50800" rIns="50800" bIns="50800"/>
          <a:lstStyle>
            <a:lvl1pPr marL="0" indent="0" algn="ctr" defTabSz="914400">
              <a:buSzTx/>
              <a:buFontTx/>
              <a:buNone/>
              <a:defRPr sz="2400">
                <a:latin typeface="Arial"/>
                <a:ea typeface="Arial"/>
                <a:cs typeface="Arial"/>
                <a:sym typeface="Arial"/>
              </a:defRPr>
            </a:lvl1pPr>
            <a:lvl2pPr marL="0" indent="0" algn="ctr" defTabSz="914400">
              <a:buSzTx/>
              <a:buFontTx/>
              <a:buNone/>
              <a:defRPr sz="2400">
                <a:latin typeface="Arial"/>
                <a:ea typeface="Arial"/>
                <a:cs typeface="Arial"/>
                <a:sym typeface="Arial"/>
              </a:defRPr>
            </a:lvl2pPr>
            <a:lvl3pPr marL="0" indent="0" algn="ctr" defTabSz="914400">
              <a:buSzTx/>
              <a:buFontTx/>
              <a:buNone/>
              <a:defRPr sz="2400">
                <a:latin typeface="Arial"/>
                <a:ea typeface="Arial"/>
                <a:cs typeface="Arial"/>
                <a:sym typeface="Arial"/>
              </a:defRPr>
            </a:lvl3pPr>
            <a:lvl4pPr marL="0" indent="0" algn="ctr" defTabSz="914400">
              <a:buSzTx/>
              <a:buFontTx/>
              <a:buNone/>
              <a:defRPr sz="2400">
                <a:latin typeface="Arial"/>
                <a:ea typeface="Arial"/>
                <a:cs typeface="Arial"/>
                <a:sym typeface="Arial"/>
              </a:defRPr>
            </a:lvl4pPr>
            <a:lvl5pPr marL="0" indent="0" algn="ctr" defTabSz="914400">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319"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81.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6326" name="Title Text"/>
          <p:cNvSpPr txBox="1">
            <a:spLocks noGrp="1"/>
          </p:cNvSpPr>
          <p:nvPr>
            <p:ph type="title"/>
          </p:nvPr>
        </p:nvSpPr>
        <p:spPr>
          <a:xfrm>
            <a:off x="457200" y="90488"/>
            <a:ext cx="8229600" cy="1509713"/>
          </a:xfrm>
          <a:prstGeom prst="rect">
            <a:avLst/>
          </a:prstGeom>
        </p:spPr>
        <p:txBody>
          <a:bodyPr lIns="50800" tIns="50800" rIns="50800" bIns="50800"/>
          <a:lstStyle>
            <a:lvl1pPr indent="39686" defTabSz="914400">
              <a:defRPr>
                <a:latin typeface="Arial"/>
                <a:ea typeface="Arial"/>
                <a:cs typeface="Arial"/>
                <a:sym typeface="Arial"/>
              </a:defRPr>
            </a:lvl1pPr>
          </a:lstStyle>
          <a:p>
            <a:r>
              <a:t>Title Text</a:t>
            </a:r>
          </a:p>
        </p:txBody>
      </p:sp>
      <p:sp>
        <p:nvSpPr>
          <p:cNvPr id="6327" name="Body Level One…"/>
          <p:cNvSpPr txBox="1">
            <a:spLocks noGrp="1"/>
          </p:cNvSpPr>
          <p:nvPr>
            <p:ph type="body" idx="1"/>
          </p:nvPr>
        </p:nvSpPr>
        <p:spPr>
          <a:xfrm>
            <a:off x="457200" y="1600200"/>
            <a:ext cx="8229600" cy="5257800"/>
          </a:xfrm>
          <a:prstGeom prst="rect">
            <a:avLst/>
          </a:prstGeom>
        </p:spPr>
        <p:txBody>
          <a:bodyPr lIns="50800" tIns="50800" rIns="50800" bIns="50800"/>
          <a:lstStyle>
            <a:lvl1pPr marL="382568" indent="-342882" defTabSz="914400">
              <a:defRPr>
                <a:latin typeface="Arial"/>
                <a:ea typeface="Arial"/>
                <a:cs typeface="Arial"/>
                <a:sym typeface="Arial"/>
              </a:defRPr>
            </a:lvl1pPr>
            <a:lvl2pPr marL="772619" indent="-326554" defTabSz="914400">
              <a:defRPr>
                <a:latin typeface="Arial"/>
                <a:ea typeface="Arial"/>
                <a:cs typeface="Arial"/>
                <a:sym typeface="Arial"/>
              </a:defRPr>
            </a:lvl2pPr>
            <a:lvl3pPr marL="1208025" indent="-304784" defTabSz="914400">
              <a:defRPr>
                <a:latin typeface="Arial"/>
                <a:ea typeface="Arial"/>
                <a:cs typeface="Arial"/>
                <a:sym typeface="Arial"/>
              </a:defRPr>
            </a:lvl3pPr>
            <a:lvl4pPr marL="1726158" indent="-365739" defTabSz="914400">
              <a:defRPr>
                <a:latin typeface="Arial"/>
                <a:ea typeface="Arial"/>
                <a:cs typeface="Arial"/>
                <a:sym typeface="Arial"/>
              </a:defRPr>
            </a:lvl4pPr>
            <a:lvl5pPr marL="2183334" indent="-365740" defTabSz="914400">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328"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8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6335" name="Title Text"/>
          <p:cNvSpPr txBox="1">
            <a:spLocks noGrp="1"/>
          </p:cNvSpPr>
          <p:nvPr>
            <p:ph type="title"/>
          </p:nvPr>
        </p:nvSpPr>
        <p:spPr>
          <a:xfrm>
            <a:off x="623887" y="1709738"/>
            <a:ext cx="7886701" cy="2852737"/>
          </a:xfrm>
          <a:prstGeom prst="rect">
            <a:avLst/>
          </a:prstGeom>
        </p:spPr>
        <p:txBody>
          <a:bodyPr lIns="50800" tIns="50800" rIns="50800" bIns="50800" anchor="b"/>
          <a:lstStyle>
            <a:lvl1pPr indent="39686" defTabSz="914400">
              <a:defRPr sz="6000">
                <a:latin typeface="Arial"/>
                <a:ea typeface="Arial"/>
                <a:cs typeface="Arial"/>
                <a:sym typeface="Arial"/>
              </a:defRPr>
            </a:lvl1pPr>
          </a:lstStyle>
          <a:p>
            <a:r>
              <a:t>Title Text</a:t>
            </a:r>
          </a:p>
        </p:txBody>
      </p:sp>
      <p:sp>
        <p:nvSpPr>
          <p:cNvPr id="6336" name="Body Level One…"/>
          <p:cNvSpPr txBox="1">
            <a:spLocks noGrp="1"/>
          </p:cNvSpPr>
          <p:nvPr>
            <p:ph type="body" sz="quarter" idx="1"/>
          </p:nvPr>
        </p:nvSpPr>
        <p:spPr>
          <a:xfrm>
            <a:off x="623887" y="4589464"/>
            <a:ext cx="7886701" cy="1500189"/>
          </a:xfrm>
          <a:prstGeom prst="rect">
            <a:avLst/>
          </a:prstGeom>
        </p:spPr>
        <p:txBody>
          <a:bodyPr lIns="50800" tIns="50800" rIns="50800" bIns="50800"/>
          <a:lstStyle>
            <a:lvl1pPr marL="0" indent="0" defTabSz="914400">
              <a:buSzTx/>
              <a:buFontTx/>
              <a:buNone/>
              <a:defRPr sz="2400">
                <a:latin typeface="Arial"/>
                <a:ea typeface="Arial"/>
                <a:cs typeface="Arial"/>
                <a:sym typeface="Arial"/>
              </a:defRPr>
            </a:lvl1pPr>
            <a:lvl2pPr marL="0" indent="0" defTabSz="914400">
              <a:buSzTx/>
              <a:buFontTx/>
              <a:buNone/>
              <a:defRPr sz="2400">
                <a:latin typeface="Arial"/>
                <a:ea typeface="Arial"/>
                <a:cs typeface="Arial"/>
                <a:sym typeface="Arial"/>
              </a:defRPr>
            </a:lvl2pPr>
            <a:lvl3pPr marL="0" indent="0" defTabSz="914400">
              <a:buSzTx/>
              <a:buFontTx/>
              <a:buNone/>
              <a:defRPr sz="2400">
                <a:latin typeface="Arial"/>
                <a:ea typeface="Arial"/>
                <a:cs typeface="Arial"/>
                <a:sym typeface="Arial"/>
              </a:defRPr>
            </a:lvl3pPr>
            <a:lvl4pPr marL="0" indent="0" defTabSz="914400">
              <a:buSzTx/>
              <a:buFontTx/>
              <a:buNone/>
              <a:defRPr sz="2400">
                <a:latin typeface="Arial"/>
                <a:ea typeface="Arial"/>
                <a:cs typeface="Arial"/>
                <a:sym typeface="Arial"/>
              </a:defRPr>
            </a:lvl4pPr>
            <a:lvl5pPr marL="0" indent="0" defTabSz="914400">
              <a:buSzTx/>
              <a:buFontTx/>
              <a:buNone/>
              <a:defRPr sz="24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337"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8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6344" name="Title Text"/>
          <p:cNvSpPr txBox="1">
            <a:spLocks noGrp="1"/>
          </p:cNvSpPr>
          <p:nvPr>
            <p:ph type="title"/>
          </p:nvPr>
        </p:nvSpPr>
        <p:spPr>
          <a:xfrm>
            <a:off x="457200" y="90488"/>
            <a:ext cx="8229600" cy="1509713"/>
          </a:xfrm>
          <a:prstGeom prst="rect">
            <a:avLst/>
          </a:prstGeom>
        </p:spPr>
        <p:txBody>
          <a:bodyPr lIns="50800" tIns="50800" rIns="50800" bIns="50800"/>
          <a:lstStyle>
            <a:lvl1pPr indent="39686" defTabSz="914400">
              <a:defRPr>
                <a:latin typeface="Arial"/>
                <a:ea typeface="Arial"/>
                <a:cs typeface="Arial"/>
                <a:sym typeface="Arial"/>
              </a:defRPr>
            </a:lvl1pPr>
          </a:lstStyle>
          <a:p>
            <a:r>
              <a:t>Title Text</a:t>
            </a:r>
          </a:p>
        </p:txBody>
      </p:sp>
      <p:sp>
        <p:nvSpPr>
          <p:cNvPr id="6345" name="Body Level One…"/>
          <p:cNvSpPr txBox="1">
            <a:spLocks noGrp="1"/>
          </p:cNvSpPr>
          <p:nvPr>
            <p:ph type="body" sz="half" idx="1"/>
          </p:nvPr>
        </p:nvSpPr>
        <p:spPr>
          <a:xfrm>
            <a:off x="457200" y="1600200"/>
            <a:ext cx="4038600" cy="5257800"/>
          </a:xfrm>
          <a:prstGeom prst="rect">
            <a:avLst/>
          </a:prstGeom>
        </p:spPr>
        <p:txBody>
          <a:bodyPr lIns="50800" tIns="50800" rIns="50800" bIns="50800"/>
          <a:lstStyle>
            <a:lvl1pPr marL="382568" indent="-342882" defTabSz="914400">
              <a:defRPr>
                <a:latin typeface="Arial"/>
                <a:ea typeface="Arial"/>
                <a:cs typeface="Arial"/>
                <a:sym typeface="Arial"/>
              </a:defRPr>
            </a:lvl1pPr>
            <a:lvl2pPr marL="772619" indent="-326554" defTabSz="914400">
              <a:defRPr>
                <a:latin typeface="Arial"/>
                <a:ea typeface="Arial"/>
                <a:cs typeface="Arial"/>
                <a:sym typeface="Arial"/>
              </a:defRPr>
            </a:lvl2pPr>
            <a:lvl3pPr marL="1208025" indent="-304784" defTabSz="914400">
              <a:defRPr>
                <a:latin typeface="Arial"/>
                <a:ea typeface="Arial"/>
                <a:cs typeface="Arial"/>
                <a:sym typeface="Arial"/>
              </a:defRPr>
            </a:lvl3pPr>
            <a:lvl4pPr marL="1726158" indent="-365739" defTabSz="914400">
              <a:defRPr>
                <a:latin typeface="Arial"/>
                <a:ea typeface="Arial"/>
                <a:cs typeface="Arial"/>
                <a:sym typeface="Arial"/>
              </a:defRPr>
            </a:lvl4pPr>
            <a:lvl5pPr marL="2183334" indent="-365740" defTabSz="914400">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346"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8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6353" name="Title Text"/>
          <p:cNvSpPr txBox="1">
            <a:spLocks noGrp="1"/>
          </p:cNvSpPr>
          <p:nvPr>
            <p:ph type="title"/>
          </p:nvPr>
        </p:nvSpPr>
        <p:spPr>
          <a:xfrm>
            <a:off x="630237" y="365125"/>
            <a:ext cx="7886701" cy="1325564"/>
          </a:xfrm>
          <a:prstGeom prst="rect">
            <a:avLst/>
          </a:prstGeom>
        </p:spPr>
        <p:txBody>
          <a:bodyPr lIns="50800" tIns="50800" rIns="50800" bIns="50800"/>
          <a:lstStyle>
            <a:lvl1pPr indent="39686" defTabSz="914400">
              <a:defRPr>
                <a:latin typeface="Arial"/>
                <a:ea typeface="Arial"/>
                <a:cs typeface="Arial"/>
                <a:sym typeface="Arial"/>
              </a:defRPr>
            </a:lvl1pPr>
          </a:lstStyle>
          <a:p>
            <a:r>
              <a:t>Title Text</a:t>
            </a:r>
          </a:p>
        </p:txBody>
      </p:sp>
      <p:sp>
        <p:nvSpPr>
          <p:cNvPr id="6354" name="Body Level One…"/>
          <p:cNvSpPr txBox="1">
            <a:spLocks noGrp="1"/>
          </p:cNvSpPr>
          <p:nvPr>
            <p:ph type="body" sz="quarter" idx="1"/>
          </p:nvPr>
        </p:nvSpPr>
        <p:spPr>
          <a:xfrm>
            <a:off x="630237" y="1681163"/>
            <a:ext cx="3868740" cy="823914"/>
          </a:xfrm>
          <a:prstGeom prst="rect">
            <a:avLst/>
          </a:prstGeom>
        </p:spPr>
        <p:txBody>
          <a:bodyPr lIns="50800" tIns="50800" rIns="50800" bIns="50800" anchor="b"/>
          <a:lstStyle>
            <a:lvl1pPr marL="0" indent="0" defTabSz="914400">
              <a:buSzTx/>
              <a:buFontTx/>
              <a:buNone/>
              <a:defRPr sz="2400" b="1">
                <a:latin typeface="Arial"/>
                <a:ea typeface="Arial"/>
                <a:cs typeface="Arial"/>
                <a:sym typeface="Arial"/>
              </a:defRPr>
            </a:lvl1pPr>
            <a:lvl2pPr marL="0" indent="0" defTabSz="914400">
              <a:buSzTx/>
              <a:buFontTx/>
              <a:buNone/>
              <a:defRPr sz="2400" b="1">
                <a:latin typeface="Arial"/>
                <a:ea typeface="Arial"/>
                <a:cs typeface="Arial"/>
                <a:sym typeface="Arial"/>
              </a:defRPr>
            </a:lvl2pPr>
            <a:lvl3pPr marL="0" indent="0" defTabSz="914400">
              <a:buSzTx/>
              <a:buFontTx/>
              <a:buNone/>
              <a:defRPr sz="2400" b="1">
                <a:latin typeface="Arial"/>
                <a:ea typeface="Arial"/>
                <a:cs typeface="Arial"/>
                <a:sym typeface="Arial"/>
              </a:defRPr>
            </a:lvl3pPr>
            <a:lvl4pPr marL="0" indent="0" defTabSz="914400">
              <a:buSzTx/>
              <a:buFontTx/>
              <a:buNone/>
              <a:defRPr sz="2400" b="1">
                <a:latin typeface="Arial"/>
                <a:ea typeface="Arial"/>
                <a:cs typeface="Arial"/>
                <a:sym typeface="Arial"/>
              </a:defRPr>
            </a:lvl4pPr>
            <a:lvl5pPr marL="0" indent="0" defTabSz="914400">
              <a:buSzTx/>
              <a:buFontTx/>
              <a:buNone/>
              <a:defRPr sz="2400" b="1">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355" name="Text Placeholder 4"/>
          <p:cNvSpPr>
            <a:spLocks noGrp="1"/>
          </p:cNvSpPr>
          <p:nvPr>
            <p:ph type="body" sz="quarter" idx="21"/>
          </p:nvPr>
        </p:nvSpPr>
        <p:spPr>
          <a:xfrm>
            <a:off x="4629150" y="1681163"/>
            <a:ext cx="3887788" cy="823914"/>
          </a:xfrm>
          <a:prstGeom prst="rect">
            <a:avLst/>
          </a:prstGeom>
        </p:spPr>
        <p:txBody>
          <a:bodyPr lIns="50800" tIns="50800" rIns="50800" bIns="50800" anchor="b"/>
          <a:lstStyle/>
          <a:p>
            <a:endParaRPr/>
          </a:p>
        </p:txBody>
      </p:sp>
      <p:sp>
        <p:nvSpPr>
          <p:cNvPr id="6356"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8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363" name="Title Text"/>
          <p:cNvSpPr txBox="1">
            <a:spLocks noGrp="1"/>
          </p:cNvSpPr>
          <p:nvPr>
            <p:ph type="title"/>
          </p:nvPr>
        </p:nvSpPr>
        <p:spPr>
          <a:xfrm>
            <a:off x="457200" y="90488"/>
            <a:ext cx="8229600" cy="1509713"/>
          </a:xfrm>
          <a:prstGeom prst="rect">
            <a:avLst/>
          </a:prstGeom>
        </p:spPr>
        <p:txBody>
          <a:bodyPr lIns="50800" tIns="50800" rIns="50800" bIns="50800"/>
          <a:lstStyle>
            <a:lvl1pPr indent="39686" defTabSz="914400">
              <a:defRPr>
                <a:latin typeface="Arial"/>
                <a:ea typeface="Arial"/>
                <a:cs typeface="Arial"/>
                <a:sym typeface="Arial"/>
              </a:defRPr>
            </a:lvl1pPr>
          </a:lstStyle>
          <a:p>
            <a:r>
              <a:t>Title Text</a:t>
            </a:r>
          </a:p>
        </p:txBody>
      </p:sp>
      <p:sp>
        <p:nvSpPr>
          <p:cNvPr id="6364"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8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371"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8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6378" name="Title Text"/>
          <p:cNvSpPr txBox="1">
            <a:spLocks noGrp="1"/>
          </p:cNvSpPr>
          <p:nvPr>
            <p:ph type="title"/>
          </p:nvPr>
        </p:nvSpPr>
        <p:spPr>
          <a:xfrm>
            <a:off x="630239" y="457200"/>
            <a:ext cx="2949576" cy="1600200"/>
          </a:xfrm>
          <a:prstGeom prst="rect">
            <a:avLst/>
          </a:prstGeom>
        </p:spPr>
        <p:txBody>
          <a:bodyPr lIns="50800" tIns="50800" rIns="50800" bIns="50800" anchor="b"/>
          <a:lstStyle>
            <a:lvl1pPr indent="39686" defTabSz="914400">
              <a:defRPr sz="3200">
                <a:latin typeface="Arial"/>
                <a:ea typeface="Arial"/>
                <a:cs typeface="Arial"/>
                <a:sym typeface="Arial"/>
              </a:defRPr>
            </a:lvl1pPr>
          </a:lstStyle>
          <a:p>
            <a:r>
              <a:t>Title Text</a:t>
            </a:r>
          </a:p>
        </p:txBody>
      </p:sp>
      <p:sp>
        <p:nvSpPr>
          <p:cNvPr id="6379" name="Body Level One…"/>
          <p:cNvSpPr txBox="1">
            <a:spLocks noGrp="1"/>
          </p:cNvSpPr>
          <p:nvPr>
            <p:ph type="body" sz="half" idx="1"/>
          </p:nvPr>
        </p:nvSpPr>
        <p:spPr>
          <a:xfrm>
            <a:off x="3887787" y="987425"/>
            <a:ext cx="4629152" cy="4873625"/>
          </a:xfrm>
          <a:prstGeom prst="rect">
            <a:avLst/>
          </a:prstGeom>
        </p:spPr>
        <p:txBody>
          <a:bodyPr lIns="50800" tIns="50800" rIns="50800" bIns="50800"/>
          <a:lstStyle>
            <a:lvl1pPr marL="382568" indent="-342882" defTabSz="914400">
              <a:defRPr>
                <a:latin typeface="Arial"/>
                <a:ea typeface="Arial"/>
                <a:cs typeface="Arial"/>
                <a:sym typeface="Arial"/>
              </a:defRPr>
            </a:lvl1pPr>
            <a:lvl2pPr marL="772619" indent="-326554" defTabSz="914400">
              <a:defRPr>
                <a:latin typeface="Arial"/>
                <a:ea typeface="Arial"/>
                <a:cs typeface="Arial"/>
                <a:sym typeface="Arial"/>
              </a:defRPr>
            </a:lvl2pPr>
            <a:lvl3pPr marL="1208025" indent="-304784" defTabSz="914400">
              <a:defRPr>
                <a:latin typeface="Arial"/>
                <a:ea typeface="Arial"/>
                <a:cs typeface="Arial"/>
                <a:sym typeface="Arial"/>
              </a:defRPr>
            </a:lvl3pPr>
            <a:lvl4pPr marL="1726158" indent="-365739" defTabSz="914400">
              <a:defRPr>
                <a:latin typeface="Arial"/>
                <a:ea typeface="Arial"/>
                <a:cs typeface="Arial"/>
                <a:sym typeface="Arial"/>
              </a:defRPr>
            </a:lvl4pPr>
            <a:lvl5pPr marL="2183334" indent="-365740" defTabSz="914400">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380" name="Text Placeholder 3"/>
          <p:cNvSpPr>
            <a:spLocks noGrp="1"/>
          </p:cNvSpPr>
          <p:nvPr>
            <p:ph type="body" sz="quarter" idx="21"/>
          </p:nvPr>
        </p:nvSpPr>
        <p:spPr>
          <a:xfrm>
            <a:off x="630239" y="2057400"/>
            <a:ext cx="2949576" cy="3811588"/>
          </a:xfrm>
          <a:prstGeom prst="rect">
            <a:avLst/>
          </a:prstGeom>
        </p:spPr>
        <p:txBody>
          <a:bodyPr lIns="50800" tIns="50800" rIns="50800" bIns="50800"/>
          <a:lstStyle/>
          <a:p>
            <a:endParaRPr/>
          </a:p>
        </p:txBody>
      </p:sp>
      <p:sp>
        <p:nvSpPr>
          <p:cNvPr id="6381"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8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6388" name="Title Text"/>
          <p:cNvSpPr txBox="1">
            <a:spLocks noGrp="1"/>
          </p:cNvSpPr>
          <p:nvPr>
            <p:ph type="title"/>
          </p:nvPr>
        </p:nvSpPr>
        <p:spPr>
          <a:xfrm>
            <a:off x="630239" y="457200"/>
            <a:ext cx="2949576" cy="1600200"/>
          </a:xfrm>
          <a:prstGeom prst="rect">
            <a:avLst/>
          </a:prstGeom>
        </p:spPr>
        <p:txBody>
          <a:bodyPr lIns="50800" tIns="50800" rIns="50800" bIns="50800" anchor="b"/>
          <a:lstStyle>
            <a:lvl1pPr indent="39686" defTabSz="914400">
              <a:defRPr sz="3200">
                <a:latin typeface="Arial"/>
                <a:ea typeface="Arial"/>
                <a:cs typeface="Arial"/>
                <a:sym typeface="Arial"/>
              </a:defRPr>
            </a:lvl1pPr>
          </a:lstStyle>
          <a:p>
            <a:r>
              <a:t>Title Text</a:t>
            </a:r>
          </a:p>
        </p:txBody>
      </p:sp>
      <p:sp>
        <p:nvSpPr>
          <p:cNvPr id="6389" name="Picture Placeholder 2"/>
          <p:cNvSpPr>
            <a:spLocks noGrp="1"/>
          </p:cNvSpPr>
          <p:nvPr>
            <p:ph type="pic" sz="half" idx="21"/>
          </p:nvPr>
        </p:nvSpPr>
        <p:spPr>
          <a:xfrm>
            <a:off x="3887787" y="987425"/>
            <a:ext cx="4629152" cy="4873625"/>
          </a:xfrm>
          <a:prstGeom prst="rect">
            <a:avLst/>
          </a:prstGeom>
        </p:spPr>
        <p:txBody>
          <a:bodyPr lIns="91439" tIns="45719" rIns="91439" bIns="45719">
            <a:noAutofit/>
          </a:bodyPr>
          <a:lstStyle/>
          <a:p>
            <a:endParaRPr/>
          </a:p>
        </p:txBody>
      </p:sp>
      <p:sp>
        <p:nvSpPr>
          <p:cNvPr id="6390" name="Body Level One…"/>
          <p:cNvSpPr txBox="1">
            <a:spLocks noGrp="1"/>
          </p:cNvSpPr>
          <p:nvPr>
            <p:ph type="body" sz="quarter" idx="1"/>
          </p:nvPr>
        </p:nvSpPr>
        <p:spPr>
          <a:xfrm>
            <a:off x="630239" y="2057400"/>
            <a:ext cx="2949576" cy="3811588"/>
          </a:xfrm>
          <a:prstGeom prst="rect">
            <a:avLst/>
          </a:prstGeom>
        </p:spPr>
        <p:txBody>
          <a:bodyPr lIns="50800" tIns="50800" rIns="50800" bIns="50800"/>
          <a:lstStyle>
            <a:lvl1pPr marL="0" indent="0" defTabSz="914400">
              <a:buSzTx/>
              <a:buFontTx/>
              <a:buNone/>
              <a:defRPr sz="1600">
                <a:latin typeface="Arial"/>
                <a:ea typeface="Arial"/>
                <a:cs typeface="Arial"/>
                <a:sym typeface="Arial"/>
              </a:defRPr>
            </a:lvl1pPr>
            <a:lvl2pPr marL="0" indent="0" defTabSz="914400">
              <a:buSzTx/>
              <a:buFontTx/>
              <a:buNone/>
              <a:defRPr sz="1600">
                <a:latin typeface="Arial"/>
                <a:ea typeface="Arial"/>
                <a:cs typeface="Arial"/>
                <a:sym typeface="Arial"/>
              </a:defRPr>
            </a:lvl2pPr>
            <a:lvl3pPr marL="0" indent="0" defTabSz="914400">
              <a:buSzTx/>
              <a:buFontTx/>
              <a:buNone/>
              <a:defRPr sz="1600">
                <a:latin typeface="Arial"/>
                <a:ea typeface="Arial"/>
                <a:cs typeface="Arial"/>
                <a:sym typeface="Arial"/>
              </a:defRPr>
            </a:lvl3pPr>
            <a:lvl4pPr marL="0" indent="0" defTabSz="914400">
              <a:buSzTx/>
              <a:buFontTx/>
              <a:buNone/>
              <a:defRPr sz="1600">
                <a:latin typeface="Arial"/>
                <a:ea typeface="Arial"/>
                <a:cs typeface="Arial"/>
                <a:sym typeface="Arial"/>
              </a:defRPr>
            </a:lvl4pPr>
            <a:lvl5pPr marL="0" indent="0" defTabSz="914400">
              <a:buSzTx/>
              <a:buFontTx/>
              <a:buNone/>
              <a:defRPr sz="16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391"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89.xml><?xml version="1.0" encoding="utf-8"?>
<p:sldLayout xmlns:a="http://schemas.openxmlformats.org/drawingml/2006/main" xmlns:r="http://schemas.openxmlformats.org/officeDocument/2006/relationships" xmlns:p="http://schemas.openxmlformats.org/presentationml/2006/main" type="tx">
  <p:cSld name="Title and Chart">
    <p:spTree>
      <p:nvGrpSpPr>
        <p:cNvPr id="1" name=""/>
        <p:cNvGrpSpPr/>
        <p:nvPr/>
      </p:nvGrpSpPr>
      <p:grpSpPr>
        <a:xfrm>
          <a:off x="0" y="0"/>
          <a:ext cx="0" cy="0"/>
          <a:chOff x="0" y="0"/>
          <a:chExt cx="0" cy="0"/>
        </a:xfrm>
      </p:grpSpPr>
      <p:sp>
        <p:nvSpPr>
          <p:cNvPr id="6398" name="Title Text"/>
          <p:cNvSpPr txBox="1">
            <a:spLocks noGrp="1"/>
          </p:cNvSpPr>
          <p:nvPr>
            <p:ph type="title"/>
          </p:nvPr>
        </p:nvSpPr>
        <p:spPr>
          <a:xfrm>
            <a:off x="457200" y="90488"/>
            <a:ext cx="8229600" cy="1509713"/>
          </a:xfrm>
          <a:prstGeom prst="rect">
            <a:avLst/>
          </a:prstGeom>
        </p:spPr>
        <p:txBody>
          <a:bodyPr lIns="50800" tIns="50800" rIns="50800" bIns="50800"/>
          <a:lstStyle>
            <a:lvl1pPr indent="39686" defTabSz="914400">
              <a:defRPr>
                <a:latin typeface="Arial"/>
                <a:ea typeface="Arial"/>
                <a:cs typeface="Arial"/>
                <a:sym typeface="Arial"/>
              </a:defRPr>
            </a:lvl1pPr>
          </a:lstStyle>
          <a:p>
            <a:r>
              <a:t>Title Text</a:t>
            </a:r>
          </a:p>
        </p:txBody>
      </p:sp>
      <p:sp>
        <p:nvSpPr>
          <p:cNvPr id="6399"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90.xml><?xml version="1.0" encoding="utf-8"?>
<p:sldLayout xmlns:a="http://schemas.openxmlformats.org/drawingml/2006/main" xmlns:r="http://schemas.openxmlformats.org/officeDocument/2006/relationships" xmlns:p="http://schemas.openxmlformats.org/presentationml/2006/main" type="tx">
  <p:cSld name="2_Vertical Title and Text">
    <p:spTree>
      <p:nvGrpSpPr>
        <p:cNvPr id="1" name=""/>
        <p:cNvGrpSpPr/>
        <p:nvPr/>
      </p:nvGrpSpPr>
      <p:grpSpPr>
        <a:xfrm>
          <a:off x="0" y="0"/>
          <a:ext cx="0" cy="0"/>
          <a:chOff x="0" y="0"/>
          <a:chExt cx="0" cy="0"/>
        </a:xfrm>
      </p:grpSpPr>
      <p:sp>
        <p:nvSpPr>
          <p:cNvPr id="6406"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91.xml><?xml version="1.0" encoding="utf-8"?>
<p:sldLayout xmlns:a="http://schemas.openxmlformats.org/drawingml/2006/main" xmlns:r="http://schemas.openxmlformats.org/officeDocument/2006/relationships" xmlns:p="http://schemas.openxmlformats.org/presentationml/2006/main" type="tx">
  <p:cSld name="3_Vertical Title and Text">
    <p:spTree>
      <p:nvGrpSpPr>
        <p:cNvPr id="1" name=""/>
        <p:cNvGrpSpPr/>
        <p:nvPr/>
      </p:nvGrpSpPr>
      <p:grpSpPr>
        <a:xfrm>
          <a:off x="0" y="0"/>
          <a:ext cx="0" cy="0"/>
          <a:chOff x="0" y="0"/>
          <a:chExt cx="0" cy="0"/>
        </a:xfrm>
      </p:grpSpPr>
      <p:sp>
        <p:nvSpPr>
          <p:cNvPr id="6413"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92.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6420" name="Slide Number"/>
          <p:cNvSpPr txBox="1">
            <a:spLocks noGrp="1"/>
          </p:cNvSpPr>
          <p:nvPr>
            <p:ph type="sldNum" sz="quarter" idx="2"/>
          </p:nvPr>
        </p:nvSpPr>
        <p:spPr>
          <a:xfrm>
            <a:off x="6457950" y="6356353"/>
            <a:ext cx="443169" cy="437067"/>
          </a:xfrm>
          <a:prstGeom prst="rect">
            <a:avLst/>
          </a:prstGeom>
        </p:spPr>
        <p:txBody>
          <a:bodyPr lIns="45718" tIns="45718" rIns="45718" bIns="45718" anchor="t"/>
          <a:lstStyle>
            <a:lvl1pPr algn="l">
              <a:spcBef>
                <a:spcPts val="1400"/>
              </a:spcBef>
              <a:defRPr sz="2400">
                <a:solidFill>
                  <a:srgbClr val="FFFFFF"/>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93.xml><?xml version="1.0" encoding="utf-8"?>
<p:sldLayout xmlns:a="http://schemas.openxmlformats.org/drawingml/2006/main" xmlns:r="http://schemas.openxmlformats.org/officeDocument/2006/relationships" xmlns:p="http://schemas.openxmlformats.org/presentationml/2006/main" type="tx">
  <p:cSld name="4_Vertical Title and Text">
    <p:spTree>
      <p:nvGrpSpPr>
        <p:cNvPr id="1" name=""/>
        <p:cNvGrpSpPr/>
        <p:nvPr/>
      </p:nvGrpSpPr>
      <p:grpSpPr>
        <a:xfrm>
          <a:off x="0" y="0"/>
          <a:ext cx="0" cy="0"/>
          <a:chOff x="0" y="0"/>
          <a:chExt cx="0" cy="0"/>
        </a:xfrm>
      </p:grpSpPr>
      <p:sp>
        <p:nvSpPr>
          <p:cNvPr id="6427"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94.xml><?xml version="1.0" encoding="utf-8"?>
<p:sldLayout xmlns:a="http://schemas.openxmlformats.org/drawingml/2006/main" xmlns:r="http://schemas.openxmlformats.org/officeDocument/2006/relationships" xmlns:p="http://schemas.openxmlformats.org/presentationml/2006/main" type="tx">
  <p:cSld name="2_Title Only">
    <p:spTree>
      <p:nvGrpSpPr>
        <p:cNvPr id="1" name=""/>
        <p:cNvGrpSpPr/>
        <p:nvPr/>
      </p:nvGrpSpPr>
      <p:grpSpPr>
        <a:xfrm>
          <a:off x="0" y="0"/>
          <a:ext cx="0" cy="0"/>
          <a:chOff x="0" y="0"/>
          <a:chExt cx="0" cy="0"/>
        </a:xfrm>
      </p:grpSpPr>
      <p:sp>
        <p:nvSpPr>
          <p:cNvPr id="6434" name="Slide Number"/>
          <p:cNvSpPr txBox="1">
            <a:spLocks noGrp="1"/>
          </p:cNvSpPr>
          <p:nvPr>
            <p:ph type="sldNum" sz="quarter" idx="2"/>
          </p:nvPr>
        </p:nvSpPr>
        <p:spPr>
          <a:xfrm>
            <a:off x="7924800" y="6416692"/>
            <a:ext cx="443169" cy="437068"/>
          </a:xfrm>
          <a:prstGeom prst="rect">
            <a:avLst/>
          </a:prstGeom>
        </p:spPr>
        <p:txBody>
          <a:bodyPr lIns="45718" tIns="45718" rIns="45718" bIns="45718" anchor="t"/>
          <a:lstStyle>
            <a:lvl1pPr algn="l">
              <a:spcBef>
                <a:spcPts val="1400"/>
              </a:spcBef>
              <a:defRPr sz="2400">
                <a:solidFill>
                  <a:srgbClr val="FFFFFF"/>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95.xml><?xml version="1.0" encoding="utf-8"?>
<p:sldLayout xmlns:a="http://schemas.openxmlformats.org/drawingml/2006/main" xmlns:r="http://schemas.openxmlformats.org/officeDocument/2006/relationships" xmlns:p="http://schemas.openxmlformats.org/presentationml/2006/main" type="tx">
  <p:cSld name="1_Title Slide 0">
    <p:spTree>
      <p:nvGrpSpPr>
        <p:cNvPr id="1" name=""/>
        <p:cNvGrpSpPr/>
        <p:nvPr/>
      </p:nvGrpSpPr>
      <p:grpSpPr>
        <a:xfrm>
          <a:off x="0" y="0"/>
          <a:ext cx="0" cy="0"/>
          <a:chOff x="0" y="0"/>
          <a:chExt cx="0" cy="0"/>
        </a:xfrm>
      </p:grpSpPr>
      <p:sp>
        <p:nvSpPr>
          <p:cNvPr id="6441"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96.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6448" name="Title Text"/>
          <p:cNvSpPr txBox="1">
            <a:spLocks noGrp="1"/>
          </p:cNvSpPr>
          <p:nvPr>
            <p:ph type="title"/>
          </p:nvPr>
        </p:nvSpPr>
        <p:spPr>
          <a:xfrm>
            <a:off x="422030" y="1371600"/>
            <a:ext cx="8229601" cy="1828800"/>
          </a:xfrm>
          <a:prstGeom prst="rect">
            <a:avLst/>
          </a:prstGeom>
        </p:spPr>
        <p:txBody>
          <a:bodyPr lIns="0" tIns="0" rIns="0" bIns="0" anchor="b"/>
          <a:lstStyle>
            <a:lvl1pPr defTabSz="914400">
              <a:defRPr sz="4800" b="1" cap="all">
                <a:gradFill flip="none" rotWithShape="1">
                  <a:gsLst>
                    <a:gs pos="0">
                      <a:srgbClr val="EAD695"/>
                    </a:gs>
                    <a:gs pos="73000">
                      <a:srgbClr val="EAD695"/>
                    </a:gs>
                    <a:gs pos="100000">
                      <a:srgbClr val="E7D080"/>
                    </a:gs>
                  </a:gsLst>
                  <a:lin ang="4800000" scaled="0"/>
                </a:gradFill>
                <a:effectLst>
                  <a:outerShdw blurRad="127000" dist="200000" dir="2700000" rotWithShape="0">
                    <a:srgbClr val="000000">
                      <a:alpha val="30000"/>
                    </a:srgbClr>
                  </a:outerShdw>
                </a:effectLst>
                <a:latin typeface="Lucida Sans"/>
                <a:ea typeface="Lucida Sans"/>
                <a:cs typeface="Lucida Sans"/>
                <a:sym typeface="Lucida Sans"/>
              </a:defRPr>
            </a:lvl1pPr>
          </a:lstStyle>
          <a:p>
            <a:r>
              <a:t>Title Text</a:t>
            </a:r>
          </a:p>
        </p:txBody>
      </p:sp>
      <p:sp>
        <p:nvSpPr>
          <p:cNvPr id="6449" name="Body Level One…"/>
          <p:cNvSpPr txBox="1">
            <a:spLocks noGrp="1"/>
          </p:cNvSpPr>
          <p:nvPr>
            <p:ph type="body" sz="quarter" idx="1"/>
          </p:nvPr>
        </p:nvSpPr>
        <p:spPr>
          <a:xfrm>
            <a:off x="1371600" y="3331700"/>
            <a:ext cx="6400800" cy="1752602"/>
          </a:xfrm>
          <a:prstGeom prst="rect">
            <a:avLst/>
          </a:prstGeom>
        </p:spPr>
        <p:txBody>
          <a:bodyPr lIns="45714" tIns="45714" rIns="45714" bIns="45714"/>
          <a:lstStyle>
            <a:lvl1pPr marL="0" indent="0" algn="ctr" defTabSz="914400">
              <a:spcBef>
                <a:spcPts val="600"/>
              </a:spcBef>
              <a:buSzTx/>
              <a:buFontTx/>
              <a:buNone/>
              <a:defRPr sz="2800">
                <a:solidFill>
                  <a:srgbClr val="FFFFFF"/>
                </a:solidFill>
                <a:latin typeface="Book Antiqua"/>
                <a:ea typeface="Book Antiqua"/>
                <a:cs typeface="Book Antiqua"/>
                <a:sym typeface="Book Antiqua"/>
              </a:defRPr>
            </a:lvl1pPr>
            <a:lvl2pPr marL="0" indent="0" algn="ctr" defTabSz="914400">
              <a:spcBef>
                <a:spcPts val="600"/>
              </a:spcBef>
              <a:buSzTx/>
              <a:buFontTx/>
              <a:buNone/>
              <a:defRPr sz="2800">
                <a:solidFill>
                  <a:srgbClr val="FFFFFF"/>
                </a:solidFill>
                <a:latin typeface="Book Antiqua"/>
                <a:ea typeface="Book Antiqua"/>
                <a:cs typeface="Book Antiqua"/>
                <a:sym typeface="Book Antiqua"/>
              </a:defRPr>
            </a:lvl2pPr>
            <a:lvl3pPr marL="0" indent="0" algn="ctr" defTabSz="914400">
              <a:spcBef>
                <a:spcPts val="600"/>
              </a:spcBef>
              <a:buSzTx/>
              <a:buFontTx/>
              <a:buNone/>
              <a:defRPr sz="2800">
                <a:solidFill>
                  <a:srgbClr val="FFFFFF"/>
                </a:solidFill>
                <a:latin typeface="Book Antiqua"/>
                <a:ea typeface="Book Antiqua"/>
                <a:cs typeface="Book Antiqua"/>
                <a:sym typeface="Book Antiqua"/>
              </a:defRPr>
            </a:lvl3pPr>
            <a:lvl4pPr marL="0" indent="0" algn="ctr" defTabSz="914400">
              <a:spcBef>
                <a:spcPts val="600"/>
              </a:spcBef>
              <a:buSzTx/>
              <a:buFontTx/>
              <a:buNone/>
              <a:defRPr sz="2800">
                <a:solidFill>
                  <a:srgbClr val="FFFFFF"/>
                </a:solidFill>
                <a:latin typeface="Book Antiqua"/>
                <a:ea typeface="Book Antiqua"/>
                <a:cs typeface="Book Antiqua"/>
                <a:sym typeface="Book Antiqua"/>
              </a:defRPr>
            </a:lvl4pPr>
            <a:lvl5pPr marL="0" indent="0" algn="ctr" defTabSz="914400">
              <a:spcBef>
                <a:spcPts val="600"/>
              </a:spcBef>
              <a:buSzTx/>
              <a:buFontTx/>
              <a:buNone/>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6450"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97.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6457" name="Title Text"/>
          <p:cNvSpPr txBox="1">
            <a:spLocks noGrp="1"/>
          </p:cNvSpPr>
          <p:nvPr>
            <p:ph type="title"/>
          </p:nvPr>
        </p:nvSpPr>
        <p:spPr>
          <a:xfrm>
            <a:off x="457200" y="274638"/>
            <a:ext cx="8229600" cy="1143001"/>
          </a:xfrm>
          <a:prstGeom prst="rect">
            <a:avLst/>
          </a:prstGeom>
        </p:spPr>
        <p:txBody>
          <a:bodyPr lIns="45714" tIns="45714" rIns="45714" bIns="45714"/>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6458" name="Body Level One…"/>
          <p:cNvSpPr txBox="1">
            <a:spLocks noGrp="1"/>
          </p:cNvSpPr>
          <p:nvPr>
            <p:ph type="body" idx="1"/>
          </p:nvPr>
        </p:nvSpPr>
        <p:spPr>
          <a:xfrm>
            <a:off x="457200" y="1600200"/>
            <a:ext cx="8229600" cy="4709160"/>
          </a:xfrm>
          <a:prstGeom prst="rect">
            <a:avLst/>
          </a:prstGeom>
        </p:spPr>
        <p:txBody>
          <a:bodyPr lIns="45714" tIns="45714" rIns="45714" bIns="45714"/>
          <a:lstStyle>
            <a:lvl1pPr marL="548551" indent="-411416" defTabSz="914400">
              <a:spcBef>
                <a:spcPts val="600"/>
              </a:spcBef>
              <a:buClr>
                <a:srgbClr val="F9F9F9"/>
              </a:buClr>
              <a:buSzPct val="65000"/>
              <a:buFont typeface="Book Antiqua"/>
              <a:buChar char="¨"/>
              <a:defRPr sz="2800">
                <a:solidFill>
                  <a:srgbClr val="FFFFFF"/>
                </a:solidFill>
                <a:latin typeface="Book Antiqua"/>
                <a:ea typeface="Book Antiqua"/>
                <a:cs typeface="Book Antiqua"/>
                <a:sym typeface="Book Antiqua"/>
              </a:defRPr>
            </a:lvl1pPr>
            <a:lvl2pPr marL="915772" indent="-330653" defTabSz="914400">
              <a:spcBef>
                <a:spcPts val="600"/>
              </a:spcBef>
              <a:buClr>
                <a:srgbClr val="F9F9F9"/>
              </a:buClr>
              <a:buSzPct val="80000"/>
              <a:buFont typeface="Book Antiqua"/>
              <a:buChar char="◼"/>
              <a:defRPr sz="2800">
                <a:solidFill>
                  <a:srgbClr val="FFFFFF"/>
                </a:solidFill>
                <a:latin typeface="Book Antiqua"/>
                <a:ea typeface="Book Antiqua"/>
                <a:cs typeface="Book Antiqua"/>
                <a:sym typeface="Book Antiqua"/>
              </a:defRPr>
            </a:lvl2pPr>
            <a:lvl3pPr marL="1196011" indent="-290899" defTabSz="914400">
              <a:spcBef>
                <a:spcPts val="600"/>
              </a:spcBef>
              <a:buClr>
                <a:srgbClr val="F9F9F9"/>
              </a:buClr>
              <a:buSzPct val="95000"/>
              <a:buFont typeface="Book Antiqua"/>
              <a:buChar char="▫"/>
              <a:defRPr sz="2800">
                <a:solidFill>
                  <a:srgbClr val="FFFFFF"/>
                </a:solidFill>
                <a:latin typeface="Book Antiqua"/>
                <a:ea typeface="Book Antiqua"/>
                <a:cs typeface="Book Antiqua"/>
                <a:sym typeface="Book Antiqua"/>
              </a:defRPr>
            </a:lvl3pPr>
            <a:lvl4pPr marL="1426236" indent="-255990" defTabSz="914400">
              <a:spcBef>
                <a:spcPts val="600"/>
              </a:spcBef>
              <a:buClr>
                <a:srgbClr val="F9F9F9"/>
              </a:buClr>
              <a:buFont typeface="Book Antiqua"/>
              <a:buChar char="­"/>
              <a:defRPr sz="2800">
                <a:solidFill>
                  <a:srgbClr val="FFFFFF"/>
                </a:solidFill>
                <a:latin typeface="Book Antiqua"/>
                <a:ea typeface="Book Antiqua"/>
                <a:cs typeface="Book Antiqua"/>
                <a:sym typeface="Book Antiqua"/>
              </a:defRPr>
            </a:lvl4pPr>
            <a:lvl5pPr marL="1618229" indent="-255990" defTabSz="914400">
              <a:spcBef>
                <a:spcPts val="600"/>
              </a:spcBef>
              <a:buClr>
                <a:srgbClr val="F9F9F9"/>
              </a:buClr>
              <a:buFont typeface="Book Antiqua"/>
              <a:buChar char="◾"/>
              <a:defRPr sz="28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6459"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98.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6466" name="Title Text"/>
          <p:cNvSpPr txBox="1">
            <a:spLocks noGrp="1"/>
          </p:cNvSpPr>
          <p:nvPr>
            <p:ph type="title"/>
          </p:nvPr>
        </p:nvSpPr>
        <p:spPr>
          <a:xfrm>
            <a:off x="1600200" y="609600"/>
            <a:ext cx="7086600" cy="1828800"/>
          </a:xfrm>
          <a:prstGeom prst="rect">
            <a:avLst/>
          </a:prstGeom>
        </p:spPr>
        <p:txBody>
          <a:bodyPr lIns="0" tIns="0" rIns="0" bIns="0" anchor="b"/>
          <a:lstStyle>
            <a:lvl1pPr algn="l" defTabSz="914400">
              <a:defRPr sz="4800" b="1">
                <a:solidFill>
                  <a:srgbClr val="DCC678"/>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6467" name="Body Level One…"/>
          <p:cNvSpPr txBox="1">
            <a:spLocks noGrp="1"/>
          </p:cNvSpPr>
          <p:nvPr>
            <p:ph type="body" sz="quarter" idx="1"/>
          </p:nvPr>
        </p:nvSpPr>
        <p:spPr>
          <a:xfrm>
            <a:off x="1600200" y="2507786"/>
            <a:ext cx="7086600" cy="1509714"/>
          </a:xfrm>
          <a:prstGeom prst="rect">
            <a:avLst/>
          </a:prstGeom>
        </p:spPr>
        <p:txBody>
          <a:bodyPr lIns="45714" tIns="45714" rIns="45714" bIns="45714"/>
          <a:lstStyle>
            <a:lvl1pPr marL="0" indent="73148" defTabSz="914400">
              <a:spcBef>
                <a:spcPts val="400"/>
              </a:spcBef>
              <a:buSzTx/>
              <a:buFontTx/>
              <a:buNone/>
              <a:defRPr sz="2000">
                <a:solidFill>
                  <a:srgbClr val="FFFFFF"/>
                </a:solidFill>
                <a:latin typeface="Book Antiqua"/>
                <a:ea typeface="Book Antiqua"/>
                <a:cs typeface="Book Antiqua"/>
                <a:sym typeface="Book Antiqua"/>
              </a:defRPr>
            </a:lvl1pPr>
            <a:lvl2pPr marL="0" indent="73148" defTabSz="914400">
              <a:spcBef>
                <a:spcPts val="400"/>
              </a:spcBef>
              <a:buSzTx/>
              <a:buFontTx/>
              <a:buNone/>
              <a:defRPr sz="2000">
                <a:solidFill>
                  <a:srgbClr val="FFFFFF"/>
                </a:solidFill>
                <a:latin typeface="Book Antiqua"/>
                <a:ea typeface="Book Antiqua"/>
                <a:cs typeface="Book Antiqua"/>
                <a:sym typeface="Book Antiqua"/>
              </a:defRPr>
            </a:lvl2pPr>
            <a:lvl3pPr marL="0" indent="73148" defTabSz="914400">
              <a:spcBef>
                <a:spcPts val="400"/>
              </a:spcBef>
              <a:buSzTx/>
              <a:buFontTx/>
              <a:buNone/>
              <a:defRPr sz="2000">
                <a:solidFill>
                  <a:srgbClr val="FFFFFF"/>
                </a:solidFill>
                <a:latin typeface="Book Antiqua"/>
                <a:ea typeface="Book Antiqua"/>
                <a:cs typeface="Book Antiqua"/>
                <a:sym typeface="Book Antiqua"/>
              </a:defRPr>
            </a:lvl3pPr>
            <a:lvl4pPr marL="0" indent="73148" defTabSz="914400">
              <a:spcBef>
                <a:spcPts val="400"/>
              </a:spcBef>
              <a:buSzTx/>
              <a:buFontTx/>
              <a:buNone/>
              <a:defRPr sz="2000">
                <a:solidFill>
                  <a:srgbClr val="FFFFFF"/>
                </a:solidFill>
                <a:latin typeface="Book Antiqua"/>
                <a:ea typeface="Book Antiqua"/>
                <a:cs typeface="Book Antiqua"/>
                <a:sym typeface="Book Antiqua"/>
              </a:defRPr>
            </a:lvl4pPr>
            <a:lvl5pPr marL="0" indent="73148" defTabSz="914400">
              <a:spcBef>
                <a:spcPts val="400"/>
              </a:spcBef>
              <a:buSzTx/>
              <a:buFontTx/>
              <a:buNone/>
              <a:defRPr sz="20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6468"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99.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6475" name="Title Text"/>
          <p:cNvSpPr txBox="1">
            <a:spLocks noGrp="1"/>
          </p:cNvSpPr>
          <p:nvPr>
            <p:ph type="title"/>
          </p:nvPr>
        </p:nvSpPr>
        <p:spPr>
          <a:xfrm>
            <a:off x="457200" y="274638"/>
            <a:ext cx="8229600" cy="1143001"/>
          </a:xfrm>
          <a:prstGeom prst="rect">
            <a:avLst/>
          </a:prstGeom>
        </p:spPr>
        <p:txBody>
          <a:bodyPr lIns="45714" tIns="45714" rIns="45714" bIns="45714"/>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6476" name="Body Level One…"/>
          <p:cNvSpPr txBox="1">
            <a:spLocks noGrp="1"/>
          </p:cNvSpPr>
          <p:nvPr>
            <p:ph type="body" sz="half" idx="1"/>
          </p:nvPr>
        </p:nvSpPr>
        <p:spPr>
          <a:xfrm>
            <a:off x="457200" y="1600203"/>
            <a:ext cx="4038600" cy="4525965"/>
          </a:xfrm>
          <a:prstGeom prst="rect">
            <a:avLst/>
          </a:prstGeom>
        </p:spPr>
        <p:txBody>
          <a:bodyPr lIns="45714" tIns="45714" rIns="45714" bIns="45714"/>
          <a:lstStyle>
            <a:lvl1pPr marL="548551" indent="-411416" defTabSz="914400">
              <a:spcBef>
                <a:spcPts val="600"/>
              </a:spcBef>
              <a:buClr>
                <a:srgbClr val="F9F9F9"/>
              </a:buClr>
              <a:buSzPct val="65000"/>
              <a:buFont typeface="Book Antiqua"/>
              <a:buChar char="¨"/>
              <a:defRPr sz="2600">
                <a:solidFill>
                  <a:srgbClr val="FFFFFF"/>
                </a:solidFill>
                <a:latin typeface="Book Antiqua"/>
                <a:ea typeface="Book Antiqua"/>
                <a:cs typeface="Book Antiqua"/>
                <a:sym typeface="Book Antiqua"/>
              </a:defRPr>
            </a:lvl1pPr>
            <a:lvl2pPr marL="892153" indent="-307036" defTabSz="914400">
              <a:spcBef>
                <a:spcPts val="600"/>
              </a:spcBef>
              <a:buClr>
                <a:srgbClr val="F9F9F9"/>
              </a:buClr>
              <a:buSzPct val="80000"/>
              <a:buFont typeface="Book Antiqua"/>
              <a:buChar char="◼"/>
              <a:defRPr sz="2600">
                <a:solidFill>
                  <a:srgbClr val="FFFFFF"/>
                </a:solidFill>
                <a:latin typeface="Book Antiqua"/>
                <a:ea typeface="Book Antiqua"/>
                <a:cs typeface="Book Antiqua"/>
                <a:sym typeface="Book Antiqua"/>
              </a:defRPr>
            </a:lvl2pPr>
            <a:lvl3pPr marL="1202245" indent="-297133" defTabSz="914400">
              <a:spcBef>
                <a:spcPts val="600"/>
              </a:spcBef>
              <a:buClr>
                <a:srgbClr val="F9F9F9"/>
              </a:buClr>
              <a:buSzPct val="95000"/>
              <a:buFont typeface="Book Antiqua"/>
              <a:buChar char="▫"/>
              <a:defRPr sz="2600">
                <a:solidFill>
                  <a:srgbClr val="FFFFFF"/>
                </a:solidFill>
                <a:latin typeface="Book Antiqua"/>
                <a:ea typeface="Book Antiqua"/>
                <a:cs typeface="Book Antiqua"/>
                <a:sym typeface="Book Antiqua"/>
              </a:defRPr>
            </a:lvl3pPr>
            <a:lvl4pPr marL="1434363" indent="-264117" defTabSz="914400">
              <a:spcBef>
                <a:spcPts val="600"/>
              </a:spcBef>
              <a:buClr>
                <a:srgbClr val="F9F9F9"/>
              </a:buClr>
              <a:buFont typeface="Book Antiqua"/>
              <a:buChar char="­"/>
              <a:defRPr sz="2600">
                <a:solidFill>
                  <a:srgbClr val="FFFFFF"/>
                </a:solidFill>
                <a:latin typeface="Book Antiqua"/>
                <a:ea typeface="Book Antiqua"/>
                <a:cs typeface="Book Antiqua"/>
                <a:sym typeface="Book Antiqua"/>
              </a:defRPr>
            </a:lvl4pPr>
            <a:lvl5pPr marL="1626355" indent="-264117" defTabSz="914400">
              <a:spcBef>
                <a:spcPts val="600"/>
              </a:spcBef>
              <a:buClr>
                <a:srgbClr val="F9F9F9"/>
              </a:buClr>
              <a:buFont typeface="Book Antiqua"/>
              <a:buChar char="◾"/>
              <a:defRPr sz="26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6477"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00.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6484" name="Title Text"/>
          <p:cNvSpPr txBox="1">
            <a:spLocks noGrp="1"/>
          </p:cNvSpPr>
          <p:nvPr>
            <p:ph type="title"/>
          </p:nvPr>
        </p:nvSpPr>
        <p:spPr>
          <a:xfrm>
            <a:off x="457200" y="273050"/>
            <a:ext cx="8229600" cy="1143000"/>
          </a:xfrm>
          <a:prstGeom prst="rect">
            <a:avLst/>
          </a:prstGeom>
        </p:spPr>
        <p:txBody>
          <a:bodyPr lIns="45714" tIns="45714" rIns="45714" bIns="45714"/>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6485" name="Body Level One…"/>
          <p:cNvSpPr txBox="1">
            <a:spLocks noGrp="1"/>
          </p:cNvSpPr>
          <p:nvPr>
            <p:ph type="body" sz="quarter" idx="1"/>
          </p:nvPr>
        </p:nvSpPr>
        <p:spPr>
          <a:xfrm>
            <a:off x="457200" y="1535128"/>
            <a:ext cx="4040188" cy="750888"/>
          </a:xfrm>
          <a:prstGeom prst="rect">
            <a:avLst/>
          </a:prstGeom>
        </p:spPr>
        <p:txBody>
          <a:bodyPr lIns="45714" tIns="45714" rIns="45714" bIns="45714" anchor="ctr"/>
          <a:lstStyle>
            <a:lvl1pPr marL="0" indent="0" defTabSz="914400">
              <a:spcBef>
                <a:spcPts val="500"/>
              </a:spcBef>
              <a:buSzTx/>
              <a:buFontTx/>
              <a:buNone/>
              <a:defRPr sz="2400" cap="all">
                <a:solidFill>
                  <a:srgbClr val="FFFFFF"/>
                </a:solidFill>
                <a:latin typeface="Book Antiqua"/>
                <a:ea typeface="Book Antiqua"/>
                <a:cs typeface="Book Antiqua"/>
                <a:sym typeface="Book Antiqua"/>
              </a:defRPr>
            </a:lvl1pPr>
            <a:lvl2pPr marL="0" indent="0" defTabSz="914400">
              <a:spcBef>
                <a:spcPts val="500"/>
              </a:spcBef>
              <a:buSzTx/>
              <a:buFontTx/>
              <a:buNone/>
              <a:defRPr sz="2400" cap="all">
                <a:solidFill>
                  <a:srgbClr val="FFFFFF"/>
                </a:solidFill>
                <a:latin typeface="Book Antiqua"/>
                <a:ea typeface="Book Antiqua"/>
                <a:cs typeface="Book Antiqua"/>
                <a:sym typeface="Book Antiqua"/>
              </a:defRPr>
            </a:lvl2pPr>
            <a:lvl3pPr marL="0" indent="0" defTabSz="914400">
              <a:spcBef>
                <a:spcPts val="500"/>
              </a:spcBef>
              <a:buSzTx/>
              <a:buFontTx/>
              <a:buNone/>
              <a:defRPr sz="2400" cap="all">
                <a:solidFill>
                  <a:srgbClr val="FFFFFF"/>
                </a:solidFill>
                <a:latin typeface="Book Antiqua"/>
                <a:ea typeface="Book Antiqua"/>
                <a:cs typeface="Book Antiqua"/>
                <a:sym typeface="Book Antiqua"/>
              </a:defRPr>
            </a:lvl3pPr>
            <a:lvl4pPr marL="0" indent="0" defTabSz="914400">
              <a:spcBef>
                <a:spcPts val="500"/>
              </a:spcBef>
              <a:buSzTx/>
              <a:buFontTx/>
              <a:buNone/>
              <a:defRPr sz="2400" cap="all">
                <a:solidFill>
                  <a:srgbClr val="FFFFFF"/>
                </a:solidFill>
                <a:latin typeface="Book Antiqua"/>
                <a:ea typeface="Book Antiqua"/>
                <a:cs typeface="Book Antiqua"/>
                <a:sym typeface="Book Antiqua"/>
              </a:defRPr>
            </a:lvl4pPr>
            <a:lvl5pPr marL="0" indent="0" defTabSz="914400">
              <a:spcBef>
                <a:spcPts val="500"/>
              </a:spcBef>
              <a:buSzTx/>
              <a:buFontTx/>
              <a:buNone/>
              <a:defRPr sz="2400" cap="all">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6486" name="Text Placeholder 3"/>
          <p:cNvSpPr>
            <a:spLocks noGrp="1"/>
          </p:cNvSpPr>
          <p:nvPr>
            <p:ph type="body" sz="quarter" idx="21"/>
          </p:nvPr>
        </p:nvSpPr>
        <p:spPr>
          <a:xfrm>
            <a:off x="4645041" y="1535127"/>
            <a:ext cx="4041778" cy="750890"/>
          </a:xfrm>
          <a:prstGeom prst="rect">
            <a:avLst/>
          </a:prstGeom>
        </p:spPr>
        <p:txBody>
          <a:bodyPr lIns="45714" tIns="45714" rIns="45714" bIns="45714" anchor="ctr"/>
          <a:lstStyle/>
          <a:p>
            <a:endParaRPr/>
          </a:p>
        </p:txBody>
      </p:sp>
      <p:sp>
        <p:nvSpPr>
          <p:cNvPr id="6487"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01.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494" name="Title Text"/>
          <p:cNvSpPr txBox="1">
            <a:spLocks noGrp="1"/>
          </p:cNvSpPr>
          <p:nvPr>
            <p:ph type="title"/>
          </p:nvPr>
        </p:nvSpPr>
        <p:spPr>
          <a:xfrm>
            <a:off x="457200" y="274638"/>
            <a:ext cx="8229600" cy="1143001"/>
          </a:xfrm>
          <a:prstGeom prst="rect">
            <a:avLst/>
          </a:prstGeom>
        </p:spPr>
        <p:txBody>
          <a:bodyPr lIns="45714" tIns="45714" rIns="45714" bIns="45714"/>
          <a:lstStyle>
            <a:lvl1pPr defTabSz="914400">
              <a:defRPr sz="41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6495"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0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02"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03.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6509" name="Title Text"/>
          <p:cNvSpPr txBox="1">
            <a:spLocks noGrp="1"/>
          </p:cNvSpPr>
          <p:nvPr>
            <p:ph type="title"/>
          </p:nvPr>
        </p:nvSpPr>
        <p:spPr>
          <a:xfrm>
            <a:off x="457212" y="273053"/>
            <a:ext cx="3008315" cy="1162051"/>
          </a:xfrm>
          <a:prstGeom prst="rect">
            <a:avLst/>
          </a:prstGeom>
        </p:spPr>
        <p:txBody>
          <a:bodyPr lIns="45714" tIns="45714" rIns="45714" bIns="45714" anchor="b"/>
          <a:lstStyle>
            <a:lvl1pPr algn="l" defTabSz="914400">
              <a:defRPr sz="2200">
                <a:solidFill>
                  <a:srgbClr val="F4DB8A"/>
                </a:soli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6510" name="Body Level One…"/>
          <p:cNvSpPr txBox="1">
            <a:spLocks noGrp="1"/>
          </p:cNvSpPr>
          <p:nvPr>
            <p:ph type="body" sz="half" idx="1"/>
          </p:nvPr>
        </p:nvSpPr>
        <p:spPr>
          <a:xfrm>
            <a:off x="457212" y="1524006"/>
            <a:ext cx="3008315" cy="4602163"/>
          </a:xfrm>
          <a:prstGeom prst="rect">
            <a:avLst/>
          </a:prstGeom>
        </p:spPr>
        <p:txBody>
          <a:bodyPr lIns="45714" tIns="45714" rIns="45714" bIns="45714"/>
          <a:lstStyle>
            <a:lvl1pPr marL="0" indent="0" defTabSz="914400">
              <a:spcBef>
                <a:spcPts val="300"/>
              </a:spcBef>
              <a:buSzTx/>
              <a:buFontTx/>
              <a:buNone/>
              <a:defRPr sz="1400">
                <a:solidFill>
                  <a:srgbClr val="FFFFFF"/>
                </a:solidFill>
                <a:latin typeface="Book Antiqua"/>
                <a:ea typeface="Book Antiqua"/>
                <a:cs typeface="Book Antiqua"/>
                <a:sym typeface="Book Antiqua"/>
              </a:defRPr>
            </a:lvl1pPr>
            <a:lvl2pPr marL="0" indent="0" defTabSz="914400">
              <a:spcBef>
                <a:spcPts val="300"/>
              </a:spcBef>
              <a:buSzTx/>
              <a:buFontTx/>
              <a:buNone/>
              <a:defRPr sz="1400">
                <a:solidFill>
                  <a:srgbClr val="FFFFFF"/>
                </a:solidFill>
                <a:latin typeface="Book Antiqua"/>
                <a:ea typeface="Book Antiqua"/>
                <a:cs typeface="Book Antiqua"/>
                <a:sym typeface="Book Antiqua"/>
              </a:defRPr>
            </a:lvl2pPr>
            <a:lvl3pPr marL="0" indent="0" defTabSz="914400">
              <a:spcBef>
                <a:spcPts val="300"/>
              </a:spcBef>
              <a:buSzTx/>
              <a:buFontTx/>
              <a:buNone/>
              <a:defRPr sz="1400">
                <a:solidFill>
                  <a:srgbClr val="FFFFFF"/>
                </a:solidFill>
                <a:latin typeface="Book Antiqua"/>
                <a:ea typeface="Book Antiqua"/>
                <a:cs typeface="Book Antiqua"/>
                <a:sym typeface="Book Antiqua"/>
              </a:defRPr>
            </a:lvl3pPr>
            <a:lvl4pPr marL="0" indent="0" defTabSz="914400">
              <a:spcBef>
                <a:spcPts val="300"/>
              </a:spcBef>
              <a:buSzTx/>
              <a:buFontTx/>
              <a:buNone/>
              <a:defRPr sz="1400">
                <a:solidFill>
                  <a:srgbClr val="FFFFFF"/>
                </a:solidFill>
                <a:latin typeface="Book Antiqua"/>
                <a:ea typeface="Book Antiqua"/>
                <a:cs typeface="Book Antiqua"/>
                <a:sym typeface="Book Antiqua"/>
              </a:defRPr>
            </a:lvl4pPr>
            <a:lvl5pPr marL="0" indent="0" defTabSz="914400">
              <a:spcBef>
                <a:spcPts val="300"/>
              </a:spcBef>
              <a:buSzTx/>
              <a:buFontTx/>
              <a:buNone/>
              <a:defRPr sz="14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6511"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04.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6518" name="Title Text"/>
          <p:cNvSpPr txBox="1">
            <a:spLocks noGrp="1"/>
          </p:cNvSpPr>
          <p:nvPr>
            <p:ph type="title"/>
          </p:nvPr>
        </p:nvSpPr>
        <p:spPr>
          <a:xfrm>
            <a:off x="1828800" y="609600"/>
            <a:ext cx="5486400" cy="522288"/>
          </a:xfrm>
          <a:prstGeom prst="rect">
            <a:avLst/>
          </a:prstGeom>
        </p:spPr>
        <p:txBody>
          <a:bodyPr lIns="0" tIns="0" rIns="0" bIns="0" anchor="b"/>
          <a:lstStyle>
            <a:lvl1pPr defTabSz="914400">
              <a:defRPr sz="2000" b="1">
                <a:gradFill flip="none" rotWithShape="1">
                  <a:gsLst>
                    <a:gs pos="0">
                      <a:srgbClr val="EAD695"/>
                    </a:gs>
                    <a:gs pos="73000">
                      <a:srgbClr val="EAD695"/>
                    </a:gs>
                    <a:gs pos="100000">
                      <a:srgbClr val="E7D080"/>
                    </a:gs>
                  </a:gsLst>
                  <a:lin ang="4800000" scaled="0"/>
                </a:gradFill>
                <a:effectLst>
                  <a:outerShdw blurRad="114300" dist="101600" dir="2700000" rotWithShape="0">
                    <a:srgbClr val="000000">
                      <a:alpha val="40000"/>
                    </a:srgbClr>
                  </a:outerShdw>
                </a:effectLst>
                <a:latin typeface="Lucida Sans"/>
                <a:ea typeface="Lucida Sans"/>
                <a:cs typeface="Lucida Sans"/>
                <a:sym typeface="Lucida Sans"/>
              </a:defRPr>
            </a:lvl1pPr>
          </a:lstStyle>
          <a:p>
            <a:r>
              <a:t>Title Text</a:t>
            </a:r>
          </a:p>
        </p:txBody>
      </p:sp>
      <p:sp>
        <p:nvSpPr>
          <p:cNvPr id="6519" name="Picture Placeholder 2"/>
          <p:cNvSpPr>
            <a:spLocks noGrp="1"/>
          </p:cNvSpPr>
          <p:nvPr>
            <p:ph type="pic" sz="half" idx="21"/>
          </p:nvPr>
        </p:nvSpPr>
        <p:spPr>
          <a:xfrm>
            <a:off x="1828800" y="1831979"/>
            <a:ext cx="5486400" cy="3962402"/>
          </a:xfrm>
          <a:prstGeom prst="rect">
            <a:avLst/>
          </a:prstGeom>
          <a:ln w="44450" cap="sq">
            <a:solidFill>
              <a:srgbClr val="FFFFFF"/>
            </a:solidFill>
            <a:miter lim="800000"/>
          </a:ln>
          <a:effectLst>
            <a:outerShdw blurRad="190500" dist="228600" dir="2700000" rotWithShape="0">
              <a:srgbClr val="000000">
                <a:alpha val="25000"/>
              </a:srgbClr>
            </a:outerShdw>
          </a:effectLst>
        </p:spPr>
        <p:txBody>
          <a:bodyPr lIns="91439" tIns="45719" rIns="91439" bIns="45719">
            <a:noAutofit/>
          </a:bodyPr>
          <a:lstStyle/>
          <a:p>
            <a:endParaRPr/>
          </a:p>
        </p:txBody>
      </p:sp>
      <p:sp>
        <p:nvSpPr>
          <p:cNvPr id="6520" name="Body Level One…"/>
          <p:cNvSpPr txBox="1">
            <a:spLocks noGrp="1"/>
          </p:cNvSpPr>
          <p:nvPr>
            <p:ph type="body" sz="quarter" idx="1"/>
          </p:nvPr>
        </p:nvSpPr>
        <p:spPr>
          <a:xfrm>
            <a:off x="1828800" y="1166787"/>
            <a:ext cx="5486400" cy="530352"/>
          </a:xfrm>
          <a:prstGeom prst="rect">
            <a:avLst/>
          </a:prstGeom>
        </p:spPr>
        <p:txBody>
          <a:bodyPr lIns="45714" tIns="45714" rIns="45714" bIns="45714"/>
          <a:lstStyle>
            <a:lvl1pPr marL="0" indent="0" algn="ctr" defTabSz="914400">
              <a:spcBef>
                <a:spcPts val="300"/>
              </a:spcBef>
              <a:buSzTx/>
              <a:buFontTx/>
              <a:buNone/>
              <a:defRPr sz="1400">
                <a:solidFill>
                  <a:srgbClr val="FFFFFF"/>
                </a:solidFill>
                <a:latin typeface="Book Antiqua"/>
                <a:ea typeface="Book Antiqua"/>
                <a:cs typeface="Book Antiqua"/>
                <a:sym typeface="Book Antiqua"/>
              </a:defRPr>
            </a:lvl1pPr>
            <a:lvl2pPr marL="915772" indent="-330653" algn="ctr" defTabSz="914400">
              <a:spcBef>
                <a:spcPts val="300"/>
              </a:spcBef>
              <a:buSzPct val="80000"/>
              <a:buFontTx/>
              <a:buChar char="◼"/>
              <a:defRPr sz="1400">
                <a:solidFill>
                  <a:srgbClr val="FFFFFF"/>
                </a:solidFill>
                <a:latin typeface="Book Antiqua"/>
                <a:ea typeface="Book Antiqua"/>
                <a:cs typeface="Book Antiqua"/>
                <a:sym typeface="Book Antiqua"/>
              </a:defRPr>
            </a:lvl2pPr>
            <a:lvl3pPr marL="1225100" indent="-319988" algn="ctr" defTabSz="914400">
              <a:spcBef>
                <a:spcPts val="300"/>
              </a:spcBef>
              <a:buSzPct val="95000"/>
              <a:buFontTx/>
              <a:buChar char="▫"/>
              <a:defRPr sz="1400">
                <a:solidFill>
                  <a:srgbClr val="FFFFFF"/>
                </a:solidFill>
                <a:latin typeface="Book Antiqua"/>
                <a:ea typeface="Book Antiqua"/>
                <a:cs typeface="Book Antiqua"/>
                <a:sym typeface="Book Antiqua"/>
              </a:defRPr>
            </a:lvl3pPr>
            <a:lvl4pPr marL="1454680" indent="-284433" algn="ctr" defTabSz="914400">
              <a:spcBef>
                <a:spcPts val="300"/>
              </a:spcBef>
              <a:buFontTx/>
              <a:buChar char="­"/>
              <a:defRPr sz="1400">
                <a:solidFill>
                  <a:srgbClr val="FFFFFF"/>
                </a:solidFill>
                <a:latin typeface="Book Antiqua"/>
                <a:ea typeface="Book Antiqua"/>
                <a:cs typeface="Book Antiqua"/>
                <a:sym typeface="Book Antiqua"/>
              </a:defRPr>
            </a:lvl4pPr>
            <a:lvl5pPr marL="1646671" indent="-284433" algn="ctr" defTabSz="914400">
              <a:spcBef>
                <a:spcPts val="300"/>
              </a:spcBef>
              <a:buFontTx/>
              <a:buChar char="◾"/>
              <a:defRPr sz="1400">
                <a:solidFill>
                  <a:srgbClr val="FFFFFF"/>
                </a:solidFill>
                <a:latin typeface="Book Antiqua"/>
                <a:ea typeface="Book Antiqua"/>
                <a:cs typeface="Book Antiqua"/>
                <a:sym typeface="Book Antiqua"/>
              </a:defRPr>
            </a:lvl5pPr>
          </a:lstStyle>
          <a:p>
            <a:r>
              <a:t>Body Level One</a:t>
            </a:r>
          </a:p>
          <a:p>
            <a:pPr lvl="1"/>
            <a:r>
              <a:t>Body Level Two</a:t>
            </a:r>
          </a:p>
          <a:p>
            <a:pPr lvl="2"/>
            <a:r>
              <a:t>Body Level Three</a:t>
            </a:r>
          </a:p>
          <a:p>
            <a:pPr lvl="3"/>
            <a:r>
              <a:t>Body Level Four</a:t>
            </a:r>
          </a:p>
          <a:p>
            <a:pPr lvl="4"/>
            <a:r>
              <a:t>Body Level Five</a:t>
            </a:r>
          </a:p>
        </p:txBody>
      </p:sp>
      <p:sp>
        <p:nvSpPr>
          <p:cNvPr id="6521"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BABABA"/>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05.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6528" name="Slide Number"/>
          <p:cNvSpPr txBox="1">
            <a:spLocks noGrp="1"/>
          </p:cNvSpPr>
          <p:nvPr>
            <p:ph type="sldNum" sz="quarter" idx="2"/>
          </p:nvPr>
        </p:nvSpPr>
        <p:spPr>
          <a:xfrm>
            <a:off x="8504585" y="6609003"/>
            <a:ext cx="182216" cy="172815"/>
          </a:xfrm>
          <a:prstGeom prst="rect">
            <a:avLst/>
          </a:prstGeom>
        </p:spPr>
        <p:txBody>
          <a:bodyPr lIns="0" tIns="0" rIns="0" bIns="0" anchor="b"/>
          <a:lstStyle>
            <a:lvl1pPr>
              <a:spcBef>
                <a:spcPts val="1400"/>
              </a:spcBef>
              <a:defRPr>
                <a:solidFill>
                  <a:srgbClr val="FFFFFF"/>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06.xml><?xml version="1.0" encoding="utf-8"?>
<p:sldLayout xmlns:a="http://schemas.openxmlformats.org/drawingml/2006/main" xmlns:r="http://schemas.openxmlformats.org/officeDocument/2006/relationships" xmlns:p="http://schemas.openxmlformats.org/presentationml/2006/main" type="tx">
  <p:cSld name="Blank 0">
    <p:spTree>
      <p:nvGrpSpPr>
        <p:cNvPr id="1" name=""/>
        <p:cNvGrpSpPr/>
        <p:nvPr/>
      </p:nvGrpSpPr>
      <p:grpSpPr>
        <a:xfrm>
          <a:off x="0" y="0"/>
          <a:ext cx="0" cy="0"/>
          <a:chOff x="0" y="0"/>
          <a:chExt cx="0" cy="0"/>
        </a:xfrm>
      </p:grpSpPr>
      <p:sp>
        <p:nvSpPr>
          <p:cNvPr id="6535" name="Slide Number"/>
          <p:cNvSpPr txBox="1">
            <a:spLocks noGrp="1"/>
          </p:cNvSpPr>
          <p:nvPr>
            <p:ph type="sldNum" sz="quarter" idx="2"/>
          </p:nvPr>
        </p:nvSpPr>
        <p:spPr>
          <a:xfrm>
            <a:off x="8430433" y="6404380"/>
            <a:ext cx="256375" cy="269075"/>
          </a:xfrm>
          <a:prstGeom prst="rect">
            <a:avLst/>
          </a:prstGeom>
        </p:spPr>
        <p:txBody>
          <a:bodyPr lIns="45637" tIns="45637" rIns="45637" bIns="45637"/>
          <a:lstStyle>
            <a:lvl1pPr defTabSz="912806">
              <a:spcBef>
                <a:spcPts val="1400"/>
              </a:spcBef>
              <a:defRPr>
                <a:latin typeface="Book Antiqua"/>
                <a:ea typeface="Book Antiqua"/>
                <a:cs typeface="Book Antiqua"/>
                <a:sym typeface="Book Antiqua"/>
              </a:defRPr>
            </a:lvl1pPr>
          </a:lstStyle>
          <a:p>
            <a:fld id="{86CB4B4D-7CA3-9044-876B-883B54F8677D}" type="slidenum">
              <a:t>‹#›</a:t>
            </a:fld>
            <a:endParaRPr/>
          </a:p>
        </p:txBody>
      </p:sp>
    </p:spTree>
  </p:cSld>
  <p:clrMapOvr>
    <a:masterClrMapping/>
  </p:clrMapOvr>
  <p:transition spd="med"/>
</p:sldLayout>
</file>

<file path=ppt/slideLayouts/slideLayout707.xml><?xml version="1.0" encoding="utf-8"?>
<p:sldLayout xmlns:a="http://schemas.openxmlformats.org/drawingml/2006/main" xmlns:r="http://schemas.openxmlformats.org/officeDocument/2006/relationships" xmlns:p="http://schemas.openxmlformats.org/presentationml/2006/main" type="tx">
  <p:cSld name="1_Vertical Title and Text">
    <p:spTree>
      <p:nvGrpSpPr>
        <p:cNvPr id="1" name=""/>
        <p:cNvGrpSpPr/>
        <p:nvPr/>
      </p:nvGrpSpPr>
      <p:grpSpPr>
        <a:xfrm>
          <a:off x="0" y="0"/>
          <a:ext cx="0" cy="0"/>
          <a:chOff x="0" y="0"/>
          <a:chExt cx="0" cy="0"/>
        </a:xfrm>
      </p:grpSpPr>
      <p:sp>
        <p:nvSpPr>
          <p:cNvPr id="6542"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08.xml><?xml version="1.0" encoding="utf-8"?>
<p:sldLayout xmlns:a="http://schemas.openxmlformats.org/drawingml/2006/main" xmlns:r="http://schemas.openxmlformats.org/officeDocument/2006/relationships" xmlns:p="http://schemas.openxmlformats.org/presentationml/2006/main" type="tx">
  <p:cSld name="2_Vertical Title and Text">
    <p:spTree>
      <p:nvGrpSpPr>
        <p:cNvPr id="1" name=""/>
        <p:cNvGrpSpPr/>
        <p:nvPr/>
      </p:nvGrpSpPr>
      <p:grpSpPr>
        <a:xfrm>
          <a:off x="0" y="0"/>
          <a:ext cx="0" cy="0"/>
          <a:chOff x="0" y="0"/>
          <a:chExt cx="0" cy="0"/>
        </a:xfrm>
      </p:grpSpPr>
      <p:sp>
        <p:nvSpPr>
          <p:cNvPr id="6549" name="Slide Number"/>
          <p:cNvSpPr txBox="1">
            <a:spLocks noGrp="1"/>
          </p:cNvSpPr>
          <p:nvPr>
            <p:ph type="sldNum" sz="quarter" idx="2"/>
          </p:nvPr>
        </p:nvSpPr>
        <p:spPr>
          <a:xfrm>
            <a:off x="6294628" y="6232224"/>
            <a:ext cx="258573" cy="248253"/>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09.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6556" name="Shape 38"/>
          <p:cNvSpPr>
            <a:spLocks noGrp="1"/>
          </p:cNvSpPr>
          <p:nvPr>
            <p:ph type="pic" sz="half" idx="21"/>
          </p:nvPr>
        </p:nvSpPr>
        <p:spPr>
          <a:xfrm>
            <a:off x="4723850" y="446483"/>
            <a:ext cx="3750474" cy="5786440"/>
          </a:xfrm>
          <a:prstGeom prst="rect">
            <a:avLst/>
          </a:prstGeom>
        </p:spPr>
        <p:txBody>
          <a:bodyPr lIns="91439" tIns="45719" rIns="91439" bIns="45719">
            <a:noAutofit/>
          </a:bodyPr>
          <a:lstStyle/>
          <a:p>
            <a:endParaRPr/>
          </a:p>
        </p:txBody>
      </p:sp>
      <p:sp>
        <p:nvSpPr>
          <p:cNvPr id="6557" name="Title Text"/>
          <p:cNvSpPr txBox="1">
            <a:spLocks noGrp="1"/>
          </p:cNvSpPr>
          <p:nvPr>
            <p:ph type="title"/>
          </p:nvPr>
        </p:nvSpPr>
        <p:spPr>
          <a:xfrm>
            <a:off x="669775" y="446488"/>
            <a:ext cx="3750472" cy="2803925"/>
          </a:xfrm>
          <a:prstGeom prst="rect">
            <a:avLst/>
          </a:prstGeom>
        </p:spPr>
        <p:txBody>
          <a:bodyPr lIns="35505" tIns="35505" rIns="35505" bIns="35505" anchor="b"/>
          <a:lstStyle>
            <a:lvl1pPr defTabSz="408497">
              <a:defRPr sz="4200">
                <a:latin typeface="Helvetica Light"/>
                <a:ea typeface="Helvetica Light"/>
                <a:cs typeface="Helvetica Light"/>
                <a:sym typeface="Helvetica Light"/>
              </a:defRPr>
            </a:lvl1pPr>
          </a:lstStyle>
          <a:p>
            <a:r>
              <a:t>Title Text</a:t>
            </a:r>
          </a:p>
        </p:txBody>
      </p:sp>
      <p:sp>
        <p:nvSpPr>
          <p:cNvPr id="6558" name="Body Level One…"/>
          <p:cNvSpPr txBox="1">
            <a:spLocks noGrp="1"/>
          </p:cNvSpPr>
          <p:nvPr>
            <p:ph type="body" sz="quarter" idx="1"/>
          </p:nvPr>
        </p:nvSpPr>
        <p:spPr>
          <a:xfrm>
            <a:off x="669775" y="3348632"/>
            <a:ext cx="3750472" cy="2884292"/>
          </a:xfrm>
          <a:prstGeom prst="rect">
            <a:avLst/>
          </a:prstGeom>
        </p:spPr>
        <p:txBody>
          <a:bodyPr lIns="35505" tIns="35505" rIns="35505" bIns="35505"/>
          <a:lstStyle>
            <a:lvl1pPr marL="0" indent="0" algn="ctr" defTabSz="408497">
              <a:spcBef>
                <a:spcPts val="0"/>
              </a:spcBef>
              <a:buSzTx/>
              <a:buFontTx/>
              <a:buNone/>
              <a:defRPr sz="2200">
                <a:latin typeface="Helvetica Light"/>
                <a:ea typeface="Helvetica Light"/>
                <a:cs typeface="Helvetica Light"/>
                <a:sym typeface="Helvetica Light"/>
              </a:defRPr>
            </a:lvl1pPr>
            <a:lvl2pPr marL="0" indent="0" algn="ctr" defTabSz="408497">
              <a:spcBef>
                <a:spcPts val="0"/>
              </a:spcBef>
              <a:buSzTx/>
              <a:buFontTx/>
              <a:buNone/>
              <a:defRPr sz="2200">
                <a:latin typeface="Helvetica Light"/>
                <a:ea typeface="Helvetica Light"/>
                <a:cs typeface="Helvetica Light"/>
                <a:sym typeface="Helvetica Light"/>
              </a:defRPr>
            </a:lvl2pPr>
            <a:lvl3pPr marL="0" indent="0" algn="ctr" defTabSz="408497">
              <a:spcBef>
                <a:spcPts val="0"/>
              </a:spcBef>
              <a:buSzTx/>
              <a:buFontTx/>
              <a:buNone/>
              <a:defRPr sz="2200">
                <a:latin typeface="Helvetica Light"/>
                <a:ea typeface="Helvetica Light"/>
                <a:cs typeface="Helvetica Light"/>
                <a:sym typeface="Helvetica Light"/>
              </a:defRPr>
            </a:lvl3pPr>
            <a:lvl4pPr marL="0" indent="0" algn="ctr" defTabSz="408497">
              <a:spcBef>
                <a:spcPts val="0"/>
              </a:spcBef>
              <a:buSzTx/>
              <a:buFontTx/>
              <a:buNone/>
              <a:defRPr sz="2200">
                <a:latin typeface="Helvetica Light"/>
                <a:ea typeface="Helvetica Light"/>
                <a:cs typeface="Helvetica Light"/>
                <a:sym typeface="Helvetica Light"/>
              </a:defRPr>
            </a:lvl4pPr>
            <a:lvl5pPr marL="0" indent="0" algn="ctr" defTabSz="408497">
              <a:spcBef>
                <a:spcPts val="0"/>
              </a:spcBef>
              <a:buSzTx/>
              <a:buFontTx/>
              <a:buNone/>
              <a:defRPr sz="22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559" name="Slide Number"/>
          <p:cNvSpPr txBox="1">
            <a:spLocks noGrp="1"/>
          </p:cNvSpPr>
          <p:nvPr>
            <p:ph type="sldNum" sz="quarter" idx="2"/>
          </p:nvPr>
        </p:nvSpPr>
        <p:spPr>
          <a:xfrm>
            <a:off x="4410095" y="6505278"/>
            <a:ext cx="253226" cy="243825"/>
          </a:xfrm>
          <a:prstGeom prst="rect">
            <a:avLst/>
          </a:prstGeom>
        </p:spPr>
        <p:txBody>
          <a:bodyPr lIns="35505" tIns="35505" rIns="35505" bIns="35505"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10.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566" name="Title Text"/>
          <p:cNvSpPr txBox="1">
            <a:spLocks noGrp="1"/>
          </p:cNvSpPr>
          <p:nvPr>
            <p:ph type="title"/>
          </p:nvPr>
        </p:nvSpPr>
        <p:spPr>
          <a:xfrm>
            <a:off x="669725" y="312551"/>
            <a:ext cx="7804551" cy="1518049"/>
          </a:xfrm>
          <a:prstGeom prst="rect">
            <a:avLst/>
          </a:prstGeom>
        </p:spPr>
        <p:txBody>
          <a:bodyPr lIns="35505" tIns="35505" rIns="35505" bIns="35505"/>
          <a:lstStyle>
            <a:lvl1pPr defTabSz="408497">
              <a:defRPr sz="5600">
                <a:latin typeface="Helvetica Light"/>
                <a:ea typeface="Helvetica Light"/>
                <a:cs typeface="Helvetica Light"/>
                <a:sym typeface="Helvetica Light"/>
              </a:defRPr>
            </a:lvl1pPr>
          </a:lstStyle>
          <a:p>
            <a:r>
              <a:t>Title Text</a:t>
            </a:r>
          </a:p>
        </p:txBody>
      </p:sp>
      <p:sp>
        <p:nvSpPr>
          <p:cNvPr id="6567" name="Slide Number"/>
          <p:cNvSpPr txBox="1">
            <a:spLocks noGrp="1"/>
          </p:cNvSpPr>
          <p:nvPr>
            <p:ph type="sldNum" sz="quarter" idx="2"/>
          </p:nvPr>
        </p:nvSpPr>
        <p:spPr>
          <a:xfrm>
            <a:off x="4410095" y="6505278"/>
            <a:ext cx="253226" cy="243825"/>
          </a:xfrm>
          <a:prstGeom prst="rect">
            <a:avLst/>
          </a:prstGeom>
        </p:spPr>
        <p:txBody>
          <a:bodyPr lIns="35505" tIns="35505" rIns="35505" bIns="35505"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1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574" name="Title Text"/>
          <p:cNvSpPr txBox="1">
            <a:spLocks noGrp="1"/>
          </p:cNvSpPr>
          <p:nvPr>
            <p:ph type="title"/>
          </p:nvPr>
        </p:nvSpPr>
        <p:spPr>
          <a:xfrm>
            <a:off x="669725" y="312551"/>
            <a:ext cx="7804551" cy="1518049"/>
          </a:xfrm>
          <a:prstGeom prst="rect">
            <a:avLst/>
          </a:prstGeom>
        </p:spPr>
        <p:txBody>
          <a:bodyPr lIns="35505" tIns="35505" rIns="35505" bIns="35505"/>
          <a:lstStyle>
            <a:lvl1pPr defTabSz="408497">
              <a:defRPr sz="5600">
                <a:latin typeface="Helvetica Light"/>
                <a:ea typeface="Helvetica Light"/>
                <a:cs typeface="Helvetica Light"/>
                <a:sym typeface="Helvetica Light"/>
              </a:defRPr>
            </a:lvl1pPr>
          </a:lstStyle>
          <a:p>
            <a:r>
              <a:t>Title Text</a:t>
            </a:r>
          </a:p>
        </p:txBody>
      </p:sp>
      <p:sp>
        <p:nvSpPr>
          <p:cNvPr id="6575" name="Body Level One…"/>
          <p:cNvSpPr txBox="1">
            <a:spLocks noGrp="1"/>
          </p:cNvSpPr>
          <p:nvPr>
            <p:ph type="body" idx="1"/>
          </p:nvPr>
        </p:nvSpPr>
        <p:spPr>
          <a:xfrm>
            <a:off x="669725" y="1830594"/>
            <a:ext cx="7804551" cy="4420197"/>
          </a:xfrm>
          <a:prstGeom prst="rect">
            <a:avLst/>
          </a:prstGeom>
        </p:spPr>
        <p:txBody>
          <a:bodyPr lIns="35505" tIns="35505" rIns="35505" bIns="35505" anchor="ctr"/>
          <a:lstStyle>
            <a:lvl1pPr marL="294712" indent="-294712" defTabSz="408497">
              <a:spcBef>
                <a:spcPts val="2900"/>
              </a:spcBef>
              <a:buSzPct val="75000"/>
              <a:buFontTx/>
              <a:defRPr sz="2400">
                <a:latin typeface="Helvetica Light"/>
                <a:ea typeface="Helvetica Light"/>
                <a:cs typeface="Helvetica Light"/>
                <a:sym typeface="Helvetica Light"/>
              </a:defRPr>
            </a:lvl1pPr>
            <a:lvl2pPr marL="736735" indent="-294712" defTabSz="408497">
              <a:spcBef>
                <a:spcPts val="2900"/>
              </a:spcBef>
              <a:buSzPct val="75000"/>
              <a:buFontTx/>
              <a:buChar char="•"/>
              <a:defRPr sz="2400">
                <a:latin typeface="Helvetica Light"/>
                <a:ea typeface="Helvetica Light"/>
                <a:cs typeface="Helvetica Light"/>
                <a:sym typeface="Helvetica Light"/>
              </a:defRPr>
            </a:lvl2pPr>
            <a:lvl3pPr marL="1178791" indent="-294713" defTabSz="408497">
              <a:spcBef>
                <a:spcPts val="2900"/>
              </a:spcBef>
              <a:buSzPct val="75000"/>
              <a:buFontTx/>
              <a:defRPr sz="2400">
                <a:latin typeface="Helvetica Light"/>
                <a:ea typeface="Helvetica Light"/>
                <a:cs typeface="Helvetica Light"/>
                <a:sym typeface="Helvetica Light"/>
              </a:defRPr>
            </a:lvl3pPr>
            <a:lvl4pPr marL="1620862" indent="-294713" defTabSz="408497">
              <a:spcBef>
                <a:spcPts val="2900"/>
              </a:spcBef>
              <a:buSzPct val="75000"/>
              <a:buFontTx/>
              <a:buChar char="•"/>
              <a:defRPr sz="2400">
                <a:latin typeface="Helvetica Light"/>
                <a:ea typeface="Helvetica Light"/>
                <a:cs typeface="Helvetica Light"/>
                <a:sym typeface="Helvetica Light"/>
              </a:defRPr>
            </a:lvl4pPr>
            <a:lvl5pPr marL="2062895" indent="-294713" defTabSz="408497">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576" name="Slide Number"/>
          <p:cNvSpPr txBox="1">
            <a:spLocks noGrp="1"/>
          </p:cNvSpPr>
          <p:nvPr>
            <p:ph type="sldNum" sz="quarter" idx="2"/>
          </p:nvPr>
        </p:nvSpPr>
        <p:spPr>
          <a:xfrm>
            <a:off x="4410095" y="6505278"/>
            <a:ext cx="253226" cy="243825"/>
          </a:xfrm>
          <a:prstGeom prst="rect">
            <a:avLst/>
          </a:prstGeom>
        </p:spPr>
        <p:txBody>
          <a:bodyPr lIns="35505" tIns="35505" rIns="35505" bIns="35505"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1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83" name="Shape 65"/>
          <p:cNvSpPr>
            <a:spLocks noGrp="1"/>
          </p:cNvSpPr>
          <p:nvPr>
            <p:ph type="pic" sz="half" idx="21"/>
          </p:nvPr>
        </p:nvSpPr>
        <p:spPr>
          <a:xfrm>
            <a:off x="4723850" y="1830594"/>
            <a:ext cx="3750474" cy="4420197"/>
          </a:xfrm>
          <a:prstGeom prst="rect">
            <a:avLst/>
          </a:prstGeom>
        </p:spPr>
        <p:txBody>
          <a:bodyPr lIns="91439" tIns="45719" rIns="91439" bIns="45719">
            <a:noAutofit/>
          </a:bodyPr>
          <a:lstStyle/>
          <a:p>
            <a:endParaRPr/>
          </a:p>
        </p:txBody>
      </p:sp>
      <p:sp>
        <p:nvSpPr>
          <p:cNvPr id="6584" name="Title Text"/>
          <p:cNvSpPr txBox="1">
            <a:spLocks noGrp="1"/>
          </p:cNvSpPr>
          <p:nvPr>
            <p:ph type="title"/>
          </p:nvPr>
        </p:nvSpPr>
        <p:spPr>
          <a:xfrm>
            <a:off x="669725" y="312551"/>
            <a:ext cx="7804551" cy="1518049"/>
          </a:xfrm>
          <a:prstGeom prst="rect">
            <a:avLst/>
          </a:prstGeom>
        </p:spPr>
        <p:txBody>
          <a:bodyPr lIns="35505" tIns="35505" rIns="35505" bIns="35505"/>
          <a:lstStyle>
            <a:lvl1pPr defTabSz="408497">
              <a:defRPr sz="5600">
                <a:latin typeface="Helvetica Light"/>
                <a:ea typeface="Helvetica Light"/>
                <a:cs typeface="Helvetica Light"/>
                <a:sym typeface="Helvetica Light"/>
              </a:defRPr>
            </a:lvl1pPr>
          </a:lstStyle>
          <a:p>
            <a:r>
              <a:t>Title Text</a:t>
            </a:r>
          </a:p>
        </p:txBody>
      </p:sp>
      <p:sp>
        <p:nvSpPr>
          <p:cNvPr id="6585" name="Body Level One…"/>
          <p:cNvSpPr txBox="1">
            <a:spLocks noGrp="1"/>
          </p:cNvSpPr>
          <p:nvPr>
            <p:ph type="body" sz="half" idx="1"/>
          </p:nvPr>
        </p:nvSpPr>
        <p:spPr>
          <a:xfrm>
            <a:off x="669775" y="1830594"/>
            <a:ext cx="3750472" cy="4420197"/>
          </a:xfrm>
          <a:prstGeom prst="rect">
            <a:avLst/>
          </a:prstGeom>
        </p:spPr>
        <p:txBody>
          <a:bodyPr lIns="35505" tIns="35505" rIns="35505" bIns="35505" anchor="ctr"/>
          <a:lstStyle>
            <a:lvl1pPr marL="219220" indent="-219220" defTabSz="408497">
              <a:spcBef>
                <a:spcPts val="2200"/>
              </a:spcBef>
              <a:buSzPct val="75000"/>
              <a:buFontTx/>
              <a:defRPr sz="1800">
                <a:latin typeface="Helvetica Light"/>
                <a:ea typeface="Helvetica Light"/>
                <a:cs typeface="Helvetica Light"/>
                <a:sym typeface="Helvetica Light"/>
              </a:defRPr>
            </a:lvl1pPr>
            <a:lvl2pPr marL="560217" indent="-219220" defTabSz="408497">
              <a:spcBef>
                <a:spcPts val="2200"/>
              </a:spcBef>
              <a:buSzPct val="75000"/>
              <a:buFontTx/>
              <a:buChar char="•"/>
              <a:defRPr sz="1800">
                <a:latin typeface="Helvetica Light"/>
                <a:ea typeface="Helvetica Light"/>
                <a:cs typeface="Helvetica Light"/>
                <a:sym typeface="Helvetica Light"/>
              </a:defRPr>
            </a:lvl2pPr>
            <a:lvl3pPr marL="901244" indent="-219221" defTabSz="408497">
              <a:spcBef>
                <a:spcPts val="2200"/>
              </a:spcBef>
              <a:buSzPct val="75000"/>
              <a:buFontTx/>
              <a:defRPr sz="1800">
                <a:latin typeface="Helvetica Light"/>
                <a:ea typeface="Helvetica Light"/>
                <a:cs typeface="Helvetica Light"/>
                <a:sym typeface="Helvetica Light"/>
              </a:defRPr>
            </a:lvl3pPr>
            <a:lvl4pPr marL="1242226" indent="-219221" defTabSz="408497">
              <a:spcBef>
                <a:spcPts val="2200"/>
              </a:spcBef>
              <a:buSzPct val="75000"/>
              <a:buFontTx/>
              <a:buChar char="•"/>
              <a:defRPr sz="1800">
                <a:latin typeface="Helvetica Light"/>
                <a:ea typeface="Helvetica Light"/>
                <a:cs typeface="Helvetica Light"/>
                <a:sym typeface="Helvetica Light"/>
              </a:defRPr>
            </a:lvl4pPr>
            <a:lvl5pPr marL="1583264" indent="-219221" defTabSz="408497">
              <a:spcBef>
                <a:spcPts val="2200"/>
              </a:spcBef>
              <a:buSzPct val="75000"/>
              <a:buFontTx/>
              <a:buChar char="•"/>
              <a:defRPr sz="18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586" name="Slide Number"/>
          <p:cNvSpPr txBox="1">
            <a:spLocks noGrp="1"/>
          </p:cNvSpPr>
          <p:nvPr>
            <p:ph type="sldNum" sz="quarter" idx="2"/>
          </p:nvPr>
        </p:nvSpPr>
        <p:spPr>
          <a:xfrm>
            <a:off x="4410095" y="6505278"/>
            <a:ext cx="253226" cy="243825"/>
          </a:xfrm>
          <a:prstGeom prst="rect">
            <a:avLst/>
          </a:prstGeom>
        </p:spPr>
        <p:txBody>
          <a:bodyPr lIns="35505" tIns="35505" rIns="35505" bIns="35505"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13.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593" name="Body Level One…"/>
          <p:cNvSpPr txBox="1">
            <a:spLocks noGrp="1"/>
          </p:cNvSpPr>
          <p:nvPr>
            <p:ph type="body" idx="1"/>
          </p:nvPr>
        </p:nvSpPr>
        <p:spPr>
          <a:xfrm>
            <a:off x="669725" y="892967"/>
            <a:ext cx="7804551" cy="5072066"/>
          </a:xfrm>
          <a:prstGeom prst="rect">
            <a:avLst/>
          </a:prstGeom>
        </p:spPr>
        <p:txBody>
          <a:bodyPr lIns="35505" tIns="35505" rIns="35505" bIns="35505" anchor="ctr"/>
          <a:lstStyle>
            <a:lvl1pPr marL="294712" indent="-294712" defTabSz="408497">
              <a:spcBef>
                <a:spcPts val="2900"/>
              </a:spcBef>
              <a:buSzPct val="75000"/>
              <a:buFontTx/>
              <a:defRPr sz="2400">
                <a:latin typeface="Helvetica Light"/>
                <a:ea typeface="Helvetica Light"/>
                <a:cs typeface="Helvetica Light"/>
                <a:sym typeface="Helvetica Light"/>
              </a:defRPr>
            </a:lvl1pPr>
            <a:lvl2pPr marL="736735" indent="-294712" defTabSz="408497">
              <a:spcBef>
                <a:spcPts val="2900"/>
              </a:spcBef>
              <a:buSzPct val="75000"/>
              <a:buFontTx/>
              <a:buChar char="•"/>
              <a:defRPr sz="2400">
                <a:latin typeface="Helvetica Light"/>
                <a:ea typeface="Helvetica Light"/>
                <a:cs typeface="Helvetica Light"/>
                <a:sym typeface="Helvetica Light"/>
              </a:defRPr>
            </a:lvl2pPr>
            <a:lvl3pPr marL="1178791" indent="-294713" defTabSz="408497">
              <a:spcBef>
                <a:spcPts val="2900"/>
              </a:spcBef>
              <a:buSzPct val="75000"/>
              <a:buFontTx/>
              <a:defRPr sz="2400">
                <a:latin typeface="Helvetica Light"/>
                <a:ea typeface="Helvetica Light"/>
                <a:cs typeface="Helvetica Light"/>
                <a:sym typeface="Helvetica Light"/>
              </a:defRPr>
            </a:lvl3pPr>
            <a:lvl4pPr marL="1620862" indent="-294713" defTabSz="408497">
              <a:spcBef>
                <a:spcPts val="2900"/>
              </a:spcBef>
              <a:buSzPct val="75000"/>
              <a:buFontTx/>
              <a:buChar char="•"/>
              <a:defRPr sz="2400">
                <a:latin typeface="Helvetica Light"/>
                <a:ea typeface="Helvetica Light"/>
                <a:cs typeface="Helvetica Light"/>
                <a:sym typeface="Helvetica Light"/>
              </a:defRPr>
            </a:lvl4pPr>
            <a:lvl5pPr marL="2062895" indent="-294713" defTabSz="408497">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594" name="Slide Number"/>
          <p:cNvSpPr txBox="1">
            <a:spLocks noGrp="1"/>
          </p:cNvSpPr>
          <p:nvPr>
            <p:ph type="sldNum" sz="quarter" idx="2"/>
          </p:nvPr>
        </p:nvSpPr>
        <p:spPr>
          <a:xfrm>
            <a:off x="4410095" y="6505278"/>
            <a:ext cx="253226" cy="243825"/>
          </a:xfrm>
          <a:prstGeom prst="rect">
            <a:avLst/>
          </a:prstGeom>
        </p:spPr>
        <p:txBody>
          <a:bodyPr lIns="35505" tIns="35505" rIns="35505" bIns="35505"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14.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6601" name="Shape 83"/>
          <p:cNvSpPr>
            <a:spLocks noGrp="1"/>
          </p:cNvSpPr>
          <p:nvPr>
            <p:ph type="pic" sz="quarter" idx="21"/>
          </p:nvPr>
        </p:nvSpPr>
        <p:spPr>
          <a:xfrm>
            <a:off x="4723850" y="3580805"/>
            <a:ext cx="3750474" cy="2652120"/>
          </a:xfrm>
          <a:prstGeom prst="rect">
            <a:avLst/>
          </a:prstGeom>
        </p:spPr>
        <p:txBody>
          <a:bodyPr lIns="91439" tIns="45719" rIns="91439" bIns="45719">
            <a:noAutofit/>
          </a:bodyPr>
          <a:lstStyle/>
          <a:p>
            <a:endParaRPr/>
          </a:p>
        </p:txBody>
      </p:sp>
      <p:sp>
        <p:nvSpPr>
          <p:cNvPr id="6602" name="Shape 84"/>
          <p:cNvSpPr>
            <a:spLocks noGrp="1"/>
          </p:cNvSpPr>
          <p:nvPr>
            <p:ph type="pic" sz="quarter" idx="22"/>
          </p:nvPr>
        </p:nvSpPr>
        <p:spPr>
          <a:xfrm>
            <a:off x="4728226" y="625077"/>
            <a:ext cx="3750472" cy="2652120"/>
          </a:xfrm>
          <a:prstGeom prst="rect">
            <a:avLst/>
          </a:prstGeom>
        </p:spPr>
        <p:txBody>
          <a:bodyPr lIns="91439" tIns="45719" rIns="91439" bIns="45719">
            <a:noAutofit/>
          </a:bodyPr>
          <a:lstStyle/>
          <a:p>
            <a:endParaRPr/>
          </a:p>
        </p:txBody>
      </p:sp>
      <p:sp>
        <p:nvSpPr>
          <p:cNvPr id="6603" name="Shape 85"/>
          <p:cNvSpPr>
            <a:spLocks noGrp="1"/>
          </p:cNvSpPr>
          <p:nvPr>
            <p:ph type="pic" sz="half" idx="23"/>
          </p:nvPr>
        </p:nvSpPr>
        <p:spPr>
          <a:xfrm>
            <a:off x="669775" y="625077"/>
            <a:ext cx="3750472" cy="5607848"/>
          </a:xfrm>
          <a:prstGeom prst="rect">
            <a:avLst/>
          </a:prstGeom>
        </p:spPr>
        <p:txBody>
          <a:bodyPr lIns="91439" tIns="45719" rIns="91439" bIns="45719">
            <a:noAutofit/>
          </a:bodyPr>
          <a:lstStyle/>
          <a:p>
            <a:endParaRPr/>
          </a:p>
        </p:txBody>
      </p:sp>
      <p:sp>
        <p:nvSpPr>
          <p:cNvPr id="6604" name="Slide Number"/>
          <p:cNvSpPr txBox="1">
            <a:spLocks noGrp="1"/>
          </p:cNvSpPr>
          <p:nvPr>
            <p:ph type="sldNum" sz="quarter" idx="2"/>
          </p:nvPr>
        </p:nvSpPr>
        <p:spPr>
          <a:xfrm>
            <a:off x="4410095" y="6505278"/>
            <a:ext cx="253226" cy="243825"/>
          </a:xfrm>
          <a:prstGeom prst="rect">
            <a:avLst/>
          </a:prstGeom>
        </p:spPr>
        <p:txBody>
          <a:bodyPr lIns="35505" tIns="35505" rIns="35505" bIns="35505"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15.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6611" name="Body Level One…"/>
          <p:cNvSpPr txBox="1">
            <a:spLocks noGrp="1"/>
          </p:cNvSpPr>
          <p:nvPr>
            <p:ph type="body" sz="quarter" idx="1"/>
          </p:nvPr>
        </p:nvSpPr>
        <p:spPr>
          <a:xfrm>
            <a:off x="892967" y="4473890"/>
            <a:ext cx="7358067" cy="318113"/>
          </a:xfrm>
          <a:prstGeom prst="rect">
            <a:avLst/>
          </a:prstGeom>
        </p:spPr>
        <p:txBody>
          <a:bodyPr lIns="35505" tIns="35505" rIns="35505" bIns="35505"/>
          <a:lstStyle>
            <a:lvl1pPr marL="0" indent="0" algn="ctr" defTabSz="408497">
              <a:spcBef>
                <a:spcPts val="0"/>
              </a:spcBef>
              <a:buSzTx/>
              <a:buFontTx/>
              <a:buNone/>
              <a:defRPr sz="1600">
                <a:latin typeface="Helvetica Light"/>
                <a:ea typeface="Helvetica Light"/>
                <a:cs typeface="Helvetica Light"/>
                <a:sym typeface="Helvetica Light"/>
              </a:defRPr>
            </a:lvl1pPr>
            <a:lvl2pPr marL="638497" indent="-196474" algn="ctr" defTabSz="408497">
              <a:spcBef>
                <a:spcPts val="0"/>
              </a:spcBef>
              <a:buSzPct val="75000"/>
              <a:buFontTx/>
              <a:buChar char="•"/>
              <a:defRPr sz="1600">
                <a:latin typeface="Helvetica Light"/>
                <a:ea typeface="Helvetica Light"/>
                <a:cs typeface="Helvetica Light"/>
                <a:sym typeface="Helvetica Light"/>
              </a:defRPr>
            </a:lvl2pPr>
            <a:lvl3pPr marL="1080553" indent="-196475" algn="ctr" defTabSz="408497">
              <a:spcBef>
                <a:spcPts val="0"/>
              </a:spcBef>
              <a:buSzPct val="75000"/>
              <a:buFontTx/>
              <a:defRPr sz="1600">
                <a:latin typeface="Helvetica Light"/>
                <a:ea typeface="Helvetica Light"/>
                <a:cs typeface="Helvetica Light"/>
                <a:sym typeface="Helvetica Light"/>
              </a:defRPr>
            </a:lvl3pPr>
            <a:lvl4pPr marL="1522625" indent="-196475" algn="ctr" defTabSz="408497">
              <a:spcBef>
                <a:spcPts val="0"/>
              </a:spcBef>
              <a:buSzPct val="75000"/>
              <a:buFontTx/>
              <a:buChar char="•"/>
              <a:defRPr sz="1600">
                <a:latin typeface="Helvetica Light"/>
                <a:ea typeface="Helvetica Light"/>
                <a:cs typeface="Helvetica Light"/>
                <a:sym typeface="Helvetica Light"/>
              </a:defRPr>
            </a:lvl4pPr>
            <a:lvl5pPr marL="1964657" indent="-196475" algn="ctr" defTabSz="408497">
              <a:spcBef>
                <a:spcPts val="0"/>
              </a:spcBef>
              <a:buSzPct val="75000"/>
              <a:buFontTx/>
              <a:buChar char="•"/>
              <a:defRPr sz="16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612" name="Shape 94"/>
          <p:cNvSpPr>
            <a:spLocks noGrp="1"/>
          </p:cNvSpPr>
          <p:nvPr>
            <p:ph type="body" sz="quarter" idx="21"/>
          </p:nvPr>
        </p:nvSpPr>
        <p:spPr>
          <a:xfrm>
            <a:off x="892967" y="3005533"/>
            <a:ext cx="7358065" cy="472001"/>
          </a:xfrm>
          <a:prstGeom prst="rect">
            <a:avLst/>
          </a:prstGeom>
        </p:spPr>
        <p:txBody>
          <a:bodyPr lIns="35505" tIns="35505" rIns="35505" bIns="35505" anchor="ctr"/>
          <a:lstStyle/>
          <a:p>
            <a:endParaRPr/>
          </a:p>
        </p:txBody>
      </p:sp>
      <p:sp>
        <p:nvSpPr>
          <p:cNvPr id="6613" name="Slide Number"/>
          <p:cNvSpPr txBox="1">
            <a:spLocks noGrp="1"/>
          </p:cNvSpPr>
          <p:nvPr>
            <p:ph type="sldNum" sz="quarter" idx="2"/>
          </p:nvPr>
        </p:nvSpPr>
        <p:spPr>
          <a:xfrm>
            <a:off x="4410095" y="6505278"/>
            <a:ext cx="253226" cy="243825"/>
          </a:xfrm>
          <a:prstGeom prst="rect">
            <a:avLst/>
          </a:prstGeom>
        </p:spPr>
        <p:txBody>
          <a:bodyPr lIns="35505" tIns="35505" rIns="35505" bIns="35505"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6620" name="Shape 102"/>
          <p:cNvSpPr>
            <a:spLocks noGrp="1"/>
          </p:cNvSpPr>
          <p:nvPr>
            <p:ph type="pic" idx="21"/>
          </p:nvPr>
        </p:nvSpPr>
        <p:spPr>
          <a:xfrm>
            <a:off x="0" y="0"/>
            <a:ext cx="9144000" cy="6858000"/>
          </a:xfrm>
          <a:prstGeom prst="rect">
            <a:avLst/>
          </a:prstGeom>
        </p:spPr>
        <p:txBody>
          <a:bodyPr lIns="91439" tIns="45719" rIns="91439" bIns="45719">
            <a:noAutofit/>
          </a:bodyPr>
          <a:lstStyle/>
          <a:p>
            <a:endParaRPr/>
          </a:p>
        </p:txBody>
      </p:sp>
      <p:sp>
        <p:nvSpPr>
          <p:cNvPr id="6621" name="Slide Number"/>
          <p:cNvSpPr txBox="1">
            <a:spLocks noGrp="1"/>
          </p:cNvSpPr>
          <p:nvPr>
            <p:ph type="sldNum" sz="quarter" idx="2"/>
          </p:nvPr>
        </p:nvSpPr>
        <p:spPr>
          <a:xfrm>
            <a:off x="4410095" y="6505278"/>
            <a:ext cx="253226" cy="243825"/>
          </a:xfrm>
          <a:prstGeom prst="rect">
            <a:avLst/>
          </a:prstGeom>
        </p:spPr>
        <p:txBody>
          <a:bodyPr lIns="35505" tIns="35505" rIns="35505" bIns="35505"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628" name="Slide Number"/>
          <p:cNvSpPr txBox="1">
            <a:spLocks noGrp="1"/>
          </p:cNvSpPr>
          <p:nvPr>
            <p:ph type="sldNum" sz="quarter" idx="2"/>
          </p:nvPr>
        </p:nvSpPr>
        <p:spPr>
          <a:xfrm>
            <a:off x="4410095" y="6505278"/>
            <a:ext cx="253226" cy="243825"/>
          </a:xfrm>
          <a:prstGeom prst="rect">
            <a:avLst/>
          </a:prstGeom>
        </p:spPr>
        <p:txBody>
          <a:bodyPr lIns="35505" tIns="35505" rIns="35505" bIns="35505"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1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635" name="Title Text"/>
          <p:cNvSpPr txBox="1">
            <a:spLocks noGrp="1"/>
          </p:cNvSpPr>
          <p:nvPr>
            <p:ph type="title"/>
          </p:nvPr>
        </p:nvSpPr>
        <p:spPr>
          <a:xfrm>
            <a:off x="457200" y="274755"/>
            <a:ext cx="8229600" cy="1143001"/>
          </a:xfrm>
          <a:prstGeom prst="rect">
            <a:avLst/>
          </a:prstGeom>
        </p:spPr>
        <p:txBody>
          <a:bodyPr lIns="45464" tIns="45464" rIns="45464" bIns="45464"/>
          <a:lstStyle>
            <a:lvl1pPr defTabSz="909347"/>
          </a:lstStyle>
          <a:p>
            <a:r>
              <a:t>Title Text</a:t>
            </a:r>
          </a:p>
        </p:txBody>
      </p:sp>
      <p:sp>
        <p:nvSpPr>
          <p:cNvPr id="6636" name="Slide Number"/>
          <p:cNvSpPr txBox="1">
            <a:spLocks noGrp="1"/>
          </p:cNvSpPr>
          <p:nvPr>
            <p:ph type="sldNum" sz="quarter" idx="2"/>
          </p:nvPr>
        </p:nvSpPr>
        <p:spPr>
          <a:xfrm>
            <a:off x="8413663" y="6404567"/>
            <a:ext cx="273145" cy="268729"/>
          </a:xfrm>
          <a:prstGeom prst="rect">
            <a:avLst/>
          </a:prstGeom>
        </p:spPr>
        <p:txBody>
          <a:bodyPr lIns="45464" tIns="45464" rIns="45464" bIns="45464"/>
          <a:lstStyle>
            <a:lvl1pPr defTabSz="909316">
              <a:lnSpc>
                <a:spcPct val="70000"/>
              </a:lnSpc>
              <a:spcBef>
                <a:spcPts val="1400"/>
              </a:spcBef>
              <a:defRPr>
                <a:effectLst>
                  <a:outerShdw blurRad="38100" dist="38100" dir="2700000" rotWithShape="0">
                    <a:srgbClr val="000000">
                      <a:alpha val="43137"/>
                    </a:srgbClr>
                  </a:outerShdw>
                </a:effectLst>
                <a:latin typeface="BebasNeue"/>
                <a:ea typeface="BebasNeue"/>
                <a:cs typeface="BebasNeue"/>
                <a:sym typeface="BebasNeue"/>
              </a:defRPr>
            </a:lvl1pPr>
          </a:lstStyle>
          <a:p>
            <a:fld id="{86CB4B4D-7CA3-9044-876B-883B54F8677D}" type="slidenum">
              <a:t>‹#›</a:t>
            </a:fld>
            <a:endParaRPr/>
          </a:p>
        </p:txBody>
      </p:sp>
    </p:spTree>
  </p:cSld>
  <p:clrMapOvr>
    <a:masterClrMapping/>
  </p:clrMapOvr>
  <p:transition spd="med"/>
</p:sldLayout>
</file>

<file path=ppt/slideLayouts/slideLayout71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643" name="Title Text"/>
          <p:cNvSpPr txBox="1">
            <a:spLocks noGrp="1"/>
          </p:cNvSpPr>
          <p:nvPr>
            <p:ph type="title"/>
          </p:nvPr>
        </p:nvSpPr>
        <p:spPr>
          <a:xfrm>
            <a:off x="669725" y="312551"/>
            <a:ext cx="7804551" cy="1518047"/>
          </a:xfrm>
          <a:prstGeom prst="rect">
            <a:avLst/>
          </a:prstGeom>
        </p:spPr>
        <p:txBody>
          <a:bodyPr lIns="35550" tIns="35550" rIns="35550" bIns="35550"/>
          <a:lstStyle>
            <a:lvl1pPr defTabSz="408979">
              <a:defRPr sz="5600">
                <a:latin typeface="Helvetica Light"/>
                <a:ea typeface="Helvetica Light"/>
                <a:cs typeface="Helvetica Light"/>
                <a:sym typeface="Helvetica Light"/>
              </a:defRPr>
            </a:lvl1pPr>
          </a:lstStyle>
          <a:p>
            <a:r>
              <a:t>Title Text</a:t>
            </a:r>
          </a:p>
        </p:txBody>
      </p:sp>
      <p:sp>
        <p:nvSpPr>
          <p:cNvPr id="6644" name="Body Level One…"/>
          <p:cNvSpPr txBox="1">
            <a:spLocks noGrp="1"/>
          </p:cNvSpPr>
          <p:nvPr>
            <p:ph type="body" idx="1"/>
          </p:nvPr>
        </p:nvSpPr>
        <p:spPr>
          <a:xfrm>
            <a:off x="669725" y="1830590"/>
            <a:ext cx="7804551" cy="4420200"/>
          </a:xfrm>
          <a:prstGeom prst="rect">
            <a:avLst/>
          </a:prstGeom>
        </p:spPr>
        <p:txBody>
          <a:bodyPr lIns="35550" tIns="35550" rIns="35550" bIns="35550" anchor="ctr"/>
          <a:lstStyle>
            <a:lvl1pPr marL="295058" indent="-295058" defTabSz="408979">
              <a:spcBef>
                <a:spcPts val="2900"/>
              </a:spcBef>
              <a:buSzPct val="75000"/>
              <a:buFontTx/>
              <a:defRPr sz="2400">
                <a:latin typeface="Helvetica Light"/>
                <a:ea typeface="Helvetica Light"/>
                <a:cs typeface="Helvetica Light"/>
                <a:sym typeface="Helvetica Light"/>
              </a:defRPr>
            </a:lvl1pPr>
            <a:lvl2pPr marL="737607" indent="-295058" defTabSz="408979">
              <a:spcBef>
                <a:spcPts val="2900"/>
              </a:spcBef>
              <a:buSzPct val="75000"/>
              <a:buFontTx/>
              <a:buChar char="•"/>
              <a:defRPr sz="2400">
                <a:latin typeface="Helvetica Light"/>
                <a:ea typeface="Helvetica Light"/>
                <a:cs typeface="Helvetica Light"/>
                <a:sym typeface="Helvetica Light"/>
              </a:defRPr>
            </a:lvl2pPr>
            <a:lvl3pPr marL="1180183" indent="-295056" defTabSz="408979">
              <a:spcBef>
                <a:spcPts val="2900"/>
              </a:spcBef>
              <a:buSzPct val="75000"/>
              <a:buFontTx/>
              <a:defRPr sz="2400">
                <a:latin typeface="Helvetica Light"/>
                <a:ea typeface="Helvetica Light"/>
                <a:cs typeface="Helvetica Light"/>
                <a:sym typeface="Helvetica Light"/>
              </a:defRPr>
            </a:lvl3pPr>
            <a:lvl4pPr marL="1622773" indent="-295056" defTabSz="408979">
              <a:spcBef>
                <a:spcPts val="2900"/>
              </a:spcBef>
              <a:buSzPct val="75000"/>
              <a:buFontTx/>
              <a:buChar char="•"/>
              <a:defRPr sz="2400">
                <a:latin typeface="Helvetica Light"/>
                <a:ea typeface="Helvetica Light"/>
                <a:cs typeface="Helvetica Light"/>
                <a:sym typeface="Helvetica Light"/>
              </a:defRPr>
            </a:lvl4pPr>
            <a:lvl5pPr marL="2065323" indent="-295056" defTabSz="408979">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645" name="Slide Number"/>
          <p:cNvSpPr txBox="1">
            <a:spLocks noGrp="1"/>
          </p:cNvSpPr>
          <p:nvPr>
            <p:ph type="sldNum" sz="quarter" idx="2"/>
          </p:nvPr>
        </p:nvSpPr>
        <p:spPr>
          <a:xfrm>
            <a:off x="4410095" y="6505278"/>
            <a:ext cx="253316" cy="243915"/>
          </a:xfrm>
          <a:prstGeom prst="rect">
            <a:avLst/>
          </a:prstGeom>
        </p:spPr>
        <p:txBody>
          <a:bodyPr lIns="35550" tIns="35550" rIns="35550" bIns="3555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20.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652" name="Shape 65"/>
          <p:cNvSpPr>
            <a:spLocks noGrp="1"/>
          </p:cNvSpPr>
          <p:nvPr>
            <p:ph type="pic" sz="half" idx="21"/>
          </p:nvPr>
        </p:nvSpPr>
        <p:spPr>
          <a:xfrm>
            <a:off x="4723829" y="1830590"/>
            <a:ext cx="3750472" cy="4420200"/>
          </a:xfrm>
          <a:prstGeom prst="rect">
            <a:avLst/>
          </a:prstGeom>
        </p:spPr>
        <p:txBody>
          <a:bodyPr lIns="91439" tIns="45719" rIns="91439" bIns="45719">
            <a:noAutofit/>
          </a:bodyPr>
          <a:lstStyle/>
          <a:p>
            <a:endParaRPr/>
          </a:p>
        </p:txBody>
      </p:sp>
      <p:sp>
        <p:nvSpPr>
          <p:cNvPr id="6653" name="Title Text"/>
          <p:cNvSpPr txBox="1">
            <a:spLocks noGrp="1"/>
          </p:cNvSpPr>
          <p:nvPr>
            <p:ph type="title"/>
          </p:nvPr>
        </p:nvSpPr>
        <p:spPr>
          <a:xfrm>
            <a:off x="669725" y="312551"/>
            <a:ext cx="7804551" cy="1518047"/>
          </a:xfrm>
          <a:prstGeom prst="rect">
            <a:avLst/>
          </a:prstGeom>
        </p:spPr>
        <p:txBody>
          <a:bodyPr lIns="35550" tIns="35550" rIns="35550" bIns="35550"/>
          <a:lstStyle>
            <a:lvl1pPr defTabSz="408979">
              <a:defRPr sz="5600">
                <a:latin typeface="Helvetica Light"/>
                <a:ea typeface="Helvetica Light"/>
                <a:cs typeface="Helvetica Light"/>
                <a:sym typeface="Helvetica Light"/>
              </a:defRPr>
            </a:lvl1pPr>
          </a:lstStyle>
          <a:p>
            <a:r>
              <a:t>Title Text</a:t>
            </a:r>
          </a:p>
        </p:txBody>
      </p:sp>
      <p:sp>
        <p:nvSpPr>
          <p:cNvPr id="6654" name="Body Level One…"/>
          <p:cNvSpPr txBox="1">
            <a:spLocks noGrp="1"/>
          </p:cNvSpPr>
          <p:nvPr>
            <p:ph type="body" sz="half" idx="1"/>
          </p:nvPr>
        </p:nvSpPr>
        <p:spPr>
          <a:xfrm>
            <a:off x="669750" y="1830590"/>
            <a:ext cx="3750474" cy="4420200"/>
          </a:xfrm>
          <a:prstGeom prst="rect">
            <a:avLst/>
          </a:prstGeom>
        </p:spPr>
        <p:txBody>
          <a:bodyPr lIns="35550" tIns="35550" rIns="35550" bIns="35550" anchor="ctr"/>
          <a:lstStyle>
            <a:lvl1pPr marL="219478" indent="-219478" defTabSz="408979">
              <a:spcBef>
                <a:spcPts val="2200"/>
              </a:spcBef>
              <a:buSzPct val="75000"/>
              <a:buFontTx/>
              <a:defRPr sz="1800">
                <a:latin typeface="Helvetica Light"/>
                <a:ea typeface="Helvetica Light"/>
                <a:cs typeface="Helvetica Light"/>
                <a:sym typeface="Helvetica Light"/>
              </a:defRPr>
            </a:lvl1pPr>
            <a:lvl2pPr marL="560874" indent="-219478" defTabSz="408979">
              <a:spcBef>
                <a:spcPts val="2200"/>
              </a:spcBef>
              <a:buSzPct val="75000"/>
              <a:buFontTx/>
              <a:buChar char="•"/>
              <a:defRPr sz="1800">
                <a:latin typeface="Helvetica Light"/>
                <a:ea typeface="Helvetica Light"/>
                <a:cs typeface="Helvetica Light"/>
                <a:sym typeface="Helvetica Light"/>
              </a:defRPr>
            </a:lvl2pPr>
            <a:lvl3pPr marL="902305" indent="-219477" defTabSz="408979">
              <a:spcBef>
                <a:spcPts val="2200"/>
              </a:spcBef>
              <a:buSzPct val="75000"/>
              <a:buFontTx/>
              <a:defRPr sz="1800">
                <a:latin typeface="Helvetica Light"/>
                <a:ea typeface="Helvetica Light"/>
                <a:cs typeface="Helvetica Light"/>
                <a:sym typeface="Helvetica Light"/>
              </a:defRPr>
            </a:lvl3pPr>
            <a:lvl4pPr marL="1243695" indent="-219479" defTabSz="408979">
              <a:spcBef>
                <a:spcPts val="2200"/>
              </a:spcBef>
              <a:buSzPct val="75000"/>
              <a:buFontTx/>
              <a:buChar char="•"/>
              <a:defRPr sz="1800">
                <a:latin typeface="Helvetica Light"/>
                <a:ea typeface="Helvetica Light"/>
                <a:cs typeface="Helvetica Light"/>
                <a:sym typeface="Helvetica Light"/>
              </a:defRPr>
            </a:lvl4pPr>
            <a:lvl5pPr marL="1585126" indent="-219477" defTabSz="408979">
              <a:spcBef>
                <a:spcPts val="2200"/>
              </a:spcBef>
              <a:buSzPct val="75000"/>
              <a:buFontTx/>
              <a:buChar char="•"/>
              <a:defRPr sz="18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655" name="Slide Number"/>
          <p:cNvSpPr txBox="1">
            <a:spLocks noGrp="1"/>
          </p:cNvSpPr>
          <p:nvPr>
            <p:ph type="sldNum" sz="quarter" idx="2"/>
          </p:nvPr>
        </p:nvSpPr>
        <p:spPr>
          <a:xfrm>
            <a:off x="4410095" y="6505278"/>
            <a:ext cx="253316" cy="243915"/>
          </a:xfrm>
          <a:prstGeom prst="rect">
            <a:avLst/>
          </a:prstGeom>
        </p:spPr>
        <p:txBody>
          <a:bodyPr lIns="35550" tIns="35550" rIns="35550" bIns="3555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21.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662" name="Body Level One…"/>
          <p:cNvSpPr txBox="1">
            <a:spLocks noGrp="1"/>
          </p:cNvSpPr>
          <p:nvPr>
            <p:ph type="body" idx="1"/>
          </p:nvPr>
        </p:nvSpPr>
        <p:spPr>
          <a:xfrm>
            <a:off x="669725" y="892967"/>
            <a:ext cx="7804551" cy="5072066"/>
          </a:xfrm>
          <a:prstGeom prst="rect">
            <a:avLst/>
          </a:prstGeom>
        </p:spPr>
        <p:txBody>
          <a:bodyPr lIns="35550" tIns="35550" rIns="35550" bIns="35550" anchor="ctr"/>
          <a:lstStyle>
            <a:lvl1pPr marL="295058" indent="-295058" defTabSz="408979">
              <a:spcBef>
                <a:spcPts val="2900"/>
              </a:spcBef>
              <a:buSzPct val="75000"/>
              <a:buFontTx/>
              <a:defRPr sz="2400">
                <a:latin typeface="Helvetica Light"/>
                <a:ea typeface="Helvetica Light"/>
                <a:cs typeface="Helvetica Light"/>
                <a:sym typeface="Helvetica Light"/>
              </a:defRPr>
            </a:lvl1pPr>
            <a:lvl2pPr marL="737607" indent="-295058" defTabSz="408979">
              <a:spcBef>
                <a:spcPts val="2900"/>
              </a:spcBef>
              <a:buSzPct val="75000"/>
              <a:buFontTx/>
              <a:buChar char="•"/>
              <a:defRPr sz="2400">
                <a:latin typeface="Helvetica Light"/>
                <a:ea typeface="Helvetica Light"/>
                <a:cs typeface="Helvetica Light"/>
                <a:sym typeface="Helvetica Light"/>
              </a:defRPr>
            </a:lvl2pPr>
            <a:lvl3pPr marL="1180183" indent="-295056" defTabSz="408979">
              <a:spcBef>
                <a:spcPts val="2900"/>
              </a:spcBef>
              <a:buSzPct val="75000"/>
              <a:buFontTx/>
              <a:defRPr sz="2400">
                <a:latin typeface="Helvetica Light"/>
                <a:ea typeface="Helvetica Light"/>
                <a:cs typeface="Helvetica Light"/>
                <a:sym typeface="Helvetica Light"/>
              </a:defRPr>
            </a:lvl3pPr>
            <a:lvl4pPr marL="1622773" indent="-295056" defTabSz="408979">
              <a:spcBef>
                <a:spcPts val="2900"/>
              </a:spcBef>
              <a:buSzPct val="75000"/>
              <a:buFontTx/>
              <a:buChar char="•"/>
              <a:defRPr sz="2400">
                <a:latin typeface="Helvetica Light"/>
                <a:ea typeface="Helvetica Light"/>
                <a:cs typeface="Helvetica Light"/>
                <a:sym typeface="Helvetica Light"/>
              </a:defRPr>
            </a:lvl4pPr>
            <a:lvl5pPr marL="2065323" indent="-295056" defTabSz="408979">
              <a:spcBef>
                <a:spcPts val="2900"/>
              </a:spcBef>
              <a:buSzPct val="75000"/>
              <a:buFontTx/>
              <a:buChar char="•"/>
              <a:defRPr sz="24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663" name="Slide Number"/>
          <p:cNvSpPr txBox="1">
            <a:spLocks noGrp="1"/>
          </p:cNvSpPr>
          <p:nvPr>
            <p:ph type="sldNum" sz="quarter" idx="2"/>
          </p:nvPr>
        </p:nvSpPr>
        <p:spPr>
          <a:xfrm>
            <a:off x="4410095" y="6505278"/>
            <a:ext cx="253316" cy="243915"/>
          </a:xfrm>
          <a:prstGeom prst="rect">
            <a:avLst/>
          </a:prstGeom>
        </p:spPr>
        <p:txBody>
          <a:bodyPr lIns="35550" tIns="35550" rIns="35550" bIns="3555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22.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6670" name="Shape 83"/>
          <p:cNvSpPr>
            <a:spLocks noGrp="1"/>
          </p:cNvSpPr>
          <p:nvPr>
            <p:ph type="pic" sz="quarter" idx="21"/>
          </p:nvPr>
        </p:nvSpPr>
        <p:spPr>
          <a:xfrm>
            <a:off x="4723829" y="3580805"/>
            <a:ext cx="3750472" cy="2652120"/>
          </a:xfrm>
          <a:prstGeom prst="rect">
            <a:avLst/>
          </a:prstGeom>
        </p:spPr>
        <p:txBody>
          <a:bodyPr lIns="91439" tIns="45719" rIns="91439" bIns="45719">
            <a:noAutofit/>
          </a:bodyPr>
          <a:lstStyle/>
          <a:p>
            <a:endParaRPr/>
          </a:p>
        </p:txBody>
      </p:sp>
      <p:sp>
        <p:nvSpPr>
          <p:cNvPr id="6671" name="Shape 84"/>
          <p:cNvSpPr>
            <a:spLocks noGrp="1"/>
          </p:cNvSpPr>
          <p:nvPr>
            <p:ph type="pic" sz="quarter" idx="22"/>
          </p:nvPr>
        </p:nvSpPr>
        <p:spPr>
          <a:xfrm>
            <a:off x="4728202" y="625077"/>
            <a:ext cx="3750472" cy="2652120"/>
          </a:xfrm>
          <a:prstGeom prst="rect">
            <a:avLst/>
          </a:prstGeom>
        </p:spPr>
        <p:txBody>
          <a:bodyPr lIns="91439" tIns="45719" rIns="91439" bIns="45719">
            <a:noAutofit/>
          </a:bodyPr>
          <a:lstStyle/>
          <a:p>
            <a:endParaRPr/>
          </a:p>
        </p:txBody>
      </p:sp>
      <p:sp>
        <p:nvSpPr>
          <p:cNvPr id="6672" name="Shape 85"/>
          <p:cNvSpPr>
            <a:spLocks noGrp="1"/>
          </p:cNvSpPr>
          <p:nvPr>
            <p:ph type="pic" sz="half" idx="23"/>
          </p:nvPr>
        </p:nvSpPr>
        <p:spPr>
          <a:xfrm>
            <a:off x="669750" y="625077"/>
            <a:ext cx="3750474" cy="5607848"/>
          </a:xfrm>
          <a:prstGeom prst="rect">
            <a:avLst/>
          </a:prstGeom>
        </p:spPr>
        <p:txBody>
          <a:bodyPr lIns="91439" tIns="45719" rIns="91439" bIns="45719">
            <a:noAutofit/>
          </a:bodyPr>
          <a:lstStyle/>
          <a:p>
            <a:endParaRPr/>
          </a:p>
        </p:txBody>
      </p:sp>
      <p:sp>
        <p:nvSpPr>
          <p:cNvPr id="6673" name="Slide Number"/>
          <p:cNvSpPr txBox="1">
            <a:spLocks noGrp="1"/>
          </p:cNvSpPr>
          <p:nvPr>
            <p:ph type="sldNum" sz="quarter" idx="2"/>
          </p:nvPr>
        </p:nvSpPr>
        <p:spPr>
          <a:xfrm>
            <a:off x="4410095" y="6505278"/>
            <a:ext cx="253316" cy="243915"/>
          </a:xfrm>
          <a:prstGeom prst="rect">
            <a:avLst/>
          </a:prstGeom>
        </p:spPr>
        <p:txBody>
          <a:bodyPr lIns="35550" tIns="35550" rIns="35550" bIns="3555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23.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6680" name="Body Level One…"/>
          <p:cNvSpPr txBox="1">
            <a:spLocks noGrp="1"/>
          </p:cNvSpPr>
          <p:nvPr>
            <p:ph type="body" sz="quarter" idx="1"/>
          </p:nvPr>
        </p:nvSpPr>
        <p:spPr>
          <a:xfrm>
            <a:off x="892967" y="4473866"/>
            <a:ext cx="7358067" cy="318113"/>
          </a:xfrm>
          <a:prstGeom prst="rect">
            <a:avLst/>
          </a:prstGeom>
        </p:spPr>
        <p:txBody>
          <a:bodyPr lIns="35550" tIns="35550" rIns="35550" bIns="35550"/>
          <a:lstStyle>
            <a:lvl1pPr marL="0" indent="0" algn="ctr" defTabSz="408979">
              <a:spcBef>
                <a:spcPts val="0"/>
              </a:spcBef>
              <a:buSzTx/>
              <a:buFontTx/>
              <a:buNone/>
              <a:defRPr sz="1600">
                <a:latin typeface="Helvetica Light"/>
                <a:ea typeface="Helvetica Light"/>
                <a:cs typeface="Helvetica Light"/>
                <a:sym typeface="Helvetica Light"/>
              </a:defRPr>
            </a:lvl1pPr>
            <a:lvl2pPr marL="639254" indent="-196704" algn="ctr" defTabSz="408979">
              <a:spcBef>
                <a:spcPts val="0"/>
              </a:spcBef>
              <a:buSzPct val="75000"/>
              <a:buFontTx/>
              <a:buChar char="•"/>
              <a:defRPr sz="1600">
                <a:latin typeface="Helvetica Light"/>
                <a:ea typeface="Helvetica Light"/>
                <a:cs typeface="Helvetica Light"/>
                <a:sym typeface="Helvetica Light"/>
              </a:defRPr>
            </a:lvl2pPr>
            <a:lvl3pPr marL="1081830" indent="-196704" algn="ctr" defTabSz="408979">
              <a:spcBef>
                <a:spcPts val="0"/>
              </a:spcBef>
              <a:buSzPct val="75000"/>
              <a:buFontTx/>
              <a:defRPr sz="1600">
                <a:latin typeface="Helvetica Light"/>
                <a:ea typeface="Helvetica Light"/>
                <a:cs typeface="Helvetica Light"/>
                <a:sym typeface="Helvetica Light"/>
              </a:defRPr>
            </a:lvl3pPr>
            <a:lvl4pPr marL="1524420" indent="-196704" algn="ctr" defTabSz="408979">
              <a:spcBef>
                <a:spcPts val="0"/>
              </a:spcBef>
              <a:buSzPct val="75000"/>
              <a:buFontTx/>
              <a:buChar char="•"/>
              <a:defRPr sz="1600">
                <a:latin typeface="Helvetica Light"/>
                <a:ea typeface="Helvetica Light"/>
                <a:cs typeface="Helvetica Light"/>
                <a:sym typeface="Helvetica Light"/>
              </a:defRPr>
            </a:lvl4pPr>
            <a:lvl5pPr marL="1966971" indent="-196705" algn="ctr" defTabSz="408979">
              <a:spcBef>
                <a:spcPts val="0"/>
              </a:spcBef>
              <a:buSzPct val="75000"/>
              <a:buFontTx/>
              <a:buChar char="•"/>
              <a:defRPr sz="1600">
                <a:latin typeface="Helvetica Light"/>
                <a:ea typeface="Helvetica Light"/>
                <a:cs typeface="Helvetica Light"/>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6681" name="Shape 94"/>
          <p:cNvSpPr>
            <a:spLocks noGrp="1"/>
          </p:cNvSpPr>
          <p:nvPr>
            <p:ph type="body" sz="quarter" idx="21"/>
          </p:nvPr>
        </p:nvSpPr>
        <p:spPr>
          <a:xfrm>
            <a:off x="892967" y="3005509"/>
            <a:ext cx="7358065" cy="472001"/>
          </a:xfrm>
          <a:prstGeom prst="rect">
            <a:avLst/>
          </a:prstGeom>
        </p:spPr>
        <p:txBody>
          <a:bodyPr lIns="35550" tIns="35550" rIns="35550" bIns="35550" anchor="ctr"/>
          <a:lstStyle/>
          <a:p>
            <a:endParaRPr/>
          </a:p>
        </p:txBody>
      </p:sp>
      <p:sp>
        <p:nvSpPr>
          <p:cNvPr id="6682" name="Slide Number"/>
          <p:cNvSpPr txBox="1">
            <a:spLocks noGrp="1"/>
          </p:cNvSpPr>
          <p:nvPr>
            <p:ph type="sldNum" sz="quarter" idx="2"/>
          </p:nvPr>
        </p:nvSpPr>
        <p:spPr>
          <a:xfrm>
            <a:off x="4410095" y="6505278"/>
            <a:ext cx="253316" cy="243915"/>
          </a:xfrm>
          <a:prstGeom prst="rect">
            <a:avLst/>
          </a:prstGeom>
        </p:spPr>
        <p:txBody>
          <a:bodyPr lIns="35550" tIns="35550" rIns="35550" bIns="3555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2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6689" name="Shape 102"/>
          <p:cNvSpPr>
            <a:spLocks noGrp="1"/>
          </p:cNvSpPr>
          <p:nvPr>
            <p:ph type="pic" idx="21"/>
          </p:nvPr>
        </p:nvSpPr>
        <p:spPr>
          <a:xfrm>
            <a:off x="0" y="0"/>
            <a:ext cx="9144000" cy="6858000"/>
          </a:xfrm>
          <a:prstGeom prst="rect">
            <a:avLst/>
          </a:prstGeom>
        </p:spPr>
        <p:txBody>
          <a:bodyPr lIns="91439" tIns="45719" rIns="91439" bIns="45719">
            <a:noAutofit/>
          </a:bodyPr>
          <a:lstStyle/>
          <a:p>
            <a:endParaRPr/>
          </a:p>
        </p:txBody>
      </p:sp>
      <p:sp>
        <p:nvSpPr>
          <p:cNvPr id="6690" name="Slide Number"/>
          <p:cNvSpPr txBox="1">
            <a:spLocks noGrp="1"/>
          </p:cNvSpPr>
          <p:nvPr>
            <p:ph type="sldNum" sz="quarter" idx="2"/>
          </p:nvPr>
        </p:nvSpPr>
        <p:spPr>
          <a:xfrm>
            <a:off x="4410095" y="6505278"/>
            <a:ext cx="253316" cy="243915"/>
          </a:xfrm>
          <a:prstGeom prst="rect">
            <a:avLst/>
          </a:prstGeom>
        </p:spPr>
        <p:txBody>
          <a:bodyPr lIns="35550" tIns="35550" rIns="35550" bIns="3555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2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697" name="Slide Number"/>
          <p:cNvSpPr txBox="1">
            <a:spLocks noGrp="1"/>
          </p:cNvSpPr>
          <p:nvPr>
            <p:ph type="sldNum" sz="quarter" idx="2"/>
          </p:nvPr>
        </p:nvSpPr>
        <p:spPr>
          <a:xfrm>
            <a:off x="4410095" y="6505278"/>
            <a:ext cx="253316" cy="243915"/>
          </a:xfrm>
          <a:prstGeom prst="rect">
            <a:avLst/>
          </a:prstGeom>
        </p:spPr>
        <p:txBody>
          <a:bodyPr lIns="35550" tIns="35550" rIns="35550" bIns="35550" anchor="t"/>
          <a:lstStyle>
            <a:lvl1pPr algn="l">
              <a:spcBef>
                <a:spcPts val="1400"/>
              </a:spcBef>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2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704" name="Title Text"/>
          <p:cNvSpPr txBox="1">
            <a:spLocks noGrp="1"/>
          </p:cNvSpPr>
          <p:nvPr>
            <p:ph type="title"/>
          </p:nvPr>
        </p:nvSpPr>
        <p:spPr>
          <a:xfrm>
            <a:off x="457200" y="274731"/>
            <a:ext cx="8229600" cy="1143003"/>
          </a:xfrm>
          <a:prstGeom prst="rect">
            <a:avLst/>
          </a:prstGeom>
        </p:spPr>
        <p:txBody>
          <a:bodyPr lIns="45518" tIns="45518" rIns="45518" bIns="45518"/>
          <a:lstStyle>
            <a:lvl1pPr defTabSz="910423"/>
          </a:lstStyle>
          <a:p>
            <a:r>
              <a:t>Title Text</a:t>
            </a:r>
          </a:p>
        </p:txBody>
      </p:sp>
      <p:sp>
        <p:nvSpPr>
          <p:cNvPr id="6705" name="Slide Number"/>
          <p:cNvSpPr txBox="1">
            <a:spLocks noGrp="1"/>
          </p:cNvSpPr>
          <p:nvPr>
            <p:ph type="sldNum" sz="quarter" idx="2"/>
          </p:nvPr>
        </p:nvSpPr>
        <p:spPr>
          <a:xfrm>
            <a:off x="8413556" y="6404511"/>
            <a:ext cx="273252" cy="268837"/>
          </a:xfrm>
          <a:prstGeom prst="rect">
            <a:avLst/>
          </a:prstGeom>
        </p:spPr>
        <p:txBody>
          <a:bodyPr lIns="45518" tIns="45518" rIns="45518" bIns="45518"/>
          <a:lstStyle>
            <a:lvl1pPr defTabSz="910391">
              <a:lnSpc>
                <a:spcPct val="70000"/>
              </a:lnSpc>
              <a:spcBef>
                <a:spcPts val="1400"/>
              </a:spcBef>
              <a:defRPr>
                <a:effectLst>
                  <a:outerShdw blurRad="38100" dist="38100" dir="2700000" rotWithShape="0">
                    <a:srgbClr val="000000">
                      <a:alpha val="43137"/>
                    </a:srgbClr>
                  </a:outerShdw>
                </a:effectLst>
                <a:latin typeface="BebasNeue"/>
                <a:ea typeface="BebasNeue"/>
                <a:cs typeface="BebasNeue"/>
                <a:sym typeface="BebasNeue"/>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671" Type="http://schemas.openxmlformats.org/officeDocument/2006/relationships/slideLayout" Target="../slideLayouts/slideLayout671.xml"/><Relationship Id="rId21" Type="http://schemas.openxmlformats.org/officeDocument/2006/relationships/slideLayout" Target="../slideLayouts/slideLayout21.xml"/><Relationship Id="rId324" Type="http://schemas.openxmlformats.org/officeDocument/2006/relationships/slideLayout" Target="../slideLayouts/slideLayout324.xml"/><Relationship Id="rId531" Type="http://schemas.openxmlformats.org/officeDocument/2006/relationships/slideLayout" Target="../slideLayouts/slideLayout531.xml"/><Relationship Id="rId629" Type="http://schemas.openxmlformats.org/officeDocument/2006/relationships/slideLayout" Target="../slideLayouts/slideLayout629.xml"/><Relationship Id="rId170" Type="http://schemas.openxmlformats.org/officeDocument/2006/relationships/slideLayout" Target="../slideLayouts/slideLayout170.xml"/><Relationship Id="rId268" Type="http://schemas.openxmlformats.org/officeDocument/2006/relationships/slideLayout" Target="../slideLayouts/slideLayout268.xml"/><Relationship Id="rId475" Type="http://schemas.openxmlformats.org/officeDocument/2006/relationships/slideLayout" Target="../slideLayouts/slideLayout475.xml"/><Relationship Id="rId682" Type="http://schemas.openxmlformats.org/officeDocument/2006/relationships/slideLayout" Target="../slideLayouts/slideLayout682.xml"/><Relationship Id="rId32" Type="http://schemas.openxmlformats.org/officeDocument/2006/relationships/slideLayout" Target="../slideLayouts/slideLayout32.xml"/><Relationship Id="rId128" Type="http://schemas.openxmlformats.org/officeDocument/2006/relationships/slideLayout" Target="../slideLayouts/slideLayout128.xml"/><Relationship Id="rId335" Type="http://schemas.openxmlformats.org/officeDocument/2006/relationships/slideLayout" Target="../slideLayouts/slideLayout335.xml"/><Relationship Id="rId542" Type="http://schemas.openxmlformats.org/officeDocument/2006/relationships/slideLayout" Target="../slideLayouts/slideLayout542.xml"/><Relationship Id="rId181" Type="http://schemas.openxmlformats.org/officeDocument/2006/relationships/slideLayout" Target="../slideLayouts/slideLayout181.xml"/><Relationship Id="rId402" Type="http://schemas.openxmlformats.org/officeDocument/2006/relationships/slideLayout" Target="../slideLayouts/slideLayout402.xml"/><Relationship Id="rId279" Type="http://schemas.openxmlformats.org/officeDocument/2006/relationships/slideLayout" Target="../slideLayouts/slideLayout279.xml"/><Relationship Id="rId486" Type="http://schemas.openxmlformats.org/officeDocument/2006/relationships/slideLayout" Target="../slideLayouts/slideLayout486.xml"/><Relationship Id="rId693" Type="http://schemas.openxmlformats.org/officeDocument/2006/relationships/slideLayout" Target="../slideLayouts/slideLayout693.xml"/><Relationship Id="rId707" Type="http://schemas.openxmlformats.org/officeDocument/2006/relationships/slideLayout" Target="../slideLayouts/slideLayout707.xml"/><Relationship Id="rId43" Type="http://schemas.openxmlformats.org/officeDocument/2006/relationships/slideLayout" Target="../slideLayouts/slideLayout43.xml"/><Relationship Id="rId139" Type="http://schemas.openxmlformats.org/officeDocument/2006/relationships/slideLayout" Target="../slideLayouts/slideLayout139.xml"/><Relationship Id="rId346" Type="http://schemas.openxmlformats.org/officeDocument/2006/relationships/slideLayout" Target="../slideLayouts/slideLayout346.xml"/><Relationship Id="rId553" Type="http://schemas.openxmlformats.org/officeDocument/2006/relationships/slideLayout" Target="../slideLayouts/slideLayout553.xml"/><Relationship Id="rId192" Type="http://schemas.openxmlformats.org/officeDocument/2006/relationships/slideLayout" Target="../slideLayouts/slideLayout192.xml"/><Relationship Id="rId206" Type="http://schemas.openxmlformats.org/officeDocument/2006/relationships/slideLayout" Target="../slideLayouts/slideLayout206.xml"/><Relationship Id="rId413" Type="http://schemas.openxmlformats.org/officeDocument/2006/relationships/slideLayout" Target="../slideLayouts/slideLayout413.xml"/><Relationship Id="rId497" Type="http://schemas.openxmlformats.org/officeDocument/2006/relationships/slideLayout" Target="../slideLayouts/slideLayout497.xml"/><Relationship Id="rId620" Type="http://schemas.openxmlformats.org/officeDocument/2006/relationships/slideLayout" Target="../slideLayouts/slideLayout620.xml"/><Relationship Id="rId718" Type="http://schemas.openxmlformats.org/officeDocument/2006/relationships/slideLayout" Target="../slideLayouts/slideLayout718.xml"/><Relationship Id="rId357" Type="http://schemas.openxmlformats.org/officeDocument/2006/relationships/slideLayout" Target="../slideLayouts/slideLayout357.xml"/><Relationship Id="rId54" Type="http://schemas.openxmlformats.org/officeDocument/2006/relationships/slideLayout" Target="../slideLayouts/slideLayout54.xml"/><Relationship Id="rId217" Type="http://schemas.openxmlformats.org/officeDocument/2006/relationships/slideLayout" Target="../slideLayouts/slideLayout217.xml"/><Relationship Id="rId564" Type="http://schemas.openxmlformats.org/officeDocument/2006/relationships/slideLayout" Target="../slideLayouts/slideLayout564.xml"/><Relationship Id="rId424" Type="http://schemas.openxmlformats.org/officeDocument/2006/relationships/slideLayout" Target="../slideLayouts/slideLayout424.xml"/><Relationship Id="rId631" Type="http://schemas.openxmlformats.org/officeDocument/2006/relationships/slideLayout" Target="../slideLayouts/slideLayout631.xml"/><Relationship Id="rId270" Type="http://schemas.openxmlformats.org/officeDocument/2006/relationships/slideLayout" Target="../slideLayouts/slideLayout270.xml"/><Relationship Id="rId65" Type="http://schemas.openxmlformats.org/officeDocument/2006/relationships/slideLayout" Target="../slideLayouts/slideLayout65.xml"/><Relationship Id="rId130" Type="http://schemas.openxmlformats.org/officeDocument/2006/relationships/slideLayout" Target="../slideLayouts/slideLayout130.xml"/><Relationship Id="rId368" Type="http://schemas.openxmlformats.org/officeDocument/2006/relationships/slideLayout" Target="../slideLayouts/slideLayout368.xml"/><Relationship Id="rId575" Type="http://schemas.openxmlformats.org/officeDocument/2006/relationships/slideLayout" Target="../slideLayouts/slideLayout575.xml"/><Relationship Id="rId228" Type="http://schemas.openxmlformats.org/officeDocument/2006/relationships/slideLayout" Target="../slideLayouts/slideLayout228.xml"/><Relationship Id="rId435" Type="http://schemas.openxmlformats.org/officeDocument/2006/relationships/slideLayout" Target="../slideLayouts/slideLayout435.xml"/><Relationship Id="rId642" Type="http://schemas.openxmlformats.org/officeDocument/2006/relationships/slideLayout" Target="../slideLayouts/slideLayout642.xml"/><Relationship Id="rId281" Type="http://schemas.openxmlformats.org/officeDocument/2006/relationships/slideLayout" Target="../slideLayouts/slideLayout281.xml"/><Relationship Id="rId502" Type="http://schemas.openxmlformats.org/officeDocument/2006/relationships/slideLayout" Target="../slideLayouts/slideLayout502.xml"/><Relationship Id="rId76" Type="http://schemas.openxmlformats.org/officeDocument/2006/relationships/slideLayout" Target="../slideLayouts/slideLayout76.xml"/><Relationship Id="rId141" Type="http://schemas.openxmlformats.org/officeDocument/2006/relationships/slideLayout" Target="../slideLayouts/slideLayout141.xml"/><Relationship Id="rId379" Type="http://schemas.openxmlformats.org/officeDocument/2006/relationships/slideLayout" Target="../slideLayouts/slideLayout379.xml"/><Relationship Id="rId586" Type="http://schemas.openxmlformats.org/officeDocument/2006/relationships/slideLayout" Target="../slideLayouts/slideLayout586.xml"/><Relationship Id="rId7" Type="http://schemas.openxmlformats.org/officeDocument/2006/relationships/slideLayout" Target="../slideLayouts/slideLayout7.xml"/><Relationship Id="rId239" Type="http://schemas.openxmlformats.org/officeDocument/2006/relationships/slideLayout" Target="../slideLayouts/slideLayout239.xml"/><Relationship Id="rId446" Type="http://schemas.openxmlformats.org/officeDocument/2006/relationships/slideLayout" Target="../slideLayouts/slideLayout446.xml"/><Relationship Id="rId653" Type="http://schemas.openxmlformats.org/officeDocument/2006/relationships/slideLayout" Target="../slideLayouts/slideLayout653.xml"/><Relationship Id="rId292" Type="http://schemas.openxmlformats.org/officeDocument/2006/relationships/slideLayout" Target="../slideLayouts/slideLayout292.xml"/><Relationship Id="rId306" Type="http://schemas.openxmlformats.org/officeDocument/2006/relationships/slideLayout" Target="../slideLayouts/slideLayout306.xml"/><Relationship Id="rId87" Type="http://schemas.openxmlformats.org/officeDocument/2006/relationships/slideLayout" Target="../slideLayouts/slideLayout87.xml"/><Relationship Id="rId513" Type="http://schemas.openxmlformats.org/officeDocument/2006/relationships/slideLayout" Target="../slideLayouts/slideLayout513.xml"/><Relationship Id="rId597" Type="http://schemas.openxmlformats.org/officeDocument/2006/relationships/slideLayout" Target="../slideLayouts/slideLayout597.xml"/><Relationship Id="rId720" Type="http://schemas.openxmlformats.org/officeDocument/2006/relationships/slideLayout" Target="../slideLayouts/slideLayout720.xml"/><Relationship Id="rId152" Type="http://schemas.openxmlformats.org/officeDocument/2006/relationships/slideLayout" Target="../slideLayouts/slideLayout152.xml"/><Relationship Id="rId457" Type="http://schemas.openxmlformats.org/officeDocument/2006/relationships/slideLayout" Target="../slideLayouts/slideLayout457.xml"/><Relationship Id="rId664" Type="http://schemas.openxmlformats.org/officeDocument/2006/relationships/slideLayout" Target="../slideLayouts/slideLayout664.xml"/><Relationship Id="rId14" Type="http://schemas.openxmlformats.org/officeDocument/2006/relationships/slideLayout" Target="../slideLayouts/slideLayout14.xml"/><Relationship Id="rId317" Type="http://schemas.openxmlformats.org/officeDocument/2006/relationships/slideLayout" Target="../slideLayouts/slideLayout317.xml"/><Relationship Id="rId524" Type="http://schemas.openxmlformats.org/officeDocument/2006/relationships/slideLayout" Target="../slideLayouts/slideLayout524.xml"/><Relationship Id="rId98" Type="http://schemas.openxmlformats.org/officeDocument/2006/relationships/slideLayout" Target="../slideLayouts/slideLayout98.xml"/><Relationship Id="rId163" Type="http://schemas.openxmlformats.org/officeDocument/2006/relationships/slideLayout" Target="../slideLayouts/slideLayout163.xml"/><Relationship Id="rId370" Type="http://schemas.openxmlformats.org/officeDocument/2006/relationships/slideLayout" Target="../slideLayouts/slideLayout370.xml"/><Relationship Id="rId230" Type="http://schemas.openxmlformats.org/officeDocument/2006/relationships/slideLayout" Target="../slideLayouts/slideLayout230.xml"/><Relationship Id="rId468" Type="http://schemas.openxmlformats.org/officeDocument/2006/relationships/slideLayout" Target="../slideLayouts/slideLayout468.xml"/><Relationship Id="rId675" Type="http://schemas.openxmlformats.org/officeDocument/2006/relationships/slideLayout" Target="../slideLayouts/slideLayout675.xml"/><Relationship Id="rId25" Type="http://schemas.openxmlformats.org/officeDocument/2006/relationships/slideLayout" Target="../slideLayouts/slideLayout25.xml"/><Relationship Id="rId328" Type="http://schemas.openxmlformats.org/officeDocument/2006/relationships/slideLayout" Target="../slideLayouts/slideLayout328.xml"/><Relationship Id="rId535" Type="http://schemas.openxmlformats.org/officeDocument/2006/relationships/slideLayout" Target="../slideLayouts/slideLayout535.xml"/><Relationship Id="rId174" Type="http://schemas.openxmlformats.org/officeDocument/2006/relationships/slideLayout" Target="../slideLayouts/slideLayout174.xml"/><Relationship Id="rId381" Type="http://schemas.openxmlformats.org/officeDocument/2006/relationships/slideLayout" Target="../slideLayouts/slideLayout381.xml"/><Relationship Id="rId602" Type="http://schemas.openxmlformats.org/officeDocument/2006/relationships/slideLayout" Target="../slideLayouts/slideLayout602.xml"/><Relationship Id="rId241" Type="http://schemas.openxmlformats.org/officeDocument/2006/relationships/slideLayout" Target="../slideLayouts/slideLayout241.xml"/><Relationship Id="rId479" Type="http://schemas.openxmlformats.org/officeDocument/2006/relationships/slideLayout" Target="../slideLayouts/slideLayout479.xml"/><Relationship Id="rId686" Type="http://schemas.openxmlformats.org/officeDocument/2006/relationships/slideLayout" Target="../slideLayouts/slideLayout686.xml"/><Relationship Id="rId36" Type="http://schemas.openxmlformats.org/officeDocument/2006/relationships/slideLayout" Target="../slideLayouts/slideLayout36.xml"/><Relationship Id="rId339" Type="http://schemas.openxmlformats.org/officeDocument/2006/relationships/slideLayout" Target="../slideLayouts/slideLayout339.xml"/><Relationship Id="rId546" Type="http://schemas.openxmlformats.org/officeDocument/2006/relationships/slideLayout" Target="../slideLayouts/slideLayout546.xml"/><Relationship Id="rId101" Type="http://schemas.openxmlformats.org/officeDocument/2006/relationships/slideLayout" Target="../slideLayouts/slideLayout101.xml"/><Relationship Id="rId185" Type="http://schemas.openxmlformats.org/officeDocument/2006/relationships/slideLayout" Target="../slideLayouts/slideLayout185.xml"/><Relationship Id="rId406" Type="http://schemas.openxmlformats.org/officeDocument/2006/relationships/slideLayout" Target="../slideLayouts/slideLayout406.xml"/><Relationship Id="rId392" Type="http://schemas.openxmlformats.org/officeDocument/2006/relationships/slideLayout" Target="../slideLayouts/slideLayout392.xml"/><Relationship Id="rId613" Type="http://schemas.openxmlformats.org/officeDocument/2006/relationships/slideLayout" Target="../slideLayouts/slideLayout613.xml"/><Relationship Id="rId697" Type="http://schemas.openxmlformats.org/officeDocument/2006/relationships/slideLayout" Target="../slideLayouts/slideLayout697.xml"/><Relationship Id="rId252" Type="http://schemas.openxmlformats.org/officeDocument/2006/relationships/slideLayout" Target="../slideLayouts/slideLayout252.xml"/><Relationship Id="rId47" Type="http://schemas.openxmlformats.org/officeDocument/2006/relationships/slideLayout" Target="../slideLayouts/slideLayout47.xml"/><Relationship Id="rId112" Type="http://schemas.openxmlformats.org/officeDocument/2006/relationships/slideLayout" Target="../slideLayouts/slideLayout112.xml"/><Relationship Id="rId557" Type="http://schemas.openxmlformats.org/officeDocument/2006/relationships/slideLayout" Target="../slideLayouts/slideLayout557.xml"/><Relationship Id="rId196" Type="http://schemas.openxmlformats.org/officeDocument/2006/relationships/slideLayout" Target="../slideLayouts/slideLayout196.xml"/><Relationship Id="rId417" Type="http://schemas.openxmlformats.org/officeDocument/2006/relationships/slideLayout" Target="../slideLayouts/slideLayout417.xml"/><Relationship Id="rId624" Type="http://schemas.openxmlformats.org/officeDocument/2006/relationships/slideLayout" Target="../slideLayouts/slideLayout624.xml"/><Relationship Id="rId263" Type="http://schemas.openxmlformats.org/officeDocument/2006/relationships/slideLayout" Target="../slideLayouts/slideLayout263.xml"/><Relationship Id="rId470" Type="http://schemas.openxmlformats.org/officeDocument/2006/relationships/slideLayout" Target="../slideLayouts/slideLayout470.xml"/><Relationship Id="rId58" Type="http://schemas.openxmlformats.org/officeDocument/2006/relationships/slideLayout" Target="../slideLayouts/slideLayout58.xml"/><Relationship Id="rId123" Type="http://schemas.openxmlformats.org/officeDocument/2006/relationships/slideLayout" Target="../slideLayouts/slideLayout123.xml"/><Relationship Id="rId330" Type="http://schemas.openxmlformats.org/officeDocument/2006/relationships/slideLayout" Target="../slideLayouts/slideLayout330.xml"/><Relationship Id="rId568" Type="http://schemas.openxmlformats.org/officeDocument/2006/relationships/slideLayout" Target="../slideLayouts/slideLayout568.xml"/><Relationship Id="rId428" Type="http://schemas.openxmlformats.org/officeDocument/2006/relationships/slideLayout" Target="../slideLayouts/slideLayout428.xml"/><Relationship Id="rId635" Type="http://schemas.openxmlformats.org/officeDocument/2006/relationships/slideLayout" Target="../slideLayouts/slideLayout635.xml"/><Relationship Id="rId274" Type="http://schemas.openxmlformats.org/officeDocument/2006/relationships/slideLayout" Target="../slideLayouts/slideLayout274.xml"/><Relationship Id="rId481" Type="http://schemas.openxmlformats.org/officeDocument/2006/relationships/slideLayout" Target="../slideLayouts/slideLayout481.xml"/><Relationship Id="rId702" Type="http://schemas.openxmlformats.org/officeDocument/2006/relationships/slideLayout" Target="../slideLayouts/slideLayout702.xml"/><Relationship Id="rId69" Type="http://schemas.openxmlformats.org/officeDocument/2006/relationships/slideLayout" Target="../slideLayouts/slideLayout69.xml"/><Relationship Id="rId134" Type="http://schemas.openxmlformats.org/officeDocument/2006/relationships/slideLayout" Target="../slideLayouts/slideLayout134.xml"/><Relationship Id="rId579" Type="http://schemas.openxmlformats.org/officeDocument/2006/relationships/slideLayout" Target="../slideLayouts/slideLayout579.xml"/><Relationship Id="rId341" Type="http://schemas.openxmlformats.org/officeDocument/2006/relationships/slideLayout" Target="../slideLayouts/slideLayout341.xml"/><Relationship Id="rId439" Type="http://schemas.openxmlformats.org/officeDocument/2006/relationships/slideLayout" Target="../slideLayouts/slideLayout439.xml"/><Relationship Id="rId646" Type="http://schemas.openxmlformats.org/officeDocument/2006/relationships/slideLayout" Target="../slideLayouts/slideLayout646.xml"/><Relationship Id="rId201" Type="http://schemas.openxmlformats.org/officeDocument/2006/relationships/slideLayout" Target="../slideLayouts/slideLayout201.xml"/><Relationship Id="rId285" Type="http://schemas.openxmlformats.org/officeDocument/2006/relationships/slideLayout" Target="../slideLayouts/slideLayout285.xml"/><Relationship Id="rId506" Type="http://schemas.openxmlformats.org/officeDocument/2006/relationships/slideLayout" Target="../slideLayouts/slideLayout506.xml"/><Relationship Id="rId492" Type="http://schemas.openxmlformats.org/officeDocument/2006/relationships/slideLayout" Target="../slideLayouts/slideLayout492.xml"/><Relationship Id="rId713" Type="http://schemas.openxmlformats.org/officeDocument/2006/relationships/slideLayout" Target="../slideLayouts/slideLayout713.xml"/><Relationship Id="rId145" Type="http://schemas.openxmlformats.org/officeDocument/2006/relationships/slideLayout" Target="../slideLayouts/slideLayout145.xml"/><Relationship Id="rId352" Type="http://schemas.openxmlformats.org/officeDocument/2006/relationships/slideLayout" Target="../slideLayouts/slideLayout352.xml"/><Relationship Id="rId212" Type="http://schemas.openxmlformats.org/officeDocument/2006/relationships/slideLayout" Target="../slideLayouts/slideLayout212.xml"/><Relationship Id="rId657" Type="http://schemas.openxmlformats.org/officeDocument/2006/relationships/slideLayout" Target="../slideLayouts/slideLayout657.xml"/><Relationship Id="rId296" Type="http://schemas.openxmlformats.org/officeDocument/2006/relationships/slideLayout" Target="../slideLayouts/slideLayout296.xml"/><Relationship Id="rId517" Type="http://schemas.openxmlformats.org/officeDocument/2006/relationships/slideLayout" Target="../slideLayouts/slideLayout517.xml"/><Relationship Id="rId724" Type="http://schemas.openxmlformats.org/officeDocument/2006/relationships/slideLayout" Target="../slideLayouts/slideLayout724.xml"/><Relationship Id="rId60" Type="http://schemas.openxmlformats.org/officeDocument/2006/relationships/slideLayout" Target="../slideLayouts/slideLayout60.xml"/><Relationship Id="rId156" Type="http://schemas.openxmlformats.org/officeDocument/2006/relationships/slideLayout" Target="../slideLayouts/slideLayout156.xml"/><Relationship Id="rId363" Type="http://schemas.openxmlformats.org/officeDocument/2006/relationships/slideLayout" Target="../slideLayouts/slideLayout363.xml"/><Relationship Id="rId570" Type="http://schemas.openxmlformats.org/officeDocument/2006/relationships/slideLayout" Target="../slideLayouts/slideLayout570.xml"/><Relationship Id="rId223" Type="http://schemas.openxmlformats.org/officeDocument/2006/relationships/slideLayout" Target="../slideLayouts/slideLayout223.xml"/><Relationship Id="rId430" Type="http://schemas.openxmlformats.org/officeDocument/2006/relationships/slideLayout" Target="../slideLayouts/slideLayout430.xml"/><Relationship Id="rId668" Type="http://schemas.openxmlformats.org/officeDocument/2006/relationships/slideLayout" Target="../slideLayouts/slideLayout668.xml"/><Relationship Id="rId18" Type="http://schemas.openxmlformats.org/officeDocument/2006/relationships/slideLayout" Target="../slideLayouts/slideLayout18.xml"/><Relationship Id="rId528" Type="http://schemas.openxmlformats.org/officeDocument/2006/relationships/slideLayout" Target="../slideLayouts/slideLayout528.xml"/><Relationship Id="rId167" Type="http://schemas.openxmlformats.org/officeDocument/2006/relationships/slideLayout" Target="../slideLayouts/slideLayout167.xml"/><Relationship Id="rId374" Type="http://schemas.openxmlformats.org/officeDocument/2006/relationships/slideLayout" Target="../slideLayouts/slideLayout374.xml"/><Relationship Id="rId581" Type="http://schemas.openxmlformats.org/officeDocument/2006/relationships/slideLayout" Target="../slideLayouts/slideLayout581.xml"/><Relationship Id="rId71" Type="http://schemas.openxmlformats.org/officeDocument/2006/relationships/slideLayout" Target="../slideLayouts/slideLayout71.xml"/><Relationship Id="rId234" Type="http://schemas.openxmlformats.org/officeDocument/2006/relationships/slideLayout" Target="../slideLayouts/slideLayout234.xml"/><Relationship Id="rId679" Type="http://schemas.openxmlformats.org/officeDocument/2006/relationships/slideLayout" Target="../slideLayouts/slideLayout679.xml"/><Relationship Id="rId2" Type="http://schemas.openxmlformats.org/officeDocument/2006/relationships/slideLayout" Target="../slideLayouts/slideLayout2.xml"/><Relationship Id="rId29" Type="http://schemas.openxmlformats.org/officeDocument/2006/relationships/slideLayout" Target="../slideLayouts/slideLayout29.xml"/><Relationship Id="rId441" Type="http://schemas.openxmlformats.org/officeDocument/2006/relationships/slideLayout" Target="../slideLayouts/slideLayout441.xml"/><Relationship Id="rId539" Type="http://schemas.openxmlformats.org/officeDocument/2006/relationships/slideLayout" Target="../slideLayouts/slideLayout539.xml"/><Relationship Id="rId178" Type="http://schemas.openxmlformats.org/officeDocument/2006/relationships/slideLayout" Target="../slideLayouts/slideLayout178.xml"/><Relationship Id="rId301" Type="http://schemas.openxmlformats.org/officeDocument/2006/relationships/slideLayout" Target="../slideLayouts/slideLayout301.xml"/><Relationship Id="rId82" Type="http://schemas.openxmlformats.org/officeDocument/2006/relationships/slideLayout" Target="../slideLayouts/slideLayout82.xml"/><Relationship Id="rId385" Type="http://schemas.openxmlformats.org/officeDocument/2006/relationships/slideLayout" Target="../slideLayouts/slideLayout385.xml"/><Relationship Id="rId592" Type="http://schemas.openxmlformats.org/officeDocument/2006/relationships/slideLayout" Target="../slideLayouts/slideLayout592.xml"/><Relationship Id="rId606" Type="http://schemas.openxmlformats.org/officeDocument/2006/relationships/slideLayout" Target="../slideLayouts/slideLayout606.xml"/><Relationship Id="rId245" Type="http://schemas.openxmlformats.org/officeDocument/2006/relationships/slideLayout" Target="../slideLayouts/slideLayout245.xml"/><Relationship Id="rId287" Type="http://schemas.openxmlformats.org/officeDocument/2006/relationships/slideLayout" Target="../slideLayouts/slideLayout287.xml"/><Relationship Id="rId410" Type="http://schemas.openxmlformats.org/officeDocument/2006/relationships/slideLayout" Target="../slideLayouts/slideLayout410.xml"/><Relationship Id="rId452" Type="http://schemas.openxmlformats.org/officeDocument/2006/relationships/slideLayout" Target="../slideLayouts/slideLayout452.xml"/><Relationship Id="rId494" Type="http://schemas.openxmlformats.org/officeDocument/2006/relationships/slideLayout" Target="../slideLayouts/slideLayout494.xml"/><Relationship Id="rId508" Type="http://schemas.openxmlformats.org/officeDocument/2006/relationships/slideLayout" Target="../slideLayouts/slideLayout508.xml"/><Relationship Id="rId715" Type="http://schemas.openxmlformats.org/officeDocument/2006/relationships/slideLayout" Target="../slideLayouts/slideLayout715.xml"/><Relationship Id="rId105" Type="http://schemas.openxmlformats.org/officeDocument/2006/relationships/slideLayout" Target="../slideLayouts/slideLayout105.xml"/><Relationship Id="rId147" Type="http://schemas.openxmlformats.org/officeDocument/2006/relationships/slideLayout" Target="../slideLayouts/slideLayout147.xml"/><Relationship Id="rId312" Type="http://schemas.openxmlformats.org/officeDocument/2006/relationships/slideLayout" Target="../slideLayouts/slideLayout312.xml"/><Relationship Id="rId354" Type="http://schemas.openxmlformats.org/officeDocument/2006/relationships/slideLayout" Target="../slideLayouts/slideLayout354.xml"/><Relationship Id="rId51" Type="http://schemas.openxmlformats.org/officeDocument/2006/relationships/slideLayout" Target="../slideLayouts/slideLayout51.xml"/><Relationship Id="rId93" Type="http://schemas.openxmlformats.org/officeDocument/2006/relationships/slideLayout" Target="../slideLayouts/slideLayout93.xml"/><Relationship Id="rId189" Type="http://schemas.openxmlformats.org/officeDocument/2006/relationships/slideLayout" Target="../slideLayouts/slideLayout189.xml"/><Relationship Id="rId396" Type="http://schemas.openxmlformats.org/officeDocument/2006/relationships/slideLayout" Target="../slideLayouts/slideLayout396.xml"/><Relationship Id="rId561" Type="http://schemas.openxmlformats.org/officeDocument/2006/relationships/slideLayout" Target="../slideLayouts/slideLayout561.xml"/><Relationship Id="rId617" Type="http://schemas.openxmlformats.org/officeDocument/2006/relationships/slideLayout" Target="../slideLayouts/slideLayout617.xml"/><Relationship Id="rId659" Type="http://schemas.openxmlformats.org/officeDocument/2006/relationships/slideLayout" Target="../slideLayouts/slideLayout659.xml"/><Relationship Id="rId214" Type="http://schemas.openxmlformats.org/officeDocument/2006/relationships/slideLayout" Target="../slideLayouts/slideLayout214.xml"/><Relationship Id="rId256" Type="http://schemas.openxmlformats.org/officeDocument/2006/relationships/slideLayout" Target="../slideLayouts/slideLayout256.xml"/><Relationship Id="rId298" Type="http://schemas.openxmlformats.org/officeDocument/2006/relationships/slideLayout" Target="../slideLayouts/slideLayout298.xml"/><Relationship Id="rId421" Type="http://schemas.openxmlformats.org/officeDocument/2006/relationships/slideLayout" Target="../slideLayouts/slideLayout421.xml"/><Relationship Id="rId463" Type="http://schemas.openxmlformats.org/officeDocument/2006/relationships/slideLayout" Target="../slideLayouts/slideLayout463.xml"/><Relationship Id="rId519" Type="http://schemas.openxmlformats.org/officeDocument/2006/relationships/slideLayout" Target="../slideLayouts/slideLayout519.xml"/><Relationship Id="rId670" Type="http://schemas.openxmlformats.org/officeDocument/2006/relationships/slideLayout" Target="../slideLayouts/slideLayout670.xml"/><Relationship Id="rId116" Type="http://schemas.openxmlformats.org/officeDocument/2006/relationships/slideLayout" Target="../slideLayouts/slideLayout116.xml"/><Relationship Id="rId158" Type="http://schemas.openxmlformats.org/officeDocument/2006/relationships/slideLayout" Target="../slideLayouts/slideLayout158.xml"/><Relationship Id="rId323" Type="http://schemas.openxmlformats.org/officeDocument/2006/relationships/slideLayout" Target="../slideLayouts/slideLayout323.xml"/><Relationship Id="rId530" Type="http://schemas.openxmlformats.org/officeDocument/2006/relationships/slideLayout" Target="../slideLayouts/slideLayout530.xml"/><Relationship Id="rId726" Type="http://schemas.openxmlformats.org/officeDocument/2006/relationships/slideLayout" Target="../slideLayouts/slideLayout726.xml"/><Relationship Id="rId20" Type="http://schemas.openxmlformats.org/officeDocument/2006/relationships/slideLayout" Target="../slideLayouts/slideLayout20.xml"/><Relationship Id="rId62" Type="http://schemas.openxmlformats.org/officeDocument/2006/relationships/slideLayout" Target="../slideLayouts/slideLayout62.xml"/><Relationship Id="rId365" Type="http://schemas.openxmlformats.org/officeDocument/2006/relationships/slideLayout" Target="../slideLayouts/slideLayout365.xml"/><Relationship Id="rId572" Type="http://schemas.openxmlformats.org/officeDocument/2006/relationships/slideLayout" Target="../slideLayouts/slideLayout572.xml"/><Relationship Id="rId628" Type="http://schemas.openxmlformats.org/officeDocument/2006/relationships/slideLayout" Target="../slideLayouts/slideLayout628.xml"/><Relationship Id="rId225" Type="http://schemas.openxmlformats.org/officeDocument/2006/relationships/slideLayout" Target="../slideLayouts/slideLayout225.xml"/><Relationship Id="rId267" Type="http://schemas.openxmlformats.org/officeDocument/2006/relationships/slideLayout" Target="../slideLayouts/slideLayout267.xml"/><Relationship Id="rId432" Type="http://schemas.openxmlformats.org/officeDocument/2006/relationships/slideLayout" Target="../slideLayouts/slideLayout432.xml"/><Relationship Id="rId474" Type="http://schemas.openxmlformats.org/officeDocument/2006/relationships/slideLayout" Target="../slideLayouts/slideLayout474.xml"/><Relationship Id="rId127" Type="http://schemas.openxmlformats.org/officeDocument/2006/relationships/slideLayout" Target="../slideLayouts/slideLayout127.xml"/><Relationship Id="rId681" Type="http://schemas.openxmlformats.org/officeDocument/2006/relationships/slideLayout" Target="../slideLayouts/slideLayout681.xml"/><Relationship Id="rId31" Type="http://schemas.openxmlformats.org/officeDocument/2006/relationships/slideLayout" Target="../slideLayouts/slideLayout31.xml"/><Relationship Id="rId73" Type="http://schemas.openxmlformats.org/officeDocument/2006/relationships/slideLayout" Target="../slideLayouts/slideLayout73.xml"/><Relationship Id="rId169" Type="http://schemas.openxmlformats.org/officeDocument/2006/relationships/slideLayout" Target="../slideLayouts/slideLayout169.xml"/><Relationship Id="rId334" Type="http://schemas.openxmlformats.org/officeDocument/2006/relationships/slideLayout" Target="../slideLayouts/slideLayout334.xml"/><Relationship Id="rId376" Type="http://schemas.openxmlformats.org/officeDocument/2006/relationships/slideLayout" Target="../slideLayouts/slideLayout376.xml"/><Relationship Id="rId541" Type="http://schemas.openxmlformats.org/officeDocument/2006/relationships/slideLayout" Target="../slideLayouts/slideLayout541.xml"/><Relationship Id="rId583" Type="http://schemas.openxmlformats.org/officeDocument/2006/relationships/slideLayout" Target="../slideLayouts/slideLayout583.xml"/><Relationship Id="rId639" Type="http://schemas.openxmlformats.org/officeDocument/2006/relationships/slideLayout" Target="../slideLayouts/slideLayout639.xml"/><Relationship Id="rId4" Type="http://schemas.openxmlformats.org/officeDocument/2006/relationships/slideLayout" Target="../slideLayouts/slideLayout4.xml"/><Relationship Id="rId180" Type="http://schemas.openxmlformats.org/officeDocument/2006/relationships/slideLayout" Target="../slideLayouts/slideLayout180.xml"/><Relationship Id="rId236" Type="http://schemas.openxmlformats.org/officeDocument/2006/relationships/slideLayout" Target="../slideLayouts/slideLayout236.xml"/><Relationship Id="rId278" Type="http://schemas.openxmlformats.org/officeDocument/2006/relationships/slideLayout" Target="../slideLayouts/slideLayout278.xml"/><Relationship Id="rId401" Type="http://schemas.openxmlformats.org/officeDocument/2006/relationships/slideLayout" Target="../slideLayouts/slideLayout401.xml"/><Relationship Id="rId443" Type="http://schemas.openxmlformats.org/officeDocument/2006/relationships/slideLayout" Target="../slideLayouts/slideLayout443.xml"/><Relationship Id="rId650" Type="http://schemas.openxmlformats.org/officeDocument/2006/relationships/slideLayout" Target="../slideLayouts/slideLayout650.xml"/><Relationship Id="rId303" Type="http://schemas.openxmlformats.org/officeDocument/2006/relationships/slideLayout" Target="../slideLayouts/slideLayout303.xml"/><Relationship Id="rId485" Type="http://schemas.openxmlformats.org/officeDocument/2006/relationships/slideLayout" Target="../slideLayouts/slideLayout485.xml"/><Relationship Id="rId692" Type="http://schemas.openxmlformats.org/officeDocument/2006/relationships/slideLayout" Target="../slideLayouts/slideLayout692.xml"/><Relationship Id="rId706" Type="http://schemas.openxmlformats.org/officeDocument/2006/relationships/slideLayout" Target="../slideLayouts/slideLayout706.xml"/><Relationship Id="rId42" Type="http://schemas.openxmlformats.org/officeDocument/2006/relationships/slideLayout" Target="../slideLayouts/slideLayout42.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345" Type="http://schemas.openxmlformats.org/officeDocument/2006/relationships/slideLayout" Target="../slideLayouts/slideLayout345.xml"/><Relationship Id="rId387" Type="http://schemas.openxmlformats.org/officeDocument/2006/relationships/slideLayout" Target="../slideLayouts/slideLayout387.xml"/><Relationship Id="rId510" Type="http://schemas.openxmlformats.org/officeDocument/2006/relationships/slideLayout" Target="../slideLayouts/slideLayout510.xml"/><Relationship Id="rId552" Type="http://schemas.openxmlformats.org/officeDocument/2006/relationships/slideLayout" Target="../slideLayouts/slideLayout552.xml"/><Relationship Id="rId594" Type="http://schemas.openxmlformats.org/officeDocument/2006/relationships/slideLayout" Target="../slideLayouts/slideLayout594.xml"/><Relationship Id="rId608" Type="http://schemas.openxmlformats.org/officeDocument/2006/relationships/slideLayout" Target="../slideLayouts/slideLayout608.xml"/><Relationship Id="rId191" Type="http://schemas.openxmlformats.org/officeDocument/2006/relationships/slideLayout" Target="../slideLayouts/slideLayout191.xml"/><Relationship Id="rId205" Type="http://schemas.openxmlformats.org/officeDocument/2006/relationships/slideLayout" Target="../slideLayouts/slideLayout205.xml"/><Relationship Id="rId247" Type="http://schemas.openxmlformats.org/officeDocument/2006/relationships/slideLayout" Target="../slideLayouts/slideLayout247.xml"/><Relationship Id="rId412" Type="http://schemas.openxmlformats.org/officeDocument/2006/relationships/slideLayout" Target="../slideLayouts/slideLayout412.xml"/><Relationship Id="rId107" Type="http://schemas.openxmlformats.org/officeDocument/2006/relationships/slideLayout" Target="../slideLayouts/slideLayout107.xml"/><Relationship Id="rId289" Type="http://schemas.openxmlformats.org/officeDocument/2006/relationships/slideLayout" Target="../slideLayouts/slideLayout289.xml"/><Relationship Id="rId454" Type="http://schemas.openxmlformats.org/officeDocument/2006/relationships/slideLayout" Target="../slideLayouts/slideLayout454.xml"/><Relationship Id="rId496" Type="http://schemas.openxmlformats.org/officeDocument/2006/relationships/slideLayout" Target="../slideLayouts/slideLayout496.xml"/><Relationship Id="rId661" Type="http://schemas.openxmlformats.org/officeDocument/2006/relationships/slideLayout" Target="../slideLayouts/slideLayout661.xml"/><Relationship Id="rId717" Type="http://schemas.openxmlformats.org/officeDocument/2006/relationships/slideLayout" Target="../slideLayouts/slideLayout717.xml"/><Relationship Id="rId11" Type="http://schemas.openxmlformats.org/officeDocument/2006/relationships/slideLayout" Target="../slideLayouts/slideLayout11.xml"/><Relationship Id="rId53" Type="http://schemas.openxmlformats.org/officeDocument/2006/relationships/slideLayout" Target="../slideLayouts/slideLayout53.xml"/><Relationship Id="rId149" Type="http://schemas.openxmlformats.org/officeDocument/2006/relationships/slideLayout" Target="../slideLayouts/slideLayout149.xml"/><Relationship Id="rId314" Type="http://schemas.openxmlformats.org/officeDocument/2006/relationships/slideLayout" Target="../slideLayouts/slideLayout314.xml"/><Relationship Id="rId356" Type="http://schemas.openxmlformats.org/officeDocument/2006/relationships/slideLayout" Target="../slideLayouts/slideLayout356.xml"/><Relationship Id="rId398" Type="http://schemas.openxmlformats.org/officeDocument/2006/relationships/slideLayout" Target="../slideLayouts/slideLayout398.xml"/><Relationship Id="rId521" Type="http://schemas.openxmlformats.org/officeDocument/2006/relationships/slideLayout" Target="../slideLayouts/slideLayout521.xml"/><Relationship Id="rId563" Type="http://schemas.openxmlformats.org/officeDocument/2006/relationships/slideLayout" Target="../slideLayouts/slideLayout563.xml"/><Relationship Id="rId619" Type="http://schemas.openxmlformats.org/officeDocument/2006/relationships/slideLayout" Target="../slideLayouts/slideLayout619.xml"/><Relationship Id="rId95" Type="http://schemas.openxmlformats.org/officeDocument/2006/relationships/slideLayout" Target="../slideLayouts/slideLayout95.xml"/><Relationship Id="rId160" Type="http://schemas.openxmlformats.org/officeDocument/2006/relationships/slideLayout" Target="../slideLayouts/slideLayout160.xml"/><Relationship Id="rId216" Type="http://schemas.openxmlformats.org/officeDocument/2006/relationships/slideLayout" Target="../slideLayouts/slideLayout216.xml"/><Relationship Id="rId423" Type="http://schemas.openxmlformats.org/officeDocument/2006/relationships/slideLayout" Target="../slideLayouts/slideLayout423.xml"/><Relationship Id="rId258" Type="http://schemas.openxmlformats.org/officeDocument/2006/relationships/slideLayout" Target="../slideLayouts/slideLayout258.xml"/><Relationship Id="rId465" Type="http://schemas.openxmlformats.org/officeDocument/2006/relationships/slideLayout" Target="../slideLayouts/slideLayout465.xml"/><Relationship Id="rId630" Type="http://schemas.openxmlformats.org/officeDocument/2006/relationships/slideLayout" Target="../slideLayouts/slideLayout630.xml"/><Relationship Id="rId672" Type="http://schemas.openxmlformats.org/officeDocument/2006/relationships/slideLayout" Target="../slideLayouts/slideLayout672.xml"/><Relationship Id="rId22" Type="http://schemas.openxmlformats.org/officeDocument/2006/relationships/slideLayout" Target="../slideLayouts/slideLayout22.xml"/><Relationship Id="rId64" Type="http://schemas.openxmlformats.org/officeDocument/2006/relationships/slideLayout" Target="../slideLayouts/slideLayout64.xml"/><Relationship Id="rId118" Type="http://schemas.openxmlformats.org/officeDocument/2006/relationships/slideLayout" Target="../slideLayouts/slideLayout118.xml"/><Relationship Id="rId325" Type="http://schemas.openxmlformats.org/officeDocument/2006/relationships/slideLayout" Target="../slideLayouts/slideLayout325.xml"/><Relationship Id="rId367" Type="http://schemas.openxmlformats.org/officeDocument/2006/relationships/slideLayout" Target="../slideLayouts/slideLayout367.xml"/><Relationship Id="rId532" Type="http://schemas.openxmlformats.org/officeDocument/2006/relationships/slideLayout" Target="../slideLayouts/slideLayout532.xml"/><Relationship Id="rId574" Type="http://schemas.openxmlformats.org/officeDocument/2006/relationships/slideLayout" Target="../slideLayouts/slideLayout574.xml"/><Relationship Id="rId171" Type="http://schemas.openxmlformats.org/officeDocument/2006/relationships/slideLayout" Target="../slideLayouts/slideLayout171.xml"/><Relationship Id="rId227" Type="http://schemas.openxmlformats.org/officeDocument/2006/relationships/slideLayout" Target="../slideLayouts/slideLayout227.xml"/><Relationship Id="rId269" Type="http://schemas.openxmlformats.org/officeDocument/2006/relationships/slideLayout" Target="../slideLayouts/slideLayout269.xml"/><Relationship Id="rId434" Type="http://schemas.openxmlformats.org/officeDocument/2006/relationships/slideLayout" Target="../slideLayouts/slideLayout434.xml"/><Relationship Id="rId476" Type="http://schemas.openxmlformats.org/officeDocument/2006/relationships/slideLayout" Target="../slideLayouts/slideLayout476.xml"/><Relationship Id="rId641" Type="http://schemas.openxmlformats.org/officeDocument/2006/relationships/slideLayout" Target="../slideLayouts/slideLayout641.xml"/><Relationship Id="rId683" Type="http://schemas.openxmlformats.org/officeDocument/2006/relationships/slideLayout" Target="../slideLayouts/slideLayout683.xml"/><Relationship Id="rId33" Type="http://schemas.openxmlformats.org/officeDocument/2006/relationships/slideLayout" Target="../slideLayouts/slideLayout33.xml"/><Relationship Id="rId129" Type="http://schemas.openxmlformats.org/officeDocument/2006/relationships/slideLayout" Target="../slideLayouts/slideLayout129.xml"/><Relationship Id="rId280" Type="http://schemas.openxmlformats.org/officeDocument/2006/relationships/slideLayout" Target="../slideLayouts/slideLayout280.xml"/><Relationship Id="rId336" Type="http://schemas.openxmlformats.org/officeDocument/2006/relationships/slideLayout" Target="../slideLayouts/slideLayout336.xml"/><Relationship Id="rId501" Type="http://schemas.openxmlformats.org/officeDocument/2006/relationships/slideLayout" Target="../slideLayouts/slideLayout501.xml"/><Relationship Id="rId543" Type="http://schemas.openxmlformats.org/officeDocument/2006/relationships/slideLayout" Target="../slideLayouts/slideLayout543.xml"/><Relationship Id="rId75" Type="http://schemas.openxmlformats.org/officeDocument/2006/relationships/slideLayout" Target="../slideLayouts/slideLayout75.xml"/><Relationship Id="rId140" Type="http://schemas.openxmlformats.org/officeDocument/2006/relationships/slideLayout" Target="../slideLayouts/slideLayout140.xml"/><Relationship Id="rId182" Type="http://schemas.openxmlformats.org/officeDocument/2006/relationships/slideLayout" Target="../slideLayouts/slideLayout182.xml"/><Relationship Id="rId378" Type="http://schemas.openxmlformats.org/officeDocument/2006/relationships/slideLayout" Target="../slideLayouts/slideLayout378.xml"/><Relationship Id="rId403" Type="http://schemas.openxmlformats.org/officeDocument/2006/relationships/slideLayout" Target="../slideLayouts/slideLayout403.xml"/><Relationship Id="rId585" Type="http://schemas.openxmlformats.org/officeDocument/2006/relationships/slideLayout" Target="../slideLayouts/slideLayout585.xml"/><Relationship Id="rId6" Type="http://schemas.openxmlformats.org/officeDocument/2006/relationships/slideLayout" Target="../slideLayouts/slideLayout6.xml"/><Relationship Id="rId238" Type="http://schemas.openxmlformats.org/officeDocument/2006/relationships/slideLayout" Target="../slideLayouts/slideLayout238.xml"/><Relationship Id="rId445" Type="http://schemas.openxmlformats.org/officeDocument/2006/relationships/slideLayout" Target="../slideLayouts/slideLayout445.xml"/><Relationship Id="rId487" Type="http://schemas.openxmlformats.org/officeDocument/2006/relationships/slideLayout" Target="../slideLayouts/slideLayout487.xml"/><Relationship Id="rId610" Type="http://schemas.openxmlformats.org/officeDocument/2006/relationships/slideLayout" Target="../slideLayouts/slideLayout610.xml"/><Relationship Id="rId652" Type="http://schemas.openxmlformats.org/officeDocument/2006/relationships/slideLayout" Target="../slideLayouts/slideLayout652.xml"/><Relationship Id="rId694" Type="http://schemas.openxmlformats.org/officeDocument/2006/relationships/slideLayout" Target="../slideLayouts/slideLayout694.xml"/><Relationship Id="rId708" Type="http://schemas.openxmlformats.org/officeDocument/2006/relationships/slideLayout" Target="../slideLayouts/slideLayout708.xml"/><Relationship Id="rId291" Type="http://schemas.openxmlformats.org/officeDocument/2006/relationships/slideLayout" Target="../slideLayouts/slideLayout291.xml"/><Relationship Id="rId305" Type="http://schemas.openxmlformats.org/officeDocument/2006/relationships/slideLayout" Target="../slideLayouts/slideLayout305.xml"/><Relationship Id="rId347" Type="http://schemas.openxmlformats.org/officeDocument/2006/relationships/slideLayout" Target="../slideLayouts/slideLayout347.xml"/><Relationship Id="rId512" Type="http://schemas.openxmlformats.org/officeDocument/2006/relationships/slideLayout" Target="../slideLayouts/slideLayout512.xml"/><Relationship Id="rId44" Type="http://schemas.openxmlformats.org/officeDocument/2006/relationships/slideLayout" Target="../slideLayouts/slideLayout44.xml"/><Relationship Id="rId86" Type="http://schemas.openxmlformats.org/officeDocument/2006/relationships/slideLayout" Target="../slideLayouts/slideLayout86.xml"/><Relationship Id="rId151" Type="http://schemas.openxmlformats.org/officeDocument/2006/relationships/slideLayout" Target="../slideLayouts/slideLayout151.xml"/><Relationship Id="rId389" Type="http://schemas.openxmlformats.org/officeDocument/2006/relationships/slideLayout" Target="../slideLayouts/slideLayout389.xml"/><Relationship Id="rId554" Type="http://schemas.openxmlformats.org/officeDocument/2006/relationships/slideLayout" Target="../slideLayouts/slideLayout554.xml"/><Relationship Id="rId596" Type="http://schemas.openxmlformats.org/officeDocument/2006/relationships/slideLayout" Target="../slideLayouts/slideLayout596.xml"/><Relationship Id="rId193" Type="http://schemas.openxmlformats.org/officeDocument/2006/relationships/slideLayout" Target="../slideLayouts/slideLayout193.xml"/><Relationship Id="rId207" Type="http://schemas.openxmlformats.org/officeDocument/2006/relationships/slideLayout" Target="../slideLayouts/slideLayout207.xml"/><Relationship Id="rId249" Type="http://schemas.openxmlformats.org/officeDocument/2006/relationships/slideLayout" Target="../slideLayouts/slideLayout249.xml"/><Relationship Id="rId414" Type="http://schemas.openxmlformats.org/officeDocument/2006/relationships/slideLayout" Target="../slideLayouts/slideLayout414.xml"/><Relationship Id="rId456" Type="http://schemas.openxmlformats.org/officeDocument/2006/relationships/slideLayout" Target="../slideLayouts/slideLayout456.xml"/><Relationship Id="rId498" Type="http://schemas.openxmlformats.org/officeDocument/2006/relationships/slideLayout" Target="../slideLayouts/slideLayout498.xml"/><Relationship Id="rId621" Type="http://schemas.openxmlformats.org/officeDocument/2006/relationships/slideLayout" Target="../slideLayouts/slideLayout621.xml"/><Relationship Id="rId663" Type="http://schemas.openxmlformats.org/officeDocument/2006/relationships/slideLayout" Target="../slideLayouts/slideLayout663.xml"/><Relationship Id="rId13" Type="http://schemas.openxmlformats.org/officeDocument/2006/relationships/slideLayout" Target="../slideLayouts/slideLayout13.xml"/><Relationship Id="rId109" Type="http://schemas.openxmlformats.org/officeDocument/2006/relationships/slideLayout" Target="../slideLayouts/slideLayout109.xml"/><Relationship Id="rId260" Type="http://schemas.openxmlformats.org/officeDocument/2006/relationships/slideLayout" Target="../slideLayouts/slideLayout260.xml"/><Relationship Id="rId316" Type="http://schemas.openxmlformats.org/officeDocument/2006/relationships/slideLayout" Target="../slideLayouts/slideLayout316.xml"/><Relationship Id="rId523" Type="http://schemas.openxmlformats.org/officeDocument/2006/relationships/slideLayout" Target="../slideLayouts/slideLayout523.xml"/><Relationship Id="rId719" Type="http://schemas.openxmlformats.org/officeDocument/2006/relationships/slideLayout" Target="../slideLayouts/slideLayout719.xml"/><Relationship Id="rId55" Type="http://schemas.openxmlformats.org/officeDocument/2006/relationships/slideLayout" Target="../slideLayouts/slideLayout55.xml"/><Relationship Id="rId97" Type="http://schemas.openxmlformats.org/officeDocument/2006/relationships/slideLayout" Target="../slideLayouts/slideLayout97.xml"/><Relationship Id="rId120" Type="http://schemas.openxmlformats.org/officeDocument/2006/relationships/slideLayout" Target="../slideLayouts/slideLayout120.xml"/><Relationship Id="rId358" Type="http://schemas.openxmlformats.org/officeDocument/2006/relationships/slideLayout" Target="../slideLayouts/slideLayout358.xml"/><Relationship Id="rId565" Type="http://schemas.openxmlformats.org/officeDocument/2006/relationships/slideLayout" Target="../slideLayouts/slideLayout565.xml"/><Relationship Id="rId162" Type="http://schemas.openxmlformats.org/officeDocument/2006/relationships/slideLayout" Target="../slideLayouts/slideLayout162.xml"/><Relationship Id="rId218" Type="http://schemas.openxmlformats.org/officeDocument/2006/relationships/slideLayout" Target="../slideLayouts/slideLayout218.xml"/><Relationship Id="rId425" Type="http://schemas.openxmlformats.org/officeDocument/2006/relationships/slideLayout" Target="../slideLayouts/slideLayout425.xml"/><Relationship Id="rId467" Type="http://schemas.openxmlformats.org/officeDocument/2006/relationships/slideLayout" Target="../slideLayouts/slideLayout467.xml"/><Relationship Id="rId632" Type="http://schemas.openxmlformats.org/officeDocument/2006/relationships/slideLayout" Target="../slideLayouts/slideLayout632.xml"/><Relationship Id="rId271" Type="http://schemas.openxmlformats.org/officeDocument/2006/relationships/slideLayout" Target="../slideLayouts/slideLayout271.xml"/><Relationship Id="rId674" Type="http://schemas.openxmlformats.org/officeDocument/2006/relationships/slideLayout" Target="../slideLayouts/slideLayout674.xml"/><Relationship Id="rId24" Type="http://schemas.openxmlformats.org/officeDocument/2006/relationships/slideLayout" Target="../slideLayouts/slideLayout24.xml"/><Relationship Id="rId66" Type="http://schemas.openxmlformats.org/officeDocument/2006/relationships/slideLayout" Target="../slideLayouts/slideLayout66.xml"/><Relationship Id="rId131" Type="http://schemas.openxmlformats.org/officeDocument/2006/relationships/slideLayout" Target="../slideLayouts/slideLayout131.xml"/><Relationship Id="rId327" Type="http://schemas.openxmlformats.org/officeDocument/2006/relationships/slideLayout" Target="../slideLayouts/slideLayout327.xml"/><Relationship Id="rId369" Type="http://schemas.openxmlformats.org/officeDocument/2006/relationships/slideLayout" Target="../slideLayouts/slideLayout369.xml"/><Relationship Id="rId534" Type="http://schemas.openxmlformats.org/officeDocument/2006/relationships/slideLayout" Target="../slideLayouts/slideLayout534.xml"/><Relationship Id="rId576" Type="http://schemas.openxmlformats.org/officeDocument/2006/relationships/slideLayout" Target="../slideLayouts/slideLayout576.xml"/><Relationship Id="rId173" Type="http://schemas.openxmlformats.org/officeDocument/2006/relationships/slideLayout" Target="../slideLayouts/slideLayout173.xml"/><Relationship Id="rId229" Type="http://schemas.openxmlformats.org/officeDocument/2006/relationships/slideLayout" Target="../slideLayouts/slideLayout229.xml"/><Relationship Id="rId380" Type="http://schemas.openxmlformats.org/officeDocument/2006/relationships/slideLayout" Target="../slideLayouts/slideLayout380.xml"/><Relationship Id="rId436" Type="http://schemas.openxmlformats.org/officeDocument/2006/relationships/slideLayout" Target="../slideLayouts/slideLayout436.xml"/><Relationship Id="rId601" Type="http://schemas.openxmlformats.org/officeDocument/2006/relationships/slideLayout" Target="../slideLayouts/slideLayout601.xml"/><Relationship Id="rId643" Type="http://schemas.openxmlformats.org/officeDocument/2006/relationships/slideLayout" Target="../slideLayouts/slideLayout643.xml"/><Relationship Id="rId240" Type="http://schemas.openxmlformats.org/officeDocument/2006/relationships/slideLayout" Target="../slideLayouts/slideLayout240.xml"/><Relationship Id="rId478" Type="http://schemas.openxmlformats.org/officeDocument/2006/relationships/slideLayout" Target="../slideLayouts/slideLayout478.xml"/><Relationship Id="rId685" Type="http://schemas.openxmlformats.org/officeDocument/2006/relationships/slideLayout" Target="../slideLayouts/slideLayout685.xml"/><Relationship Id="rId35" Type="http://schemas.openxmlformats.org/officeDocument/2006/relationships/slideLayout" Target="../slideLayouts/slideLayout35.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282" Type="http://schemas.openxmlformats.org/officeDocument/2006/relationships/slideLayout" Target="../slideLayouts/slideLayout282.xml"/><Relationship Id="rId338" Type="http://schemas.openxmlformats.org/officeDocument/2006/relationships/slideLayout" Target="../slideLayouts/slideLayout338.xml"/><Relationship Id="rId503" Type="http://schemas.openxmlformats.org/officeDocument/2006/relationships/slideLayout" Target="../slideLayouts/slideLayout503.xml"/><Relationship Id="rId545" Type="http://schemas.openxmlformats.org/officeDocument/2006/relationships/slideLayout" Target="../slideLayouts/slideLayout545.xml"/><Relationship Id="rId587" Type="http://schemas.openxmlformats.org/officeDocument/2006/relationships/slideLayout" Target="../slideLayouts/slideLayout587.xml"/><Relationship Id="rId710" Type="http://schemas.openxmlformats.org/officeDocument/2006/relationships/slideLayout" Target="../slideLayouts/slideLayout710.xml"/><Relationship Id="rId8" Type="http://schemas.openxmlformats.org/officeDocument/2006/relationships/slideLayout" Target="../slideLayouts/slideLayout8.xml"/><Relationship Id="rId142" Type="http://schemas.openxmlformats.org/officeDocument/2006/relationships/slideLayout" Target="../slideLayouts/slideLayout142.xml"/><Relationship Id="rId184" Type="http://schemas.openxmlformats.org/officeDocument/2006/relationships/slideLayout" Target="../slideLayouts/slideLayout184.xml"/><Relationship Id="rId391" Type="http://schemas.openxmlformats.org/officeDocument/2006/relationships/slideLayout" Target="../slideLayouts/slideLayout391.xml"/><Relationship Id="rId405" Type="http://schemas.openxmlformats.org/officeDocument/2006/relationships/slideLayout" Target="../slideLayouts/slideLayout405.xml"/><Relationship Id="rId447" Type="http://schemas.openxmlformats.org/officeDocument/2006/relationships/slideLayout" Target="../slideLayouts/slideLayout447.xml"/><Relationship Id="rId612" Type="http://schemas.openxmlformats.org/officeDocument/2006/relationships/slideLayout" Target="../slideLayouts/slideLayout612.xml"/><Relationship Id="rId251" Type="http://schemas.openxmlformats.org/officeDocument/2006/relationships/slideLayout" Target="../slideLayouts/slideLayout251.xml"/><Relationship Id="rId489" Type="http://schemas.openxmlformats.org/officeDocument/2006/relationships/slideLayout" Target="../slideLayouts/slideLayout489.xml"/><Relationship Id="rId654" Type="http://schemas.openxmlformats.org/officeDocument/2006/relationships/slideLayout" Target="../slideLayouts/slideLayout654.xml"/><Relationship Id="rId696" Type="http://schemas.openxmlformats.org/officeDocument/2006/relationships/slideLayout" Target="../slideLayouts/slideLayout696.xml"/><Relationship Id="rId46" Type="http://schemas.openxmlformats.org/officeDocument/2006/relationships/slideLayout" Target="../slideLayouts/slideLayout46.xml"/><Relationship Id="rId293" Type="http://schemas.openxmlformats.org/officeDocument/2006/relationships/slideLayout" Target="../slideLayouts/slideLayout293.xml"/><Relationship Id="rId307" Type="http://schemas.openxmlformats.org/officeDocument/2006/relationships/slideLayout" Target="../slideLayouts/slideLayout307.xml"/><Relationship Id="rId349" Type="http://schemas.openxmlformats.org/officeDocument/2006/relationships/slideLayout" Target="../slideLayouts/slideLayout349.xml"/><Relationship Id="rId514" Type="http://schemas.openxmlformats.org/officeDocument/2006/relationships/slideLayout" Target="../slideLayouts/slideLayout514.xml"/><Relationship Id="rId556" Type="http://schemas.openxmlformats.org/officeDocument/2006/relationships/slideLayout" Target="../slideLayouts/slideLayout556.xml"/><Relationship Id="rId721" Type="http://schemas.openxmlformats.org/officeDocument/2006/relationships/slideLayout" Target="../slideLayouts/slideLayout721.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3" Type="http://schemas.openxmlformats.org/officeDocument/2006/relationships/slideLayout" Target="../slideLayouts/slideLayout153.xml"/><Relationship Id="rId195" Type="http://schemas.openxmlformats.org/officeDocument/2006/relationships/slideLayout" Target="../slideLayouts/slideLayout195.xml"/><Relationship Id="rId209" Type="http://schemas.openxmlformats.org/officeDocument/2006/relationships/slideLayout" Target="../slideLayouts/slideLayout209.xml"/><Relationship Id="rId360" Type="http://schemas.openxmlformats.org/officeDocument/2006/relationships/slideLayout" Target="../slideLayouts/slideLayout360.xml"/><Relationship Id="rId416" Type="http://schemas.openxmlformats.org/officeDocument/2006/relationships/slideLayout" Target="../slideLayouts/slideLayout416.xml"/><Relationship Id="rId598" Type="http://schemas.openxmlformats.org/officeDocument/2006/relationships/slideLayout" Target="../slideLayouts/slideLayout598.xml"/><Relationship Id="rId220" Type="http://schemas.openxmlformats.org/officeDocument/2006/relationships/slideLayout" Target="../slideLayouts/slideLayout220.xml"/><Relationship Id="rId458" Type="http://schemas.openxmlformats.org/officeDocument/2006/relationships/slideLayout" Target="../slideLayouts/slideLayout458.xml"/><Relationship Id="rId623" Type="http://schemas.openxmlformats.org/officeDocument/2006/relationships/slideLayout" Target="../slideLayouts/slideLayout623.xml"/><Relationship Id="rId665" Type="http://schemas.openxmlformats.org/officeDocument/2006/relationships/slideLayout" Target="../slideLayouts/slideLayout665.xml"/><Relationship Id="rId15" Type="http://schemas.openxmlformats.org/officeDocument/2006/relationships/slideLayout" Target="../slideLayouts/slideLayout15.xml"/><Relationship Id="rId57" Type="http://schemas.openxmlformats.org/officeDocument/2006/relationships/slideLayout" Target="../slideLayouts/slideLayout57.xml"/><Relationship Id="rId262" Type="http://schemas.openxmlformats.org/officeDocument/2006/relationships/slideLayout" Target="../slideLayouts/slideLayout262.xml"/><Relationship Id="rId318" Type="http://schemas.openxmlformats.org/officeDocument/2006/relationships/slideLayout" Target="../slideLayouts/slideLayout318.xml"/><Relationship Id="rId525" Type="http://schemas.openxmlformats.org/officeDocument/2006/relationships/slideLayout" Target="../slideLayouts/slideLayout525.xml"/><Relationship Id="rId567" Type="http://schemas.openxmlformats.org/officeDocument/2006/relationships/slideLayout" Target="../slideLayouts/slideLayout567.xml"/><Relationship Id="rId99" Type="http://schemas.openxmlformats.org/officeDocument/2006/relationships/slideLayout" Target="../slideLayouts/slideLayout99.xml"/><Relationship Id="rId122" Type="http://schemas.openxmlformats.org/officeDocument/2006/relationships/slideLayout" Target="../slideLayouts/slideLayout122.xml"/><Relationship Id="rId164" Type="http://schemas.openxmlformats.org/officeDocument/2006/relationships/slideLayout" Target="../slideLayouts/slideLayout164.xml"/><Relationship Id="rId371" Type="http://schemas.openxmlformats.org/officeDocument/2006/relationships/slideLayout" Target="../slideLayouts/slideLayout371.xml"/><Relationship Id="rId427" Type="http://schemas.openxmlformats.org/officeDocument/2006/relationships/slideLayout" Target="../slideLayouts/slideLayout427.xml"/><Relationship Id="rId469" Type="http://schemas.openxmlformats.org/officeDocument/2006/relationships/slideLayout" Target="../slideLayouts/slideLayout469.xml"/><Relationship Id="rId634" Type="http://schemas.openxmlformats.org/officeDocument/2006/relationships/slideLayout" Target="../slideLayouts/slideLayout634.xml"/><Relationship Id="rId676" Type="http://schemas.openxmlformats.org/officeDocument/2006/relationships/slideLayout" Target="../slideLayouts/slideLayout676.xml"/><Relationship Id="rId26" Type="http://schemas.openxmlformats.org/officeDocument/2006/relationships/slideLayout" Target="../slideLayouts/slideLayout26.xml"/><Relationship Id="rId231" Type="http://schemas.openxmlformats.org/officeDocument/2006/relationships/slideLayout" Target="../slideLayouts/slideLayout231.xml"/><Relationship Id="rId273" Type="http://schemas.openxmlformats.org/officeDocument/2006/relationships/slideLayout" Target="../slideLayouts/slideLayout273.xml"/><Relationship Id="rId329" Type="http://schemas.openxmlformats.org/officeDocument/2006/relationships/slideLayout" Target="../slideLayouts/slideLayout329.xml"/><Relationship Id="rId480" Type="http://schemas.openxmlformats.org/officeDocument/2006/relationships/slideLayout" Target="../slideLayouts/slideLayout480.xml"/><Relationship Id="rId536" Type="http://schemas.openxmlformats.org/officeDocument/2006/relationships/slideLayout" Target="../slideLayouts/slideLayout536.xml"/><Relationship Id="rId701" Type="http://schemas.openxmlformats.org/officeDocument/2006/relationships/slideLayout" Target="../slideLayouts/slideLayout701.xml"/><Relationship Id="rId68" Type="http://schemas.openxmlformats.org/officeDocument/2006/relationships/slideLayout" Target="../slideLayouts/slideLayout68.xml"/><Relationship Id="rId133" Type="http://schemas.openxmlformats.org/officeDocument/2006/relationships/slideLayout" Target="../slideLayouts/slideLayout133.xml"/><Relationship Id="rId175" Type="http://schemas.openxmlformats.org/officeDocument/2006/relationships/slideLayout" Target="../slideLayouts/slideLayout175.xml"/><Relationship Id="rId340" Type="http://schemas.openxmlformats.org/officeDocument/2006/relationships/slideLayout" Target="../slideLayouts/slideLayout340.xml"/><Relationship Id="rId578" Type="http://schemas.openxmlformats.org/officeDocument/2006/relationships/slideLayout" Target="../slideLayouts/slideLayout578.xml"/><Relationship Id="rId200" Type="http://schemas.openxmlformats.org/officeDocument/2006/relationships/slideLayout" Target="../slideLayouts/slideLayout200.xml"/><Relationship Id="rId382" Type="http://schemas.openxmlformats.org/officeDocument/2006/relationships/slideLayout" Target="../slideLayouts/slideLayout382.xml"/><Relationship Id="rId438" Type="http://schemas.openxmlformats.org/officeDocument/2006/relationships/slideLayout" Target="../slideLayouts/slideLayout438.xml"/><Relationship Id="rId603" Type="http://schemas.openxmlformats.org/officeDocument/2006/relationships/slideLayout" Target="../slideLayouts/slideLayout603.xml"/><Relationship Id="rId645" Type="http://schemas.openxmlformats.org/officeDocument/2006/relationships/slideLayout" Target="../slideLayouts/slideLayout645.xml"/><Relationship Id="rId687" Type="http://schemas.openxmlformats.org/officeDocument/2006/relationships/slideLayout" Target="../slideLayouts/slideLayout687.xml"/><Relationship Id="rId242" Type="http://schemas.openxmlformats.org/officeDocument/2006/relationships/slideLayout" Target="../slideLayouts/slideLayout242.xml"/><Relationship Id="rId284" Type="http://schemas.openxmlformats.org/officeDocument/2006/relationships/slideLayout" Target="../slideLayouts/slideLayout284.xml"/><Relationship Id="rId491" Type="http://schemas.openxmlformats.org/officeDocument/2006/relationships/slideLayout" Target="../slideLayouts/slideLayout491.xml"/><Relationship Id="rId505" Type="http://schemas.openxmlformats.org/officeDocument/2006/relationships/slideLayout" Target="../slideLayouts/slideLayout505.xml"/><Relationship Id="rId712" Type="http://schemas.openxmlformats.org/officeDocument/2006/relationships/slideLayout" Target="../slideLayouts/slideLayout712.xml"/><Relationship Id="rId37" Type="http://schemas.openxmlformats.org/officeDocument/2006/relationships/slideLayout" Target="../slideLayouts/slideLayout37.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44" Type="http://schemas.openxmlformats.org/officeDocument/2006/relationships/slideLayout" Target="../slideLayouts/slideLayout144.xml"/><Relationship Id="rId547" Type="http://schemas.openxmlformats.org/officeDocument/2006/relationships/slideLayout" Target="../slideLayouts/slideLayout547.xml"/><Relationship Id="rId589" Type="http://schemas.openxmlformats.org/officeDocument/2006/relationships/slideLayout" Target="../slideLayouts/slideLayout589.xml"/><Relationship Id="rId90" Type="http://schemas.openxmlformats.org/officeDocument/2006/relationships/slideLayout" Target="../slideLayouts/slideLayout90.xml"/><Relationship Id="rId186" Type="http://schemas.openxmlformats.org/officeDocument/2006/relationships/slideLayout" Target="../slideLayouts/slideLayout186.xml"/><Relationship Id="rId351" Type="http://schemas.openxmlformats.org/officeDocument/2006/relationships/slideLayout" Target="../slideLayouts/slideLayout351.xml"/><Relationship Id="rId393" Type="http://schemas.openxmlformats.org/officeDocument/2006/relationships/slideLayout" Target="../slideLayouts/slideLayout393.xml"/><Relationship Id="rId407" Type="http://schemas.openxmlformats.org/officeDocument/2006/relationships/slideLayout" Target="../slideLayouts/slideLayout407.xml"/><Relationship Id="rId449" Type="http://schemas.openxmlformats.org/officeDocument/2006/relationships/slideLayout" Target="../slideLayouts/slideLayout449.xml"/><Relationship Id="rId614" Type="http://schemas.openxmlformats.org/officeDocument/2006/relationships/slideLayout" Target="../slideLayouts/slideLayout614.xml"/><Relationship Id="rId656" Type="http://schemas.openxmlformats.org/officeDocument/2006/relationships/slideLayout" Target="../slideLayouts/slideLayout656.xml"/><Relationship Id="rId211" Type="http://schemas.openxmlformats.org/officeDocument/2006/relationships/slideLayout" Target="../slideLayouts/slideLayout211.xml"/><Relationship Id="rId253" Type="http://schemas.openxmlformats.org/officeDocument/2006/relationships/slideLayout" Target="../slideLayouts/slideLayout253.xml"/><Relationship Id="rId295" Type="http://schemas.openxmlformats.org/officeDocument/2006/relationships/slideLayout" Target="../slideLayouts/slideLayout295.xml"/><Relationship Id="rId309" Type="http://schemas.openxmlformats.org/officeDocument/2006/relationships/slideLayout" Target="../slideLayouts/slideLayout309.xml"/><Relationship Id="rId460" Type="http://schemas.openxmlformats.org/officeDocument/2006/relationships/slideLayout" Target="../slideLayouts/slideLayout460.xml"/><Relationship Id="rId516" Type="http://schemas.openxmlformats.org/officeDocument/2006/relationships/slideLayout" Target="../slideLayouts/slideLayout516.xml"/><Relationship Id="rId698" Type="http://schemas.openxmlformats.org/officeDocument/2006/relationships/slideLayout" Target="../slideLayouts/slideLayout698.xml"/><Relationship Id="rId48" Type="http://schemas.openxmlformats.org/officeDocument/2006/relationships/slideLayout" Target="../slideLayouts/slideLayout48.xml"/><Relationship Id="rId113" Type="http://schemas.openxmlformats.org/officeDocument/2006/relationships/slideLayout" Target="../slideLayouts/slideLayout113.xml"/><Relationship Id="rId320" Type="http://schemas.openxmlformats.org/officeDocument/2006/relationships/slideLayout" Target="../slideLayouts/slideLayout320.xml"/><Relationship Id="rId558" Type="http://schemas.openxmlformats.org/officeDocument/2006/relationships/slideLayout" Target="../slideLayouts/slideLayout558.xml"/><Relationship Id="rId723" Type="http://schemas.openxmlformats.org/officeDocument/2006/relationships/slideLayout" Target="../slideLayouts/slideLayout723.xml"/><Relationship Id="rId155" Type="http://schemas.openxmlformats.org/officeDocument/2006/relationships/slideLayout" Target="../slideLayouts/slideLayout155.xml"/><Relationship Id="rId197" Type="http://schemas.openxmlformats.org/officeDocument/2006/relationships/slideLayout" Target="../slideLayouts/slideLayout197.xml"/><Relationship Id="rId362" Type="http://schemas.openxmlformats.org/officeDocument/2006/relationships/slideLayout" Target="../slideLayouts/slideLayout362.xml"/><Relationship Id="rId418" Type="http://schemas.openxmlformats.org/officeDocument/2006/relationships/slideLayout" Target="../slideLayouts/slideLayout418.xml"/><Relationship Id="rId625" Type="http://schemas.openxmlformats.org/officeDocument/2006/relationships/slideLayout" Target="../slideLayouts/slideLayout625.xml"/><Relationship Id="rId222" Type="http://schemas.openxmlformats.org/officeDocument/2006/relationships/slideLayout" Target="../slideLayouts/slideLayout222.xml"/><Relationship Id="rId264" Type="http://schemas.openxmlformats.org/officeDocument/2006/relationships/slideLayout" Target="../slideLayouts/slideLayout264.xml"/><Relationship Id="rId471" Type="http://schemas.openxmlformats.org/officeDocument/2006/relationships/slideLayout" Target="../slideLayouts/slideLayout471.xml"/><Relationship Id="rId667" Type="http://schemas.openxmlformats.org/officeDocument/2006/relationships/slideLayout" Target="../slideLayouts/slideLayout667.xml"/><Relationship Id="rId17" Type="http://schemas.openxmlformats.org/officeDocument/2006/relationships/slideLayout" Target="../slideLayouts/slideLayout17.xml"/><Relationship Id="rId59" Type="http://schemas.openxmlformats.org/officeDocument/2006/relationships/slideLayout" Target="../slideLayouts/slideLayout59.xml"/><Relationship Id="rId124" Type="http://schemas.openxmlformats.org/officeDocument/2006/relationships/slideLayout" Target="../slideLayouts/slideLayout124.xml"/><Relationship Id="rId527" Type="http://schemas.openxmlformats.org/officeDocument/2006/relationships/slideLayout" Target="../slideLayouts/slideLayout527.xml"/><Relationship Id="rId569" Type="http://schemas.openxmlformats.org/officeDocument/2006/relationships/slideLayout" Target="../slideLayouts/slideLayout569.xml"/><Relationship Id="rId70" Type="http://schemas.openxmlformats.org/officeDocument/2006/relationships/slideLayout" Target="../slideLayouts/slideLayout70.xml"/><Relationship Id="rId166" Type="http://schemas.openxmlformats.org/officeDocument/2006/relationships/slideLayout" Target="../slideLayouts/slideLayout166.xml"/><Relationship Id="rId331" Type="http://schemas.openxmlformats.org/officeDocument/2006/relationships/slideLayout" Target="../slideLayouts/slideLayout331.xml"/><Relationship Id="rId373" Type="http://schemas.openxmlformats.org/officeDocument/2006/relationships/slideLayout" Target="../slideLayouts/slideLayout373.xml"/><Relationship Id="rId429" Type="http://schemas.openxmlformats.org/officeDocument/2006/relationships/slideLayout" Target="../slideLayouts/slideLayout429.xml"/><Relationship Id="rId580" Type="http://schemas.openxmlformats.org/officeDocument/2006/relationships/slideLayout" Target="../slideLayouts/slideLayout580.xml"/><Relationship Id="rId636" Type="http://schemas.openxmlformats.org/officeDocument/2006/relationships/slideLayout" Target="../slideLayouts/slideLayout636.xml"/><Relationship Id="rId1" Type="http://schemas.openxmlformats.org/officeDocument/2006/relationships/slideLayout" Target="../slideLayouts/slideLayout1.xml"/><Relationship Id="rId233" Type="http://schemas.openxmlformats.org/officeDocument/2006/relationships/slideLayout" Target="../slideLayouts/slideLayout233.xml"/><Relationship Id="rId440" Type="http://schemas.openxmlformats.org/officeDocument/2006/relationships/slideLayout" Target="../slideLayouts/slideLayout440.xml"/><Relationship Id="rId678" Type="http://schemas.openxmlformats.org/officeDocument/2006/relationships/slideLayout" Target="../slideLayouts/slideLayout678.xml"/><Relationship Id="rId28" Type="http://schemas.openxmlformats.org/officeDocument/2006/relationships/slideLayout" Target="../slideLayouts/slideLayout28.xml"/><Relationship Id="rId275" Type="http://schemas.openxmlformats.org/officeDocument/2006/relationships/slideLayout" Target="../slideLayouts/slideLayout275.xml"/><Relationship Id="rId300" Type="http://schemas.openxmlformats.org/officeDocument/2006/relationships/slideLayout" Target="../slideLayouts/slideLayout300.xml"/><Relationship Id="rId482" Type="http://schemas.openxmlformats.org/officeDocument/2006/relationships/slideLayout" Target="../slideLayouts/slideLayout482.xml"/><Relationship Id="rId538" Type="http://schemas.openxmlformats.org/officeDocument/2006/relationships/slideLayout" Target="../slideLayouts/slideLayout538.xml"/><Relationship Id="rId703" Type="http://schemas.openxmlformats.org/officeDocument/2006/relationships/slideLayout" Target="../slideLayouts/slideLayout703.xml"/><Relationship Id="rId81" Type="http://schemas.openxmlformats.org/officeDocument/2006/relationships/slideLayout" Target="../slideLayouts/slideLayout81.xml"/><Relationship Id="rId135" Type="http://schemas.openxmlformats.org/officeDocument/2006/relationships/slideLayout" Target="../slideLayouts/slideLayout135.xml"/><Relationship Id="rId177" Type="http://schemas.openxmlformats.org/officeDocument/2006/relationships/slideLayout" Target="../slideLayouts/slideLayout177.xml"/><Relationship Id="rId342" Type="http://schemas.openxmlformats.org/officeDocument/2006/relationships/slideLayout" Target="../slideLayouts/slideLayout342.xml"/><Relationship Id="rId384" Type="http://schemas.openxmlformats.org/officeDocument/2006/relationships/slideLayout" Target="../slideLayouts/slideLayout384.xml"/><Relationship Id="rId591" Type="http://schemas.openxmlformats.org/officeDocument/2006/relationships/slideLayout" Target="../slideLayouts/slideLayout591.xml"/><Relationship Id="rId605" Type="http://schemas.openxmlformats.org/officeDocument/2006/relationships/slideLayout" Target="../slideLayouts/slideLayout605.xml"/><Relationship Id="rId202" Type="http://schemas.openxmlformats.org/officeDocument/2006/relationships/slideLayout" Target="../slideLayouts/slideLayout202.xml"/><Relationship Id="rId244" Type="http://schemas.openxmlformats.org/officeDocument/2006/relationships/slideLayout" Target="../slideLayouts/slideLayout244.xml"/><Relationship Id="rId647" Type="http://schemas.openxmlformats.org/officeDocument/2006/relationships/slideLayout" Target="../slideLayouts/slideLayout647.xml"/><Relationship Id="rId689" Type="http://schemas.openxmlformats.org/officeDocument/2006/relationships/slideLayout" Target="../slideLayouts/slideLayout689.xml"/><Relationship Id="rId39" Type="http://schemas.openxmlformats.org/officeDocument/2006/relationships/slideLayout" Target="../slideLayouts/slideLayout39.xml"/><Relationship Id="rId286" Type="http://schemas.openxmlformats.org/officeDocument/2006/relationships/slideLayout" Target="../slideLayouts/slideLayout286.xml"/><Relationship Id="rId451" Type="http://schemas.openxmlformats.org/officeDocument/2006/relationships/slideLayout" Target="../slideLayouts/slideLayout451.xml"/><Relationship Id="rId493" Type="http://schemas.openxmlformats.org/officeDocument/2006/relationships/slideLayout" Target="../slideLayouts/slideLayout493.xml"/><Relationship Id="rId507" Type="http://schemas.openxmlformats.org/officeDocument/2006/relationships/slideLayout" Target="../slideLayouts/slideLayout507.xml"/><Relationship Id="rId549" Type="http://schemas.openxmlformats.org/officeDocument/2006/relationships/slideLayout" Target="../slideLayouts/slideLayout549.xml"/><Relationship Id="rId714" Type="http://schemas.openxmlformats.org/officeDocument/2006/relationships/slideLayout" Target="../slideLayouts/slideLayout714.xml"/><Relationship Id="rId50" Type="http://schemas.openxmlformats.org/officeDocument/2006/relationships/slideLayout" Target="../slideLayouts/slideLayout50.xml"/><Relationship Id="rId104" Type="http://schemas.openxmlformats.org/officeDocument/2006/relationships/slideLayout" Target="../slideLayouts/slideLayout104.xml"/><Relationship Id="rId146" Type="http://schemas.openxmlformats.org/officeDocument/2006/relationships/slideLayout" Target="../slideLayouts/slideLayout146.xml"/><Relationship Id="rId188" Type="http://schemas.openxmlformats.org/officeDocument/2006/relationships/slideLayout" Target="../slideLayouts/slideLayout188.xml"/><Relationship Id="rId311" Type="http://schemas.openxmlformats.org/officeDocument/2006/relationships/slideLayout" Target="../slideLayouts/slideLayout311.xml"/><Relationship Id="rId353" Type="http://schemas.openxmlformats.org/officeDocument/2006/relationships/slideLayout" Target="../slideLayouts/slideLayout353.xml"/><Relationship Id="rId395" Type="http://schemas.openxmlformats.org/officeDocument/2006/relationships/slideLayout" Target="../slideLayouts/slideLayout395.xml"/><Relationship Id="rId409" Type="http://schemas.openxmlformats.org/officeDocument/2006/relationships/slideLayout" Target="../slideLayouts/slideLayout409.xml"/><Relationship Id="rId560" Type="http://schemas.openxmlformats.org/officeDocument/2006/relationships/slideLayout" Target="../slideLayouts/slideLayout560.xml"/><Relationship Id="rId92" Type="http://schemas.openxmlformats.org/officeDocument/2006/relationships/slideLayout" Target="../slideLayouts/slideLayout92.xml"/><Relationship Id="rId213" Type="http://schemas.openxmlformats.org/officeDocument/2006/relationships/slideLayout" Target="../slideLayouts/slideLayout213.xml"/><Relationship Id="rId420" Type="http://schemas.openxmlformats.org/officeDocument/2006/relationships/slideLayout" Target="../slideLayouts/slideLayout420.xml"/><Relationship Id="rId616" Type="http://schemas.openxmlformats.org/officeDocument/2006/relationships/slideLayout" Target="../slideLayouts/slideLayout616.xml"/><Relationship Id="rId658" Type="http://schemas.openxmlformats.org/officeDocument/2006/relationships/slideLayout" Target="../slideLayouts/slideLayout658.xml"/><Relationship Id="rId255" Type="http://schemas.openxmlformats.org/officeDocument/2006/relationships/slideLayout" Target="../slideLayouts/slideLayout255.xml"/><Relationship Id="rId297" Type="http://schemas.openxmlformats.org/officeDocument/2006/relationships/slideLayout" Target="../slideLayouts/slideLayout297.xml"/><Relationship Id="rId462" Type="http://schemas.openxmlformats.org/officeDocument/2006/relationships/slideLayout" Target="../slideLayouts/slideLayout462.xml"/><Relationship Id="rId518" Type="http://schemas.openxmlformats.org/officeDocument/2006/relationships/slideLayout" Target="../slideLayouts/slideLayout518.xml"/><Relationship Id="rId725" Type="http://schemas.openxmlformats.org/officeDocument/2006/relationships/slideLayout" Target="../slideLayouts/slideLayout725.xml"/><Relationship Id="rId115" Type="http://schemas.openxmlformats.org/officeDocument/2006/relationships/slideLayout" Target="../slideLayouts/slideLayout115.xml"/><Relationship Id="rId157" Type="http://schemas.openxmlformats.org/officeDocument/2006/relationships/slideLayout" Target="../slideLayouts/slideLayout157.xml"/><Relationship Id="rId322" Type="http://schemas.openxmlformats.org/officeDocument/2006/relationships/slideLayout" Target="../slideLayouts/slideLayout322.xml"/><Relationship Id="rId364" Type="http://schemas.openxmlformats.org/officeDocument/2006/relationships/slideLayout" Target="../slideLayouts/slideLayout364.xml"/><Relationship Id="rId61" Type="http://schemas.openxmlformats.org/officeDocument/2006/relationships/slideLayout" Target="../slideLayouts/slideLayout61.xml"/><Relationship Id="rId199" Type="http://schemas.openxmlformats.org/officeDocument/2006/relationships/slideLayout" Target="../slideLayouts/slideLayout199.xml"/><Relationship Id="rId571" Type="http://schemas.openxmlformats.org/officeDocument/2006/relationships/slideLayout" Target="../slideLayouts/slideLayout571.xml"/><Relationship Id="rId627" Type="http://schemas.openxmlformats.org/officeDocument/2006/relationships/slideLayout" Target="../slideLayouts/slideLayout627.xml"/><Relationship Id="rId669" Type="http://schemas.openxmlformats.org/officeDocument/2006/relationships/slideLayout" Target="../slideLayouts/slideLayout669.xml"/><Relationship Id="rId19" Type="http://schemas.openxmlformats.org/officeDocument/2006/relationships/slideLayout" Target="../slideLayouts/slideLayout19.xml"/><Relationship Id="rId224" Type="http://schemas.openxmlformats.org/officeDocument/2006/relationships/slideLayout" Target="../slideLayouts/slideLayout224.xml"/><Relationship Id="rId266" Type="http://schemas.openxmlformats.org/officeDocument/2006/relationships/slideLayout" Target="../slideLayouts/slideLayout266.xml"/><Relationship Id="rId431" Type="http://schemas.openxmlformats.org/officeDocument/2006/relationships/slideLayout" Target="../slideLayouts/slideLayout431.xml"/><Relationship Id="rId473" Type="http://schemas.openxmlformats.org/officeDocument/2006/relationships/slideLayout" Target="../slideLayouts/slideLayout473.xml"/><Relationship Id="rId529" Type="http://schemas.openxmlformats.org/officeDocument/2006/relationships/slideLayout" Target="../slideLayouts/slideLayout529.xml"/><Relationship Id="rId680" Type="http://schemas.openxmlformats.org/officeDocument/2006/relationships/slideLayout" Target="../slideLayouts/slideLayout680.xml"/><Relationship Id="rId30" Type="http://schemas.openxmlformats.org/officeDocument/2006/relationships/slideLayout" Target="../slideLayouts/slideLayout30.xml"/><Relationship Id="rId126" Type="http://schemas.openxmlformats.org/officeDocument/2006/relationships/slideLayout" Target="../slideLayouts/slideLayout126.xml"/><Relationship Id="rId168" Type="http://schemas.openxmlformats.org/officeDocument/2006/relationships/slideLayout" Target="../slideLayouts/slideLayout168.xml"/><Relationship Id="rId333" Type="http://schemas.openxmlformats.org/officeDocument/2006/relationships/slideLayout" Target="../slideLayouts/slideLayout333.xml"/><Relationship Id="rId540" Type="http://schemas.openxmlformats.org/officeDocument/2006/relationships/slideLayout" Target="../slideLayouts/slideLayout540.xml"/><Relationship Id="rId72" Type="http://schemas.openxmlformats.org/officeDocument/2006/relationships/slideLayout" Target="../slideLayouts/slideLayout72.xml"/><Relationship Id="rId375" Type="http://schemas.openxmlformats.org/officeDocument/2006/relationships/slideLayout" Target="../slideLayouts/slideLayout375.xml"/><Relationship Id="rId582" Type="http://schemas.openxmlformats.org/officeDocument/2006/relationships/slideLayout" Target="../slideLayouts/slideLayout582.xml"/><Relationship Id="rId638" Type="http://schemas.openxmlformats.org/officeDocument/2006/relationships/slideLayout" Target="../slideLayouts/slideLayout638.xml"/><Relationship Id="rId3" Type="http://schemas.openxmlformats.org/officeDocument/2006/relationships/slideLayout" Target="../slideLayouts/slideLayout3.xml"/><Relationship Id="rId235" Type="http://schemas.openxmlformats.org/officeDocument/2006/relationships/slideLayout" Target="../slideLayouts/slideLayout235.xml"/><Relationship Id="rId277" Type="http://schemas.openxmlformats.org/officeDocument/2006/relationships/slideLayout" Target="../slideLayouts/slideLayout277.xml"/><Relationship Id="rId400" Type="http://schemas.openxmlformats.org/officeDocument/2006/relationships/slideLayout" Target="../slideLayouts/slideLayout400.xml"/><Relationship Id="rId442" Type="http://schemas.openxmlformats.org/officeDocument/2006/relationships/slideLayout" Target="../slideLayouts/slideLayout442.xml"/><Relationship Id="rId484" Type="http://schemas.openxmlformats.org/officeDocument/2006/relationships/slideLayout" Target="../slideLayouts/slideLayout484.xml"/><Relationship Id="rId705" Type="http://schemas.openxmlformats.org/officeDocument/2006/relationships/slideLayout" Target="../slideLayouts/slideLayout705.xml"/><Relationship Id="rId137" Type="http://schemas.openxmlformats.org/officeDocument/2006/relationships/slideLayout" Target="../slideLayouts/slideLayout137.xml"/><Relationship Id="rId302" Type="http://schemas.openxmlformats.org/officeDocument/2006/relationships/slideLayout" Target="../slideLayouts/slideLayout302.xml"/><Relationship Id="rId344" Type="http://schemas.openxmlformats.org/officeDocument/2006/relationships/slideLayout" Target="../slideLayouts/slideLayout344.xml"/><Relationship Id="rId691" Type="http://schemas.openxmlformats.org/officeDocument/2006/relationships/slideLayout" Target="../slideLayouts/slideLayout691.xml"/><Relationship Id="rId41" Type="http://schemas.openxmlformats.org/officeDocument/2006/relationships/slideLayout" Target="../slideLayouts/slideLayout41.xml"/><Relationship Id="rId83" Type="http://schemas.openxmlformats.org/officeDocument/2006/relationships/slideLayout" Target="../slideLayouts/slideLayout83.xml"/><Relationship Id="rId179" Type="http://schemas.openxmlformats.org/officeDocument/2006/relationships/slideLayout" Target="../slideLayouts/slideLayout179.xml"/><Relationship Id="rId386" Type="http://schemas.openxmlformats.org/officeDocument/2006/relationships/slideLayout" Target="../slideLayouts/slideLayout386.xml"/><Relationship Id="rId551" Type="http://schemas.openxmlformats.org/officeDocument/2006/relationships/slideLayout" Target="../slideLayouts/slideLayout551.xml"/><Relationship Id="rId593" Type="http://schemas.openxmlformats.org/officeDocument/2006/relationships/slideLayout" Target="../slideLayouts/slideLayout593.xml"/><Relationship Id="rId607" Type="http://schemas.openxmlformats.org/officeDocument/2006/relationships/slideLayout" Target="../slideLayouts/slideLayout607.xml"/><Relationship Id="rId649" Type="http://schemas.openxmlformats.org/officeDocument/2006/relationships/slideLayout" Target="../slideLayouts/slideLayout649.xml"/><Relationship Id="rId190" Type="http://schemas.openxmlformats.org/officeDocument/2006/relationships/slideLayout" Target="../slideLayouts/slideLayout190.xml"/><Relationship Id="rId204" Type="http://schemas.openxmlformats.org/officeDocument/2006/relationships/slideLayout" Target="../slideLayouts/slideLayout204.xml"/><Relationship Id="rId246" Type="http://schemas.openxmlformats.org/officeDocument/2006/relationships/slideLayout" Target="../slideLayouts/slideLayout246.xml"/><Relationship Id="rId288" Type="http://schemas.openxmlformats.org/officeDocument/2006/relationships/slideLayout" Target="../slideLayouts/slideLayout288.xml"/><Relationship Id="rId411" Type="http://schemas.openxmlformats.org/officeDocument/2006/relationships/slideLayout" Target="../slideLayouts/slideLayout411.xml"/><Relationship Id="rId453" Type="http://schemas.openxmlformats.org/officeDocument/2006/relationships/slideLayout" Target="../slideLayouts/slideLayout453.xml"/><Relationship Id="rId509" Type="http://schemas.openxmlformats.org/officeDocument/2006/relationships/slideLayout" Target="../slideLayouts/slideLayout509.xml"/><Relationship Id="rId660" Type="http://schemas.openxmlformats.org/officeDocument/2006/relationships/slideLayout" Target="../slideLayouts/slideLayout660.xml"/><Relationship Id="rId106" Type="http://schemas.openxmlformats.org/officeDocument/2006/relationships/slideLayout" Target="../slideLayouts/slideLayout106.xml"/><Relationship Id="rId313" Type="http://schemas.openxmlformats.org/officeDocument/2006/relationships/slideLayout" Target="../slideLayouts/slideLayout313.xml"/><Relationship Id="rId495" Type="http://schemas.openxmlformats.org/officeDocument/2006/relationships/slideLayout" Target="../slideLayouts/slideLayout495.xml"/><Relationship Id="rId716" Type="http://schemas.openxmlformats.org/officeDocument/2006/relationships/slideLayout" Target="../slideLayouts/slideLayout716.xml"/><Relationship Id="rId10" Type="http://schemas.openxmlformats.org/officeDocument/2006/relationships/slideLayout" Target="../slideLayouts/slideLayout10.xml"/><Relationship Id="rId52" Type="http://schemas.openxmlformats.org/officeDocument/2006/relationships/slideLayout" Target="../slideLayouts/slideLayout52.xml"/><Relationship Id="rId94" Type="http://schemas.openxmlformats.org/officeDocument/2006/relationships/slideLayout" Target="../slideLayouts/slideLayout94.xml"/><Relationship Id="rId148" Type="http://schemas.openxmlformats.org/officeDocument/2006/relationships/slideLayout" Target="../slideLayouts/slideLayout148.xml"/><Relationship Id="rId355" Type="http://schemas.openxmlformats.org/officeDocument/2006/relationships/slideLayout" Target="../slideLayouts/slideLayout355.xml"/><Relationship Id="rId397" Type="http://schemas.openxmlformats.org/officeDocument/2006/relationships/slideLayout" Target="../slideLayouts/slideLayout397.xml"/><Relationship Id="rId520" Type="http://schemas.openxmlformats.org/officeDocument/2006/relationships/slideLayout" Target="../slideLayouts/slideLayout520.xml"/><Relationship Id="rId562" Type="http://schemas.openxmlformats.org/officeDocument/2006/relationships/slideLayout" Target="../slideLayouts/slideLayout562.xml"/><Relationship Id="rId618" Type="http://schemas.openxmlformats.org/officeDocument/2006/relationships/slideLayout" Target="../slideLayouts/slideLayout618.xml"/><Relationship Id="rId215" Type="http://schemas.openxmlformats.org/officeDocument/2006/relationships/slideLayout" Target="../slideLayouts/slideLayout215.xml"/><Relationship Id="rId257" Type="http://schemas.openxmlformats.org/officeDocument/2006/relationships/slideLayout" Target="../slideLayouts/slideLayout257.xml"/><Relationship Id="rId422" Type="http://schemas.openxmlformats.org/officeDocument/2006/relationships/slideLayout" Target="../slideLayouts/slideLayout422.xml"/><Relationship Id="rId464" Type="http://schemas.openxmlformats.org/officeDocument/2006/relationships/slideLayout" Target="../slideLayouts/slideLayout464.xml"/><Relationship Id="rId299" Type="http://schemas.openxmlformats.org/officeDocument/2006/relationships/slideLayout" Target="../slideLayouts/slideLayout299.xml"/><Relationship Id="rId727" Type="http://schemas.openxmlformats.org/officeDocument/2006/relationships/theme" Target="../theme/theme1.xml"/><Relationship Id="rId63" Type="http://schemas.openxmlformats.org/officeDocument/2006/relationships/slideLayout" Target="../slideLayouts/slideLayout63.xml"/><Relationship Id="rId159" Type="http://schemas.openxmlformats.org/officeDocument/2006/relationships/slideLayout" Target="../slideLayouts/slideLayout159.xml"/><Relationship Id="rId366" Type="http://schemas.openxmlformats.org/officeDocument/2006/relationships/slideLayout" Target="../slideLayouts/slideLayout366.xml"/><Relationship Id="rId573" Type="http://schemas.openxmlformats.org/officeDocument/2006/relationships/slideLayout" Target="../slideLayouts/slideLayout573.xml"/><Relationship Id="rId226" Type="http://schemas.openxmlformats.org/officeDocument/2006/relationships/slideLayout" Target="../slideLayouts/slideLayout226.xml"/><Relationship Id="rId433" Type="http://schemas.openxmlformats.org/officeDocument/2006/relationships/slideLayout" Target="../slideLayouts/slideLayout433.xml"/><Relationship Id="rId640" Type="http://schemas.openxmlformats.org/officeDocument/2006/relationships/slideLayout" Target="../slideLayouts/slideLayout640.xml"/><Relationship Id="rId74" Type="http://schemas.openxmlformats.org/officeDocument/2006/relationships/slideLayout" Target="../slideLayouts/slideLayout74.xml"/><Relationship Id="rId377" Type="http://schemas.openxmlformats.org/officeDocument/2006/relationships/slideLayout" Target="../slideLayouts/slideLayout377.xml"/><Relationship Id="rId500" Type="http://schemas.openxmlformats.org/officeDocument/2006/relationships/slideLayout" Target="../slideLayouts/slideLayout500.xml"/><Relationship Id="rId584" Type="http://schemas.openxmlformats.org/officeDocument/2006/relationships/slideLayout" Target="../slideLayouts/slideLayout584.xml"/><Relationship Id="rId5" Type="http://schemas.openxmlformats.org/officeDocument/2006/relationships/slideLayout" Target="../slideLayouts/slideLayout5.xml"/><Relationship Id="rId237" Type="http://schemas.openxmlformats.org/officeDocument/2006/relationships/slideLayout" Target="../slideLayouts/slideLayout237.xml"/><Relationship Id="rId444" Type="http://schemas.openxmlformats.org/officeDocument/2006/relationships/slideLayout" Target="../slideLayouts/slideLayout444.xml"/><Relationship Id="rId651" Type="http://schemas.openxmlformats.org/officeDocument/2006/relationships/slideLayout" Target="../slideLayouts/slideLayout651.xml"/><Relationship Id="rId290" Type="http://schemas.openxmlformats.org/officeDocument/2006/relationships/slideLayout" Target="../slideLayouts/slideLayout290.xml"/><Relationship Id="rId304" Type="http://schemas.openxmlformats.org/officeDocument/2006/relationships/slideLayout" Target="../slideLayouts/slideLayout304.xml"/><Relationship Id="rId388" Type="http://schemas.openxmlformats.org/officeDocument/2006/relationships/slideLayout" Target="../slideLayouts/slideLayout388.xml"/><Relationship Id="rId511" Type="http://schemas.openxmlformats.org/officeDocument/2006/relationships/slideLayout" Target="../slideLayouts/slideLayout511.xml"/><Relationship Id="rId609" Type="http://schemas.openxmlformats.org/officeDocument/2006/relationships/slideLayout" Target="../slideLayouts/slideLayout609.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595" Type="http://schemas.openxmlformats.org/officeDocument/2006/relationships/slideLayout" Target="../slideLayouts/slideLayout595.xml"/><Relationship Id="rId248" Type="http://schemas.openxmlformats.org/officeDocument/2006/relationships/slideLayout" Target="../slideLayouts/slideLayout248.xml"/><Relationship Id="rId455" Type="http://schemas.openxmlformats.org/officeDocument/2006/relationships/slideLayout" Target="../slideLayouts/slideLayout455.xml"/><Relationship Id="rId662" Type="http://schemas.openxmlformats.org/officeDocument/2006/relationships/slideLayout" Target="../slideLayouts/slideLayout662.xml"/><Relationship Id="rId12" Type="http://schemas.openxmlformats.org/officeDocument/2006/relationships/slideLayout" Target="../slideLayouts/slideLayout12.xml"/><Relationship Id="rId108" Type="http://schemas.openxmlformats.org/officeDocument/2006/relationships/slideLayout" Target="../slideLayouts/slideLayout108.xml"/><Relationship Id="rId315" Type="http://schemas.openxmlformats.org/officeDocument/2006/relationships/slideLayout" Target="../slideLayouts/slideLayout315.xml"/><Relationship Id="rId522" Type="http://schemas.openxmlformats.org/officeDocument/2006/relationships/slideLayout" Target="../slideLayouts/slideLayout522.xml"/><Relationship Id="rId96" Type="http://schemas.openxmlformats.org/officeDocument/2006/relationships/slideLayout" Target="../slideLayouts/slideLayout96.xml"/><Relationship Id="rId161" Type="http://schemas.openxmlformats.org/officeDocument/2006/relationships/slideLayout" Target="../slideLayouts/slideLayout161.xml"/><Relationship Id="rId399" Type="http://schemas.openxmlformats.org/officeDocument/2006/relationships/slideLayout" Target="../slideLayouts/slideLayout399.xml"/><Relationship Id="rId259" Type="http://schemas.openxmlformats.org/officeDocument/2006/relationships/slideLayout" Target="../slideLayouts/slideLayout259.xml"/><Relationship Id="rId466" Type="http://schemas.openxmlformats.org/officeDocument/2006/relationships/slideLayout" Target="../slideLayouts/slideLayout466.xml"/><Relationship Id="rId673" Type="http://schemas.openxmlformats.org/officeDocument/2006/relationships/slideLayout" Target="../slideLayouts/slideLayout673.xml"/><Relationship Id="rId23" Type="http://schemas.openxmlformats.org/officeDocument/2006/relationships/slideLayout" Target="../slideLayouts/slideLayout23.xml"/><Relationship Id="rId119" Type="http://schemas.openxmlformats.org/officeDocument/2006/relationships/slideLayout" Target="../slideLayouts/slideLayout119.xml"/><Relationship Id="rId326" Type="http://schemas.openxmlformats.org/officeDocument/2006/relationships/slideLayout" Target="../slideLayouts/slideLayout326.xml"/><Relationship Id="rId533" Type="http://schemas.openxmlformats.org/officeDocument/2006/relationships/slideLayout" Target="../slideLayouts/slideLayout533.xml"/><Relationship Id="rId172" Type="http://schemas.openxmlformats.org/officeDocument/2006/relationships/slideLayout" Target="../slideLayouts/slideLayout172.xml"/><Relationship Id="rId477" Type="http://schemas.openxmlformats.org/officeDocument/2006/relationships/slideLayout" Target="../slideLayouts/slideLayout477.xml"/><Relationship Id="rId600" Type="http://schemas.openxmlformats.org/officeDocument/2006/relationships/slideLayout" Target="../slideLayouts/slideLayout600.xml"/><Relationship Id="rId684" Type="http://schemas.openxmlformats.org/officeDocument/2006/relationships/slideLayout" Target="../slideLayouts/slideLayout684.xml"/><Relationship Id="rId337" Type="http://schemas.openxmlformats.org/officeDocument/2006/relationships/slideLayout" Target="../slideLayouts/slideLayout337.xml"/><Relationship Id="rId34" Type="http://schemas.openxmlformats.org/officeDocument/2006/relationships/slideLayout" Target="../slideLayouts/slideLayout34.xml"/><Relationship Id="rId544" Type="http://schemas.openxmlformats.org/officeDocument/2006/relationships/slideLayout" Target="../slideLayouts/slideLayout544.xml"/><Relationship Id="rId183" Type="http://schemas.openxmlformats.org/officeDocument/2006/relationships/slideLayout" Target="../slideLayouts/slideLayout183.xml"/><Relationship Id="rId390" Type="http://schemas.openxmlformats.org/officeDocument/2006/relationships/slideLayout" Target="../slideLayouts/slideLayout390.xml"/><Relationship Id="rId404" Type="http://schemas.openxmlformats.org/officeDocument/2006/relationships/slideLayout" Target="../slideLayouts/slideLayout404.xml"/><Relationship Id="rId611" Type="http://schemas.openxmlformats.org/officeDocument/2006/relationships/slideLayout" Target="../slideLayouts/slideLayout611.xml"/><Relationship Id="rId250" Type="http://schemas.openxmlformats.org/officeDocument/2006/relationships/slideLayout" Target="../slideLayouts/slideLayout250.xml"/><Relationship Id="rId488" Type="http://schemas.openxmlformats.org/officeDocument/2006/relationships/slideLayout" Target="../slideLayouts/slideLayout488.xml"/><Relationship Id="rId695" Type="http://schemas.openxmlformats.org/officeDocument/2006/relationships/slideLayout" Target="../slideLayouts/slideLayout695.xml"/><Relationship Id="rId709" Type="http://schemas.openxmlformats.org/officeDocument/2006/relationships/slideLayout" Target="../slideLayouts/slideLayout709.xml"/><Relationship Id="rId45" Type="http://schemas.openxmlformats.org/officeDocument/2006/relationships/slideLayout" Target="../slideLayouts/slideLayout45.xml"/><Relationship Id="rId110" Type="http://schemas.openxmlformats.org/officeDocument/2006/relationships/slideLayout" Target="../slideLayouts/slideLayout110.xml"/><Relationship Id="rId348" Type="http://schemas.openxmlformats.org/officeDocument/2006/relationships/slideLayout" Target="../slideLayouts/slideLayout348.xml"/><Relationship Id="rId555" Type="http://schemas.openxmlformats.org/officeDocument/2006/relationships/slideLayout" Target="../slideLayouts/slideLayout555.xml"/><Relationship Id="rId194" Type="http://schemas.openxmlformats.org/officeDocument/2006/relationships/slideLayout" Target="../slideLayouts/slideLayout194.xml"/><Relationship Id="rId208" Type="http://schemas.openxmlformats.org/officeDocument/2006/relationships/slideLayout" Target="../slideLayouts/slideLayout208.xml"/><Relationship Id="rId415" Type="http://schemas.openxmlformats.org/officeDocument/2006/relationships/slideLayout" Target="../slideLayouts/slideLayout415.xml"/><Relationship Id="rId622" Type="http://schemas.openxmlformats.org/officeDocument/2006/relationships/slideLayout" Target="../slideLayouts/slideLayout622.xml"/><Relationship Id="rId261" Type="http://schemas.openxmlformats.org/officeDocument/2006/relationships/slideLayout" Target="../slideLayouts/slideLayout261.xml"/><Relationship Id="rId499" Type="http://schemas.openxmlformats.org/officeDocument/2006/relationships/slideLayout" Target="../slideLayouts/slideLayout499.xml"/><Relationship Id="rId56" Type="http://schemas.openxmlformats.org/officeDocument/2006/relationships/slideLayout" Target="../slideLayouts/slideLayout56.xml"/><Relationship Id="rId359" Type="http://schemas.openxmlformats.org/officeDocument/2006/relationships/slideLayout" Target="../slideLayouts/slideLayout359.xml"/><Relationship Id="rId566" Type="http://schemas.openxmlformats.org/officeDocument/2006/relationships/slideLayout" Target="../slideLayouts/slideLayout566.xml"/><Relationship Id="rId121" Type="http://schemas.openxmlformats.org/officeDocument/2006/relationships/slideLayout" Target="../slideLayouts/slideLayout121.xml"/><Relationship Id="rId219" Type="http://schemas.openxmlformats.org/officeDocument/2006/relationships/slideLayout" Target="../slideLayouts/slideLayout219.xml"/><Relationship Id="rId426" Type="http://schemas.openxmlformats.org/officeDocument/2006/relationships/slideLayout" Target="../slideLayouts/slideLayout426.xml"/><Relationship Id="rId633" Type="http://schemas.openxmlformats.org/officeDocument/2006/relationships/slideLayout" Target="../slideLayouts/slideLayout633.xml"/><Relationship Id="rId67" Type="http://schemas.openxmlformats.org/officeDocument/2006/relationships/slideLayout" Target="../slideLayouts/slideLayout67.xml"/><Relationship Id="rId272" Type="http://schemas.openxmlformats.org/officeDocument/2006/relationships/slideLayout" Target="../slideLayouts/slideLayout272.xml"/><Relationship Id="rId577" Type="http://schemas.openxmlformats.org/officeDocument/2006/relationships/slideLayout" Target="../slideLayouts/slideLayout577.xml"/><Relationship Id="rId700" Type="http://schemas.openxmlformats.org/officeDocument/2006/relationships/slideLayout" Target="../slideLayouts/slideLayout700.xml"/><Relationship Id="rId132" Type="http://schemas.openxmlformats.org/officeDocument/2006/relationships/slideLayout" Target="../slideLayouts/slideLayout132.xml"/><Relationship Id="rId437" Type="http://schemas.openxmlformats.org/officeDocument/2006/relationships/slideLayout" Target="../slideLayouts/slideLayout437.xml"/><Relationship Id="rId644" Type="http://schemas.openxmlformats.org/officeDocument/2006/relationships/slideLayout" Target="../slideLayouts/slideLayout644.xml"/><Relationship Id="rId283" Type="http://schemas.openxmlformats.org/officeDocument/2006/relationships/slideLayout" Target="../slideLayouts/slideLayout283.xml"/><Relationship Id="rId490" Type="http://schemas.openxmlformats.org/officeDocument/2006/relationships/slideLayout" Target="../slideLayouts/slideLayout490.xml"/><Relationship Id="rId504" Type="http://schemas.openxmlformats.org/officeDocument/2006/relationships/slideLayout" Target="../slideLayouts/slideLayout504.xml"/><Relationship Id="rId711" Type="http://schemas.openxmlformats.org/officeDocument/2006/relationships/slideLayout" Target="../slideLayouts/slideLayout711.xml"/><Relationship Id="rId78" Type="http://schemas.openxmlformats.org/officeDocument/2006/relationships/slideLayout" Target="../slideLayouts/slideLayout78.xml"/><Relationship Id="rId143" Type="http://schemas.openxmlformats.org/officeDocument/2006/relationships/slideLayout" Target="../slideLayouts/slideLayout143.xml"/><Relationship Id="rId350" Type="http://schemas.openxmlformats.org/officeDocument/2006/relationships/slideLayout" Target="../slideLayouts/slideLayout350.xml"/><Relationship Id="rId588" Type="http://schemas.openxmlformats.org/officeDocument/2006/relationships/slideLayout" Target="../slideLayouts/slideLayout588.xml"/><Relationship Id="rId9" Type="http://schemas.openxmlformats.org/officeDocument/2006/relationships/slideLayout" Target="../slideLayouts/slideLayout9.xml"/><Relationship Id="rId210" Type="http://schemas.openxmlformats.org/officeDocument/2006/relationships/slideLayout" Target="../slideLayouts/slideLayout210.xml"/><Relationship Id="rId448" Type="http://schemas.openxmlformats.org/officeDocument/2006/relationships/slideLayout" Target="../slideLayouts/slideLayout448.xml"/><Relationship Id="rId655" Type="http://schemas.openxmlformats.org/officeDocument/2006/relationships/slideLayout" Target="../slideLayouts/slideLayout655.xml"/><Relationship Id="rId294" Type="http://schemas.openxmlformats.org/officeDocument/2006/relationships/slideLayout" Target="../slideLayouts/slideLayout294.xml"/><Relationship Id="rId308" Type="http://schemas.openxmlformats.org/officeDocument/2006/relationships/slideLayout" Target="../slideLayouts/slideLayout308.xml"/><Relationship Id="rId515" Type="http://schemas.openxmlformats.org/officeDocument/2006/relationships/slideLayout" Target="../slideLayouts/slideLayout515.xml"/><Relationship Id="rId722" Type="http://schemas.openxmlformats.org/officeDocument/2006/relationships/slideLayout" Target="../slideLayouts/slideLayout722.xml"/><Relationship Id="rId89" Type="http://schemas.openxmlformats.org/officeDocument/2006/relationships/slideLayout" Target="../slideLayouts/slideLayout89.xml"/><Relationship Id="rId154" Type="http://schemas.openxmlformats.org/officeDocument/2006/relationships/slideLayout" Target="../slideLayouts/slideLayout154.xml"/><Relationship Id="rId361" Type="http://schemas.openxmlformats.org/officeDocument/2006/relationships/slideLayout" Target="../slideLayouts/slideLayout361.xml"/><Relationship Id="rId599" Type="http://schemas.openxmlformats.org/officeDocument/2006/relationships/slideLayout" Target="../slideLayouts/slideLayout599.xml"/><Relationship Id="rId459" Type="http://schemas.openxmlformats.org/officeDocument/2006/relationships/slideLayout" Target="../slideLayouts/slideLayout459.xml"/><Relationship Id="rId666" Type="http://schemas.openxmlformats.org/officeDocument/2006/relationships/slideLayout" Target="../slideLayouts/slideLayout666.xml"/><Relationship Id="rId16" Type="http://schemas.openxmlformats.org/officeDocument/2006/relationships/slideLayout" Target="../slideLayouts/slideLayout16.xml"/><Relationship Id="rId221" Type="http://schemas.openxmlformats.org/officeDocument/2006/relationships/slideLayout" Target="../slideLayouts/slideLayout221.xml"/><Relationship Id="rId319" Type="http://schemas.openxmlformats.org/officeDocument/2006/relationships/slideLayout" Target="../slideLayouts/slideLayout319.xml"/><Relationship Id="rId526" Type="http://schemas.openxmlformats.org/officeDocument/2006/relationships/slideLayout" Target="../slideLayouts/slideLayout526.xml"/><Relationship Id="rId165" Type="http://schemas.openxmlformats.org/officeDocument/2006/relationships/slideLayout" Target="../slideLayouts/slideLayout165.xml"/><Relationship Id="rId372" Type="http://schemas.openxmlformats.org/officeDocument/2006/relationships/slideLayout" Target="../slideLayouts/slideLayout372.xml"/><Relationship Id="rId677" Type="http://schemas.openxmlformats.org/officeDocument/2006/relationships/slideLayout" Target="../slideLayouts/slideLayout677.xml"/><Relationship Id="rId232" Type="http://schemas.openxmlformats.org/officeDocument/2006/relationships/slideLayout" Target="../slideLayouts/slideLayout232.xml"/><Relationship Id="rId27" Type="http://schemas.openxmlformats.org/officeDocument/2006/relationships/slideLayout" Target="../slideLayouts/slideLayout27.xml"/><Relationship Id="rId537" Type="http://schemas.openxmlformats.org/officeDocument/2006/relationships/slideLayout" Target="../slideLayouts/slideLayout537.xml"/><Relationship Id="rId80" Type="http://schemas.openxmlformats.org/officeDocument/2006/relationships/slideLayout" Target="../slideLayouts/slideLayout80.xml"/><Relationship Id="rId176" Type="http://schemas.openxmlformats.org/officeDocument/2006/relationships/slideLayout" Target="../slideLayouts/slideLayout176.xml"/><Relationship Id="rId383" Type="http://schemas.openxmlformats.org/officeDocument/2006/relationships/slideLayout" Target="../slideLayouts/slideLayout383.xml"/><Relationship Id="rId590" Type="http://schemas.openxmlformats.org/officeDocument/2006/relationships/slideLayout" Target="../slideLayouts/slideLayout590.xml"/><Relationship Id="rId604" Type="http://schemas.openxmlformats.org/officeDocument/2006/relationships/slideLayout" Target="../slideLayouts/slideLayout604.xml"/><Relationship Id="rId243" Type="http://schemas.openxmlformats.org/officeDocument/2006/relationships/slideLayout" Target="../slideLayouts/slideLayout243.xml"/><Relationship Id="rId450" Type="http://schemas.openxmlformats.org/officeDocument/2006/relationships/slideLayout" Target="../slideLayouts/slideLayout450.xml"/><Relationship Id="rId688" Type="http://schemas.openxmlformats.org/officeDocument/2006/relationships/slideLayout" Target="../slideLayouts/slideLayout688.xml"/><Relationship Id="rId38" Type="http://schemas.openxmlformats.org/officeDocument/2006/relationships/slideLayout" Target="../slideLayouts/slideLayout38.xml"/><Relationship Id="rId103" Type="http://schemas.openxmlformats.org/officeDocument/2006/relationships/slideLayout" Target="../slideLayouts/slideLayout103.xml"/><Relationship Id="rId310" Type="http://schemas.openxmlformats.org/officeDocument/2006/relationships/slideLayout" Target="../slideLayouts/slideLayout310.xml"/><Relationship Id="rId548" Type="http://schemas.openxmlformats.org/officeDocument/2006/relationships/slideLayout" Target="../slideLayouts/slideLayout548.xml"/><Relationship Id="rId91" Type="http://schemas.openxmlformats.org/officeDocument/2006/relationships/slideLayout" Target="../slideLayouts/slideLayout91.xml"/><Relationship Id="rId187" Type="http://schemas.openxmlformats.org/officeDocument/2006/relationships/slideLayout" Target="../slideLayouts/slideLayout187.xml"/><Relationship Id="rId394" Type="http://schemas.openxmlformats.org/officeDocument/2006/relationships/slideLayout" Target="../slideLayouts/slideLayout394.xml"/><Relationship Id="rId408" Type="http://schemas.openxmlformats.org/officeDocument/2006/relationships/slideLayout" Target="../slideLayouts/slideLayout408.xml"/><Relationship Id="rId615" Type="http://schemas.openxmlformats.org/officeDocument/2006/relationships/slideLayout" Target="../slideLayouts/slideLayout615.xml"/><Relationship Id="rId254" Type="http://schemas.openxmlformats.org/officeDocument/2006/relationships/slideLayout" Target="../slideLayouts/slideLayout254.xml"/><Relationship Id="rId699" Type="http://schemas.openxmlformats.org/officeDocument/2006/relationships/slideLayout" Target="../slideLayouts/slideLayout699.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461" Type="http://schemas.openxmlformats.org/officeDocument/2006/relationships/slideLayout" Target="../slideLayouts/slideLayout461.xml"/><Relationship Id="rId559" Type="http://schemas.openxmlformats.org/officeDocument/2006/relationships/slideLayout" Target="../slideLayouts/slideLayout559.xml"/><Relationship Id="rId198" Type="http://schemas.openxmlformats.org/officeDocument/2006/relationships/slideLayout" Target="../slideLayouts/slideLayout198.xml"/><Relationship Id="rId321" Type="http://schemas.openxmlformats.org/officeDocument/2006/relationships/slideLayout" Target="../slideLayouts/slideLayout321.xml"/><Relationship Id="rId419" Type="http://schemas.openxmlformats.org/officeDocument/2006/relationships/slideLayout" Target="../slideLayouts/slideLayout419.xml"/><Relationship Id="rId626" Type="http://schemas.openxmlformats.org/officeDocument/2006/relationships/slideLayout" Target="../slideLayouts/slideLayout626.xml"/><Relationship Id="rId265" Type="http://schemas.openxmlformats.org/officeDocument/2006/relationships/slideLayout" Target="../slideLayouts/slideLayout265.xml"/><Relationship Id="rId472" Type="http://schemas.openxmlformats.org/officeDocument/2006/relationships/slideLayout" Target="../slideLayouts/slideLayout472.xml"/><Relationship Id="rId125" Type="http://schemas.openxmlformats.org/officeDocument/2006/relationships/slideLayout" Target="../slideLayouts/slideLayout125.xml"/><Relationship Id="rId332" Type="http://schemas.openxmlformats.org/officeDocument/2006/relationships/slideLayout" Target="../slideLayouts/slideLayout332.xml"/><Relationship Id="rId637" Type="http://schemas.openxmlformats.org/officeDocument/2006/relationships/slideLayout" Target="../slideLayouts/slideLayout637.xml"/><Relationship Id="rId276" Type="http://schemas.openxmlformats.org/officeDocument/2006/relationships/slideLayout" Target="../slideLayouts/slideLayout276.xml"/><Relationship Id="rId483" Type="http://schemas.openxmlformats.org/officeDocument/2006/relationships/slideLayout" Target="../slideLayouts/slideLayout483.xml"/><Relationship Id="rId690" Type="http://schemas.openxmlformats.org/officeDocument/2006/relationships/slideLayout" Target="../slideLayouts/slideLayout690.xml"/><Relationship Id="rId704" Type="http://schemas.openxmlformats.org/officeDocument/2006/relationships/slideLayout" Target="../slideLayouts/slideLayout704.xml"/><Relationship Id="rId40" Type="http://schemas.openxmlformats.org/officeDocument/2006/relationships/slideLayout" Target="../slideLayouts/slideLayout40.xml"/><Relationship Id="rId136" Type="http://schemas.openxmlformats.org/officeDocument/2006/relationships/slideLayout" Target="../slideLayouts/slideLayout136.xml"/><Relationship Id="rId343" Type="http://schemas.openxmlformats.org/officeDocument/2006/relationships/slideLayout" Target="../slideLayouts/slideLayout343.xml"/><Relationship Id="rId550" Type="http://schemas.openxmlformats.org/officeDocument/2006/relationships/slideLayout" Target="../slideLayouts/slideLayout550.xml"/><Relationship Id="rId203" Type="http://schemas.openxmlformats.org/officeDocument/2006/relationships/slideLayout" Target="../slideLayouts/slideLayout203.xml"/><Relationship Id="rId648" Type="http://schemas.openxmlformats.org/officeDocument/2006/relationships/slideLayout" Target="../slideLayouts/slideLayout6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274639"/>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4" tIns="45694" rIns="45694" bIns="45694" anchor="ctr">
            <a:normAutofit/>
          </a:bodyPr>
          <a:lstStyle/>
          <a:p>
            <a:r>
              <a:t>Title Text</a:t>
            </a:r>
          </a:p>
        </p:txBody>
      </p:sp>
      <p:sp>
        <p:nvSpPr>
          <p:cNvPr id="3" name="Body Level One…"/>
          <p:cNvSpPr txBox="1">
            <a:spLocks noGrp="1"/>
          </p:cNvSpPr>
          <p:nvPr>
            <p:ph type="body" idx="1"/>
          </p:nvPr>
        </p:nvSpPr>
        <p:spPr>
          <a:xfrm>
            <a:off x="457200" y="1600212"/>
            <a:ext cx="8229600" cy="4525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4" tIns="45694" rIns="45694" bIns="45694">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28229" y="6414799"/>
            <a:ext cx="258573" cy="248254"/>
          </a:xfrm>
          <a:prstGeom prst="rect">
            <a:avLst/>
          </a:prstGeom>
          <a:ln w="12700">
            <a:miter lim="400000"/>
          </a:ln>
        </p:spPr>
        <p:txBody>
          <a:bodyPr wrap="none" lIns="45694" tIns="45694" rIns="45694" bIns="45694" anchor="ctr">
            <a:spAutoFit/>
          </a:bodyPr>
          <a:lstStyle>
            <a:lvl1pPr algn="r">
              <a:spcBef>
                <a:spcPts val="0"/>
              </a:spcBef>
              <a:defRPr sz="1200">
                <a:solidFill>
                  <a:srgbClr val="888888"/>
                </a:solidFill>
                <a:latin typeface="+mn-lt"/>
                <a:ea typeface="+mn-ea"/>
                <a:cs typeface="+mn-cs"/>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 id="2147483710" r:id="rId62"/>
    <p:sldLayoutId id="2147483711" r:id="rId63"/>
    <p:sldLayoutId id="2147483712" r:id="rId64"/>
    <p:sldLayoutId id="2147483713" r:id="rId65"/>
    <p:sldLayoutId id="2147483714" r:id="rId66"/>
    <p:sldLayoutId id="2147483715" r:id="rId67"/>
    <p:sldLayoutId id="2147483716" r:id="rId68"/>
    <p:sldLayoutId id="2147483717" r:id="rId69"/>
    <p:sldLayoutId id="2147483718" r:id="rId70"/>
    <p:sldLayoutId id="2147483719" r:id="rId71"/>
    <p:sldLayoutId id="2147483720" r:id="rId72"/>
    <p:sldLayoutId id="2147483721" r:id="rId73"/>
    <p:sldLayoutId id="2147483722" r:id="rId74"/>
    <p:sldLayoutId id="2147483723" r:id="rId75"/>
    <p:sldLayoutId id="2147483724" r:id="rId76"/>
    <p:sldLayoutId id="2147483725" r:id="rId77"/>
    <p:sldLayoutId id="2147483726" r:id="rId78"/>
    <p:sldLayoutId id="2147483727" r:id="rId79"/>
    <p:sldLayoutId id="2147483728" r:id="rId80"/>
    <p:sldLayoutId id="2147483729" r:id="rId81"/>
    <p:sldLayoutId id="2147483730" r:id="rId82"/>
    <p:sldLayoutId id="2147483731" r:id="rId83"/>
    <p:sldLayoutId id="2147483732" r:id="rId84"/>
    <p:sldLayoutId id="2147483733" r:id="rId85"/>
    <p:sldLayoutId id="2147483734" r:id="rId86"/>
    <p:sldLayoutId id="2147483735" r:id="rId87"/>
    <p:sldLayoutId id="2147483736" r:id="rId88"/>
    <p:sldLayoutId id="2147483737" r:id="rId89"/>
    <p:sldLayoutId id="2147483738" r:id="rId90"/>
    <p:sldLayoutId id="2147483739" r:id="rId91"/>
    <p:sldLayoutId id="2147483740" r:id="rId92"/>
    <p:sldLayoutId id="2147483741" r:id="rId93"/>
    <p:sldLayoutId id="2147483742" r:id="rId94"/>
    <p:sldLayoutId id="2147483743" r:id="rId95"/>
    <p:sldLayoutId id="2147483744" r:id="rId96"/>
    <p:sldLayoutId id="2147483745" r:id="rId97"/>
    <p:sldLayoutId id="2147483746" r:id="rId98"/>
    <p:sldLayoutId id="2147483747" r:id="rId99"/>
    <p:sldLayoutId id="2147483748" r:id="rId100"/>
    <p:sldLayoutId id="2147483749" r:id="rId101"/>
    <p:sldLayoutId id="2147483750" r:id="rId102"/>
    <p:sldLayoutId id="2147483751" r:id="rId103"/>
    <p:sldLayoutId id="2147483752" r:id="rId104"/>
    <p:sldLayoutId id="2147483753" r:id="rId105"/>
    <p:sldLayoutId id="2147483754" r:id="rId106"/>
    <p:sldLayoutId id="2147483755" r:id="rId107"/>
    <p:sldLayoutId id="2147483756" r:id="rId108"/>
    <p:sldLayoutId id="2147483757" r:id="rId109"/>
    <p:sldLayoutId id="2147483758" r:id="rId110"/>
    <p:sldLayoutId id="2147483759" r:id="rId111"/>
    <p:sldLayoutId id="2147483760" r:id="rId112"/>
    <p:sldLayoutId id="2147483761" r:id="rId113"/>
    <p:sldLayoutId id="2147483762" r:id="rId114"/>
    <p:sldLayoutId id="2147483763" r:id="rId115"/>
    <p:sldLayoutId id="2147483764" r:id="rId116"/>
    <p:sldLayoutId id="2147483765" r:id="rId117"/>
    <p:sldLayoutId id="2147483766" r:id="rId118"/>
    <p:sldLayoutId id="2147483767" r:id="rId119"/>
    <p:sldLayoutId id="2147483768" r:id="rId120"/>
    <p:sldLayoutId id="2147483769" r:id="rId121"/>
    <p:sldLayoutId id="2147483770" r:id="rId122"/>
    <p:sldLayoutId id="2147483771" r:id="rId123"/>
    <p:sldLayoutId id="2147483772" r:id="rId124"/>
    <p:sldLayoutId id="2147483773" r:id="rId125"/>
    <p:sldLayoutId id="2147483774" r:id="rId126"/>
    <p:sldLayoutId id="2147483775" r:id="rId127"/>
    <p:sldLayoutId id="2147483776" r:id="rId128"/>
    <p:sldLayoutId id="2147483777" r:id="rId129"/>
    <p:sldLayoutId id="2147483778" r:id="rId130"/>
    <p:sldLayoutId id="2147483779" r:id="rId131"/>
    <p:sldLayoutId id="2147483780" r:id="rId132"/>
    <p:sldLayoutId id="2147483781" r:id="rId133"/>
    <p:sldLayoutId id="2147483782" r:id="rId134"/>
    <p:sldLayoutId id="2147483783" r:id="rId135"/>
    <p:sldLayoutId id="2147483784" r:id="rId136"/>
    <p:sldLayoutId id="2147483785" r:id="rId137"/>
    <p:sldLayoutId id="2147483786" r:id="rId138"/>
    <p:sldLayoutId id="2147483787" r:id="rId139"/>
    <p:sldLayoutId id="2147483788" r:id="rId140"/>
    <p:sldLayoutId id="2147483789" r:id="rId141"/>
    <p:sldLayoutId id="2147483790" r:id="rId142"/>
    <p:sldLayoutId id="2147483791" r:id="rId143"/>
    <p:sldLayoutId id="2147483792" r:id="rId144"/>
    <p:sldLayoutId id="2147483793" r:id="rId145"/>
    <p:sldLayoutId id="2147483794" r:id="rId146"/>
    <p:sldLayoutId id="2147483795" r:id="rId147"/>
    <p:sldLayoutId id="2147483796" r:id="rId148"/>
    <p:sldLayoutId id="2147483797" r:id="rId149"/>
    <p:sldLayoutId id="2147483798" r:id="rId150"/>
    <p:sldLayoutId id="2147483799" r:id="rId151"/>
    <p:sldLayoutId id="2147483800" r:id="rId152"/>
    <p:sldLayoutId id="2147483801" r:id="rId153"/>
    <p:sldLayoutId id="2147483802" r:id="rId154"/>
    <p:sldLayoutId id="2147483803" r:id="rId155"/>
    <p:sldLayoutId id="2147483804" r:id="rId156"/>
    <p:sldLayoutId id="2147483805" r:id="rId157"/>
    <p:sldLayoutId id="2147483806" r:id="rId158"/>
    <p:sldLayoutId id="2147483807" r:id="rId159"/>
    <p:sldLayoutId id="2147483808" r:id="rId160"/>
    <p:sldLayoutId id="2147483809" r:id="rId161"/>
    <p:sldLayoutId id="2147483810" r:id="rId162"/>
    <p:sldLayoutId id="2147483811" r:id="rId163"/>
    <p:sldLayoutId id="2147483812" r:id="rId164"/>
    <p:sldLayoutId id="2147483813" r:id="rId165"/>
    <p:sldLayoutId id="2147483814" r:id="rId166"/>
    <p:sldLayoutId id="2147483815" r:id="rId167"/>
    <p:sldLayoutId id="2147483816" r:id="rId168"/>
    <p:sldLayoutId id="2147483817" r:id="rId169"/>
    <p:sldLayoutId id="2147483818" r:id="rId170"/>
    <p:sldLayoutId id="2147483819" r:id="rId171"/>
    <p:sldLayoutId id="2147483820" r:id="rId172"/>
    <p:sldLayoutId id="2147483821" r:id="rId173"/>
    <p:sldLayoutId id="2147483822" r:id="rId174"/>
    <p:sldLayoutId id="2147483823" r:id="rId175"/>
    <p:sldLayoutId id="2147483824" r:id="rId176"/>
    <p:sldLayoutId id="2147483825" r:id="rId177"/>
    <p:sldLayoutId id="2147483826" r:id="rId178"/>
    <p:sldLayoutId id="2147483827" r:id="rId179"/>
    <p:sldLayoutId id="2147483828" r:id="rId180"/>
    <p:sldLayoutId id="2147483829" r:id="rId181"/>
    <p:sldLayoutId id="2147483830" r:id="rId182"/>
    <p:sldLayoutId id="2147483831" r:id="rId183"/>
    <p:sldLayoutId id="2147483832" r:id="rId184"/>
    <p:sldLayoutId id="2147483833" r:id="rId185"/>
    <p:sldLayoutId id="2147483834" r:id="rId186"/>
    <p:sldLayoutId id="2147483835" r:id="rId187"/>
    <p:sldLayoutId id="2147483836" r:id="rId188"/>
    <p:sldLayoutId id="2147483837" r:id="rId189"/>
    <p:sldLayoutId id="2147483838" r:id="rId190"/>
    <p:sldLayoutId id="2147483839" r:id="rId191"/>
    <p:sldLayoutId id="2147483840" r:id="rId192"/>
    <p:sldLayoutId id="2147483841" r:id="rId193"/>
    <p:sldLayoutId id="2147483842" r:id="rId194"/>
    <p:sldLayoutId id="2147483843" r:id="rId195"/>
    <p:sldLayoutId id="2147483844" r:id="rId196"/>
    <p:sldLayoutId id="2147483845" r:id="rId197"/>
    <p:sldLayoutId id="2147483846" r:id="rId198"/>
    <p:sldLayoutId id="2147483847" r:id="rId199"/>
    <p:sldLayoutId id="2147483848" r:id="rId200"/>
    <p:sldLayoutId id="2147483849" r:id="rId201"/>
    <p:sldLayoutId id="2147483850" r:id="rId202"/>
    <p:sldLayoutId id="2147483851" r:id="rId203"/>
    <p:sldLayoutId id="2147483852" r:id="rId204"/>
    <p:sldLayoutId id="2147483853" r:id="rId205"/>
    <p:sldLayoutId id="2147483854" r:id="rId206"/>
    <p:sldLayoutId id="2147483855" r:id="rId207"/>
    <p:sldLayoutId id="2147483856" r:id="rId208"/>
    <p:sldLayoutId id="2147483857" r:id="rId209"/>
    <p:sldLayoutId id="2147483858" r:id="rId210"/>
    <p:sldLayoutId id="2147483859" r:id="rId211"/>
    <p:sldLayoutId id="2147483860" r:id="rId212"/>
    <p:sldLayoutId id="2147483861" r:id="rId213"/>
    <p:sldLayoutId id="2147483862" r:id="rId214"/>
    <p:sldLayoutId id="2147483863" r:id="rId215"/>
    <p:sldLayoutId id="2147483864" r:id="rId216"/>
    <p:sldLayoutId id="2147483865" r:id="rId217"/>
    <p:sldLayoutId id="2147483866" r:id="rId218"/>
    <p:sldLayoutId id="2147483867" r:id="rId219"/>
    <p:sldLayoutId id="2147483868" r:id="rId220"/>
    <p:sldLayoutId id="2147483869" r:id="rId221"/>
    <p:sldLayoutId id="2147483870" r:id="rId222"/>
    <p:sldLayoutId id="2147483871" r:id="rId223"/>
    <p:sldLayoutId id="2147483872" r:id="rId224"/>
    <p:sldLayoutId id="2147483873" r:id="rId225"/>
    <p:sldLayoutId id="2147483874" r:id="rId226"/>
    <p:sldLayoutId id="2147483875" r:id="rId227"/>
    <p:sldLayoutId id="2147483876" r:id="rId228"/>
    <p:sldLayoutId id="2147483877" r:id="rId229"/>
    <p:sldLayoutId id="2147483878" r:id="rId230"/>
    <p:sldLayoutId id="2147483879" r:id="rId231"/>
    <p:sldLayoutId id="2147483880" r:id="rId232"/>
    <p:sldLayoutId id="2147483881" r:id="rId233"/>
    <p:sldLayoutId id="2147483882" r:id="rId234"/>
    <p:sldLayoutId id="2147483883" r:id="rId235"/>
    <p:sldLayoutId id="2147483884" r:id="rId236"/>
    <p:sldLayoutId id="2147483885" r:id="rId237"/>
    <p:sldLayoutId id="2147483886" r:id="rId238"/>
    <p:sldLayoutId id="2147483887" r:id="rId239"/>
    <p:sldLayoutId id="2147483888" r:id="rId240"/>
    <p:sldLayoutId id="2147483889" r:id="rId241"/>
    <p:sldLayoutId id="2147483890" r:id="rId242"/>
    <p:sldLayoutId id="2147483891" r:id="rId243"/>
    <p:sldLayoutId id="2147483892" r:id="rId244"/>
    <p:sldLayoutId id="2147483893" r:id="rId245"/>
    <p:sldLayoutId id="2147483894" r:id="rId246"/>
    <p:sldLayoutId id="2147483895" r:id="rId247"/>
    <p:sldLayoutId id="2147483896" r:id="rId248"/>
    <p:sldLayoutId id="2147483897" r:id="rId249"/>
    <p:sldLayoutId id="2147483898" r:id="rId250"/>
    <p:sldLayoutId id="2147483899" r:id="rId251"/>
    <p:sldLayoutId id="2147483900" r:id="rId252"/>
    <p:sldLayoutId id="2147483901" r:id="rId253"/>
    <p:sldLayoutId id="2147483902" r:id="rId254"/>
    <p:sldLayoutId id="2147483903" r:id="rId255"/>
    <p:sldLayoutId id="2147483904" r:id="rId256"/>
    <p:sldLayoutId id="2147483905" r:id="rId257"/>
    <p:sldLayoutId id="2147483906" r:id="rId258"/>
    <p:sldLayoutId id="2147483907" r:id="rId259"/>
    <p:sldLayoutId id="2147483908" r:id="rId260"/>
    <p:sldLayoutId id="2147483909" r:id="rId261"/>
    <p:sldLayoutId id="2147483910" r:id="rId262"/>
    <p:sldLayoutId id="2147483911" r:id="rId263"/>
    <p:sldLayoutId id="2147483912" r:id="rId264"/>
    <p:sldLayoutId id="2147483913" r:id="rId265"/>
    <p:sldLayoutId id="2147483914" r:id="rId266"/>
    <p:sldLayoutId id="2147483915" r:id="rId267"/>
    <p:sldLayoutId id="2147483916" r:id="rId268"/>
    <p:sldLayoutId id="2147483917" r:id="rId269"/>
    <p:sldLayoutId id="2147483918" r:id="rId270"/>
    <p:sldLayoutId id="2147483919" r:id="rId271"/>
    <p:sldLayoutId id="2147483920" r:id="rId272"/>
    <p:sldLayoutId id="2147483921" r:id="rId273"/>
    <p:sldLayoutId id="2147483922" r:id="rId274"/>
    <p:sldLayoutId id="2147483923" r:id="rId275"/>
    <p:sldLayoutId id="2147483924" r:id="rId276"/>
    <p:sldLayoutId id="2147483925" r:id="rId277"/>
    <p:sldLayoutId id="2147483926" r:id="rId278"/>
    <p:sldLayoutId id="2147483927" r:id="rId279"/>
    <p:sldLayoutId id="2147483928" r:id="rId280"/>
    <p:sldLayoutId id="2147483929" r:id="rId281"/>
    <p:sldLayoutId id="2147483930" r:id="rId282"/>
    <p:sldLayoutId id="2147483931" r:id="rId283"/>
    <p:sldLayoutId id="2147483932" r:id="rId284"/>
    <p:sldLayoutId id="2147483933" r:id="rId285"/>
    <p:sldLayoutId id="2147483934" r:id="rId286"/>
    <p:sldLayoutId id="2147483935" r:id="rId287"/>
    <p:sldLayoutId id="2147483936" r:id="rId288"/>
    <p:sldLayoutId id="2147483937" r:id="rId289"/>
    <p:sldLayoutId id="2147483938" r:id="rId290"/>
    <p:sldLayoutId id="2147483939" r:id="rId291"/>
    <p:sldLayoutId id="2147483940" r:id="rId292"/>
    <p:sldLayoutId id="2147483941" r:id="rId293"/>
    <p:sldLayoutId id="2147483942" r:id="rId294"/>
    <p:sldLayoutId id="2147483943" r:id="rId295"/>
    <p:sldLayoutId id="2147483944" r:id="rId296"/>
    <p:sldLayoutId id="2147483945" r:id="rId297"/>
    <p:sldLayoutId id="2147483946" r:id="rId298"/>
    <p:sldLayoutId id="2147483947" r:id="rId299"/>
    <p:sldLayoutId id="2147483948" r:id="rId300"/>
    <p:sldLayoutId id="2147483949" r:id="rId301"/>
    <p:sldLayoutId id="2147483950" r:id="rId302"/>
    <p:sldLayoutId id="2147483951" r:id="rId303"/>
    <p:sldLayoutId id="2147483952" r:id="rId304"/>
    <p:sldLayoutId id="2147483953" r:id="rId305"/>
    <p:sldLayoutId id="2147483954" r:id="rId306"/>
    <p:sldLayoutId id="2147483955" r:id="rId307"/>
    <p:sldLayoutId id="2147483956" r:id="rId308"/>
    <p:sldLayoutId id="2147483957" r:id="rId309"/>
    <p:sldLayoutId id="2147483958" r:id="rId310"/>
    <p:sldLayoutId id="2147483959" r:id="rId311"/>
    <p:sldLayoutId id="2147483960" r:id="rId312"/>
    <p:sldLayoutId id="2147483961" r:id="rId313"/>
    <p:sldLayoutId id="2147483962" r:id="rId314"/>
    <p:sldLayoutId id="2147483963" r:id="rId315"/>
    <p:sldLayoutId id="2147483964" r:id="rId316"/>
    <p:sldLayoutId id="2147483965" r:id="rId317"/>
    <p:sldLayoutId id="2147483966" r:id="rId318"/>
    <p:sldLayoutId id="2147483967" r:id="rId319"/>
    <p:sldLayoutId id="2147483968" r:id="rId320"/>
    <p:sldLayoutId id="2147483969" r:id="rId321"/>
    <p:sldLayoutId id="2147483970" r:id="rId322"/>
    <p:sldLayoutId id="2147483971" r:id="rId323"/>
    <p:sldLayoutId id="2147483972" r:id="rId324"/>
    <p:sldLayoutId id="2147483973" r:id="rId325"/>
    <p:sldLayoutId id="2147483974" r:id="rId326"/>
    <p:sldLayoutId id="2147483975" r:id="rId327"/>
    <p:sldLayoutId id="2147483976" r:id="rId328"/>
    <p:sldLayoutId id="2147483977" r:id="rId329"/>
    <p:sldLayoutId id="2147483978" r:id="rId330"/>
    <p:sldLayoutId id="2147483979" r:id="rId331"/>
    <p:sldLayoutId id="2147483980" r:id="rId332"/>
    <p:sldLayoutId id="2147483981" r:id="rId333"/>
    <p:sldLayoutId id="2147483982" r:id="rId334"/>
    <p:sldLayoutId id="2147483983" r:id="rId335"/>
    <p:sldLayoutId id="2147483984" r:id="rId336"/>
    <p:sldLayoutId id="2147483985" r:id="rId337"/>
    <p:sldLayoutId id="2147483986" r:id="rId338"/>
    <p:sldLayoutId id="2147483987" r:id="rId339"/>
    <p:sldLayoutId id="2147483988" r:id="rId340"/>
    <p:sldLayoutId id="2147483989" r:id="rId341"/>
    <p:sldLayoutId id="2147483990" r:id="rId342"/>
    <p:sldLayoutId id="2147483991" r:id="rId343"/>
    <p:sldLayoutId id="2147483992" r:id="rId344"/>
    <p:sldLayoutId id="2147483993" r:id="rId345"/>
    <p:sldLayoutId id="2147483994" r:id="rId346"/>
    <p:sldLayoutId id="2147483995" r:id="rId347"/>
    <p:sldLayoutId id="2147483996" r:id="rId348"/>
    <p:sldLayoutId id="2147483997" r:id="rId349"/>
    <p:sldLayoutId id="2147483998" r:id="rId350"/>
    <p:sldLayoutId id="2147483999" r:id="rId351"/>
    <p:sldLayoutId id="2147484000" r:id="rId352"/>
    <p:sldLayoutId id="2147484001" r:id="rId353"/>
    <p:sldLayoutId id="2147484002" r:id="rId354"/>
    <p:sldLayoutId id="2147484003" r:id="rId355"/>
    <p:sldLayoutId id="2147484004" r:id="rId356"/>
    <p:sldLayoutId id="2147484005" r:id="rId357"/>
    <p:sldLayoutId id="2147484006" r:id="rId358"/>
    <p:sldLayoutId id="2147484007" r:id="rId359"/>
    <p:sldLayoutId id="2147484008" r:id="rId360"/>
    <p:sldLayoutId id="2147484009" r:id="rId361"/>
    <p:sldLayoutId id="2147484010" r:id="rId362"/>
    <p:sldLayoutId id="2147484011" r:id="rId363"/>
    <p:sldLayoutId id="2147484012" r:id="rId364"/>
    <p:sldLayoutId id="2147484013" r:id="rId365"/>
    <p:sldLayoutId id="2147484014" r:id="rId366"/>
    <p:sldLayoutId id="2147484015" r:id="rId367"/>
    <p:sldLayoutId id="2147484016" r:id="rId368"/>
    <p:sldLayoutId id="2147484017" r:id="rId369"/>
    <p:sldLayoutId id="2147484018" r:id="rId370"/>
    <p:sldLayoutId id="2147484019" r:id="rId371"/>
    <p:sldLayoutId id="2147484020" r:id="rId372"/>
    <p:sldLayoutId id="2147484021" r:id="rId373"/>
    <p:sldLayoutId id="2147484022" r:id="rId374"/>
    <p:sldLayoutId id="2147484023" r:id="rId375"/>
    <p:sldLayoutId id="2147484024" r:id="rId376"/>
    <p:sldLayoutId id="2147484025" r:id="rId377"/>
    <p:sldLayoutId id="2147484026" r:id="rId378"/>
    <p:sldLayoutId id="2147484027" r:id="rId379"/>
    <p:sldLayoutId id="2147484028" r:id="rId380"/>
    <p:sldLayoutId id="2147484029" r:id="rId381"/>
    <p:sldLayoutId id="2147484030" r:id="rId382"/>
    <p:sldLayoutId id="2147484031" r:id="rId383"/>
    <p:sldLayoutId id="2147484032" r:id="rId384"/>
    <p:sldLayoutId id="2147484033" r:id="rId385"/>
    <p:sldLayoutId id="2147484034" r:id="rId386"/>
    <p:sldLayoutId id="2147484035" r:id="rId387"/>
    <p:sldLayoutId id="2147484036" r:id="rId388"/>
    <p:sldLayoutId id="2147484037" r:id="rId389"/>
    <p:sldLayoutId id="2147484038" r:id="rId390"/>
    <p:sldLayoutId id="2147484039" r:id="rId391"/>
    <p:sldLayoutId id="2147484040" r:id="rId392"/>
    <p:sldLayoutId id="2147484041" r:id="rId393"/>
    <p:sldLayoutId id="2147484042" r:id="rId394"/>
    <p:sldLayoutId id="2147484043" r:id="rId395"/>
    <p:sldLayoutId id="2147484044" r:id="rId396"/>
    <p:sldLayoutId id="2147484045" r:id="rId397"/>
    <p:sldLayoutId id="2147484046" r:id="rId398"/>
    <p:sldLayoutId id="2147484047" r:id="rId399"/>
    <p:sldLayoutId id="2147484048" r:id="rId400"/>
    <p:sldLayoutId id="2147484049" r:id="rId401"/>
    <p:sldLayoutId id="2147484050" r:id="rId402"/>
    <p:sldLayoutId id="2147484051" r:id="rId403"/>
    <p:sldLayoutId id="2147484052" r:id="rId404"/>
    <p:sldLayoutId id="2147484053" r:id="rId405"/>
    <p:sldLayoutId id="2147484054" r:id="rId406"/>
    <p:sldLayoutId id="2147484055" r:id="rId407"/>
    <p:sldLayoutId id="2147484056" r:id="rId408"/>
    <p:sldLayoutId id="2147484057" r:id="rId409"/>
    <p:sldLayoutId id="2147484058" r:id="rId410"/>
    <p:sldLayoutId id="2147484059" r:id="rId411"/>
    <p:sldLayoutId id="2147484060" r:id="rId412"/>
    <p:sldLayoutId id="2147484061" r:id="rId413"/>
    <p:sldLayoutId id="2147484062" r:id="rId414"/>
    <p:sldLayoutId id="2147484063" r:id="rId415"/>
    <p:sldLayoutId id="2147484064" r:id="rId416"/>
    <p:sldLayoutId id="2147484065" r:id="rId417"/>
    <p:sldLayoutId id="2147484066" r:id="rId418"/>
    <p:sldLayoutId id="2147484067" r:id="rId419"/>
    <p:sldLayoutId id="2147484068" r:id="rId420"/>
    <p:sldLayoutId id="2147484069" r:id="rId421"/>
    <p:sldLayoutId id="2147484070" r:id="rId422"/>
    <p:sldLayoutId id="2147484071" r:id="rId423"/>
    <p:sldLayoutId id="2147484072" r:id="rId424"/>
    <p:sldLayoutId id="2147484073" r:id="rId425"/>
    <p:sldLayoutId id="2147484074" r:id="rId426"/>
    <p:sldLayoutId id="2147484075" r:id="rId427"/>
    <p:sldLayoutId id="2147484076" r:id="rId428"/>
    <p:sldLayoutId id="2147484077" r:id="rId429"/>
    <p:sldLayoutId id="2147484078" r:id="rId430"/>
    <p:sldLayoutId id="2147484079" r:id="rId431"/>
    <p:sldLayoutId id="2147484080" r:id="rId432"/>
    <p:sldLayoutId id="2147484081" r:id="rId433"/>
    <p:sldLayoutId id="2147484082" r:id="rId434"/>
    <p:sldLayoutId id="2147484083" r:id="rId435"/>
    <p:sldLayoutId id="2147484084" r:id="rId436"/>
    <p:sldLayoutId id="2147484085" r:id="rId437"/>
    <p:sldLayoutId id="2147484086" r:id="rId438"/>
    <p:sldLayoutId id="2147484087" r:id="rId439"/>
    <p:sldLayoutId id="2147484088" r:id="rId440"/>
    <p:sldLayoutId id="2147484089" r:id="rId441"/>
    <p:sldLayoutId id="2147484090" r:id="rId442"/>
    <p:sldLayoutId id="2147484091" r:id="rId443"/>
    <p:sldLayoutId id="2147484092" r:id="rId444"/>
    <p:sldLayoutId id="2147484093" r:id="rId445"/>
    <p:sldLayoutId id="2147484094" r:id="rId446"/>
    <p:sldLayoutId id="2147484095" r:id="rId447"/>
    <p:sldLayoutId id="2147484096" r:id="rId448"/>
    <p:sldLayoutId id="2147484097" r:id="rId449"/>
    <p:sldLayoutId id="2147484098" r:id="rId450"/>
    <p:sldLayoutId id="2147484099" r:id="rId451"/>
    <p:sldLayoutId id="2147484100" r:id="rId452"/>
    <p:sldLayoutId id="2147484101" r:id="rId453"/>
    <p:sldLayoutId id="2147484102" r:id="rId454"/>
    <p:sldLayoutId id="2147484103" r:id="rId455"/>
    <p:sldLayoutId id="2147484104" r:id="rId456"/>
    <p:sldLayoutId id="2147484105" r:id="rId457"/>
    <p:sldLayoutId id="2147484106" r:id="rId458"/>
    <p:sldLayoutId id="2147484107" r:id="rId459"/>
    <p:sldLayoutId id="2147484108" r:id="rId460"/>
    <p:sldLayoutId id="2147484109" r:id="rId461"/>
    <p:sldLayoutId id="2147484110" r:id="rId462"/>
    <p:sldLayoutId id="2147484111" r:id="rId463"/>
    <p:sldLayoutId id="2147484112" r:id="rId464"/>
    <p:sldLayoutId id="2147484113" r:id="rId465"/>
    <p:sldLayoutId id="2147484114" r:id="rId466"/>
    <p:sldLayoutId id="2147484115" r:id="rId467"/>
    <p:sldLayoutId id="2147484116" r:id="rId468"/>
    <p:sldLayoutId id="2147484117" r:id="rId469"/>
    <p:sldLayoutId id="2147484118" r:id="rId470"/>
    <p:sldLayoutId id="2147484119" r:id="rId471"/>
    <p:sldLayoutId id="2147484120" r:id="rId472"/>
    <p:sldLayoutId id="2147484121" r:id="rId473"/>
    <p:sldLayoutId id="2147484122" r:id="rId474"/>
    <p:sldLayoutId id="2147484123" r:id="rId475"/>
    <p:sldLayoutId id="2147484124" r:id="rId476"/>
    <p:sldLayoutId id="2147484125" r:id="rId477"/>
    <p:sldLayoutId id="2147484126" r:id="rId478"/>
    <p:sldLayoutId id="2147484127" r:id="rId479"/>
    <p:sldLayoutId id="2147484128" r:id="rId480"/>
    <p:sldLayoutId id="2147484129" r:id="rId481"/>
    <p:sldLayoutId id="2147484130" r:id="rId482"/>
    <p:sldLayoutId id="2147484131" r:id="rId483"/>
    <p:sldLayoutId id="2147484132" r:id="rId484"/>
    <p:sldLayoutId id="2147484133" r:id="rId485"/>
    <p:sldLayoutId id="2147484134" r:id="rId486"/>
    <p:sldLayoutId id="2147484135" r:id="rId487"/>
    <p:sldLayoutId id="2147484136" r:id="rId488"/>
    <p:sldLayoutId id="2147484137" r:id="rId489"/>
    <p:sldLayoutId id="2147484138" r:id="rId490"/>
    <p:sldLayoutId id="2147484139" r:id="rId491"/>
    <p:sldLayoutId id="2147484140" r:id="rId492"/>
    <p:sldLayoutId id="2147484141" r:id="rId493"/>
    <p:sldLayoutId id="2147484142" r:id="rId494"/>
    <p:sldLayoutId id="2147484143" r:id="rId495"/>
    <p:sldLayoutId id="2147484144" r:id="rId496"/>
    <p:sldLayoutId id="2147484145" r:id="rId497"/>
    <p:sldLayoutId id="2147484146" r:id="rId498"/>
    <p:sldLayoutId id="2147484147" r:id="rId499"/>
    <p:sldLayoutId id="2147484148" r:id="rId500"/>
    <p:sldLayoutId id="2147484149" r:id="rId501"/>
    <p:sldLayoutId id="2147484150" r:id="rId502"/>
    <p:sldLayoutId id="2147484151" r:id="rId503"/>
    <p:sldLayoutId id="2147484152" r:id="rId504"/>
    <p:sldLayoutId id="2147484153" r:id="rId505"/>
    <p:sldLayoutId id="2147484154" r:id="rId506"/>
    <p:sldLayoutId id="2147484155" r:id="rId507"/>
    <p:sldLayoutId id="2147484156" r:id="rId508"/>
    <p:sldLayoutId id="2147484157" r:id="rId509"/>
    <p:sldLayoutId id="2147484158" r:id="rId510"/>
    <p:sldLayoutId id="2147484159" r:id="rId511"/>
    <p:sldLayoutId id="2147484160" r:id="rId512"/>
    <p:sldLayoutId id="2147484161" r:id="rId513"/>
    <p:sldLayoutId id="2147484162" r:id="rId514"/>
    <p:sldLayoutId id="2147484163" r:id="rId515"/>
    <p:sldLayoutId id="2147484164" r:id="rId516"/>
    <p:sldLayoutId id="2147484165" r:id="rId517"/>
    <p:sldLayoutId id="2147484166" r:id="rId518"/>
    <p:sldLayoutId id="2147484167" r:id="rId519"/>
    <p:sldLayoutId id="2147484168" r:id="rId520"/>
    <p:sldLayoutId id="2147484169" r:id="rId521"/>
    <p:sldLayoutId id="2147484170" r:id="rId522"/>
    <p:sldLayoutId id="2147484171" r:id="rId523"/>
    <p:sldLayoutId id="2147484172" r:id="rId524"/>
    <p:sldLayoutId id="2147484173" r:id="rId525"/>
    <p:sldLayoutId id="2147484174" r:id="rId526"/>
    <p:sldLayoutId id="2147484175" r:id="rId527"/>
    <p:sldLayoutId id="2147484176" r:id="rId528"/>
    <p:sldLayoutId id="2147484177" r:id="rId529"/>
    <p:sldLayoutId id="2147484178" r:id="rId530"/>
    <p:sldLayoutId id="2147484179" r:id="rId531"/>
    <p:sldLayoutId id="2147484180" r:id="rId532"/>
    <p:sldLayoutId id="2147484181" r:id="rId533"/>
    <p:sldLayoutId id="2147484182" r:id="rId534"/>
    <p:sldLayoutId id="2147484183" r:id="rId535"/>
    <p:sldLayoutId id="2147484184" r:id="rId536"/>
    <p:sldLayoutId id="2147484185" r:id="rId537"/>
    <p:sldLayoutId id="2147484186" r:id="rId538"/>
    <p:sldLayoutId id="2147484187" r:id="rId539"/>
    <p:sldLayoutId id="2147484188" r:id="rId540"/>
    <p:sldLayoutId id="2147484189" r:id="rId541"/>
    <p:sldLayoutId id="2147484190" r:id="rId542"/>
    <p:sldLayoutId id="2147484191" r:id="rId543"/>
    <p:sldLayoutId id="2147484192" r:id="rId544"/>
    <p:sldLayoutId id="2147484193" r:id="rId545"/>
    <p:sldLayoutId id="2147484194" r:id="rId546"/>
    <p:sldLayoutId id="2147484195" r:id="rId547"/>
    <p:sldLayoutId id="2147484196" r:id="rId548"/>
    <p:sldLayoutId id="2147484197" r:id="rId549"/>
    <p:sldLayoutId id="2147484198" r:id="rId550"/>
    <p:sldLayoutId id="2147484199" r:id="rId551"/>
    <p:sldLayoutId id="2147484200" r:id="rId552"/>
    <p:sldLayoutId id="2147484201" r:id="rId553"/>
    <p:sldLayoutId id="2147484202" r:id="rId554"/>
    <p:sldLayoutId id="2147484203" r:id="rId555"/>
    <p:sldLayoutId id="2147484204" r:id="rId556"/>
    <p:sldLayoutId id="2147484205" r:id="rId557"/>
    <p:sldLayoutId id="2147484206" r:id="rId558"/>
    <p:sldLayoutId id="2147484207" r:id="rId559"/>
    <p:sldLayoutId id="2147484208" r:id="rId560"/>
    <p:sldLayoutId id="2147484209" r:id="rId561"/>
    <p:sldLayoutId id="2147484210" r:id="rId562"/>
    <p:sldLayoutId id="2147484211" r:id="rId563"/>
    <p:sldLayoutId id="2147484212" r:id="rId564"/>
    <p:sldLayoutId id="2147484213" r:id="rId565"/>
    <p:sldLayoutId id="2147484214" r:id="rId566"/>
    <p:sldLayoutId id="2147484215" r:id="rId567"/>
    <p:sldLayoutId id="2147484216" r:id="rId568"/>
    <p:sldLayoutId id="2147484217" r:id="rId569"/>
    <p:sldLayoutId id="2147484218" r:id="rId570"/>
    <p:sldLayoutId id="2147484219" r:id="rId571"/>
    <p:sldLayoutId id="2147484220" r:id="rId572"/>
    <p:sldLayoutId id="2147484221" r:id="rId573"/>
    <p:sldLayoutId id="2147484222" r:id="rId574"/>
    <p:sldLayoutId id="2147484223" r:id="rId575"/>
    <p:sldLayoutId id="2147484224" r:id="rId576"/>
    <p:sldLayoutId id="2147484225" r:id="rId577"/>
    <p:sldLayoutId id="2147484226" r:id="rId578"/>
    <p:sldLayoutId id="2147484227" r:id="rId579"/>
    <p:sldLayoutId id="2147484228" r:id="rId580"/>
    <p:sldLayoutId id="2147484229" r:id="rId581"/>
    <p:sldLayoutId id="2147484230" r:id="rId582"/>
    <p:sldLayoutId id="2147484231" r:id="rId583"/>
    <p:sldLayoutId id="2147484232" r:id="rId584"/>
    <p:sldLayoutId id="2147484233" r:id="rId585"/>
    <p:sldLayoutId id="2147484234" r:id="rId586"/>
    <p:sldLayoutId id="2147484235" r:id="rId587"/>
    <p:sldLayoutId id="2147484236" r:id="rId588"/>
    <p:sldLayoutId id="2147484237" r:id="rId589"/>
    <p:sldLayoutId id="2147484238" r:id="rId590"/>
    <p:sldLayoutId id="2147484239" r:id="rId591"/>
    <p:sldLayoutId id="2147484240" r:id="rId592"/>
    <p:sldLayoutId id="2147484241" r:id="rId593"/>
    <p:sldLayoutId id="2147484242" r:id="rId594"/>
    <p:sldLayoutId id="2147484243" r:id="rId595"/>
    <p:sldLayoutId id="2147484244" r:id="rId596"/>
    <p:sldLayoutId id="2147484245" r:id="rId597"/>
    <p:sldLayoutId id="2147484246" r:id="rId598"/>
    <p:sldLayoutId id="2147484247" r:id="rId599"/>
    <p:sldLayoutId id="2147484248" r:id="rId600"/>
    <p:sldLayoutId id="2147484249" r:id="rId601"/>
    <p:sldLayoutId id="2147484250" r:id="rId602"/>
    <p:sldLayoutId id="2147484251" r:id="rId603"/>
    <p:sldLayoutId id="2147484252" r:id="rId604"/>
    <p:sldLayoutId id="2147484253" r:id="rId605"/>
    <p:sldLayoutId id="2147484254" r:id="rId606"/>
    <p:sldLayoutId id="2147484255" r:id="rId607"/>
    <p:sldLayoutId id="2147484256" r:id="rId608"/>
    <p:sldLayoutId id="2147484257" r:id="rId609"/>
    <p:sldLayoutId id="2147484258" r:id="rId610"/>
    <p:sldLayoutId id="2147484259" r:id="rId611"/>
    <p:sldLayoutId id="2147484260" r:id="rId612"/>
    <p:sldLayoutId id="2147484261" r:id="rId613"/>
    <p:sldLayoutId id="2147484262" r:id="rId614"/>
    <p:sldLayoutId id="2147484263" r:id="rId615"/>
    <p:sldLayoutId id="2147484264" r:id="rId616"/>
    <p:sldLayoutId id="2147484265" r:id="rId617"/>
    <p:sldLayoutId id="2147484266" r:id="rId618"/>
    <p:sldLayoutId id="2147484267" r:id="rId619"/>
    <p:sldLayoutId id="2147484268" r:id="rId620"/>
    <p:sldLayoutId id="2147484269" r:id="rId621"/>
    <p:sldLayoutId id="2147484270" r:id="rId622"/>
    <p:sldLayoutId id="2147484271" r:id="rId623"/>
    <p:sldLayoutId id="2147484272" r:id="rId624"/>
    <p:sldLayoutId id="2147484273" r:id="rId625"/>
    <p:sldLayoutId id="2147484274" r:id="rId626"/>
    <p:sldLayoutId id="2147484275" r:id="rId627"/>
    <p:sldLayoutId id="2147484276" r:id="rId628"/>
    <p:sldLayoutId id="2147484277" r:id="rId629"/>
    <p:sldLayoutId id="2147484278" r:id="rId630"/>
    <p:sldLayoutId id="2147484279" r:id="rId631"/>
    <p:sldLayoutId id="2147484280" r:id="rId632"/>
    <p:sldLayoutId id="2147484281" r:id="rId633"/>
    <p:sldLayoutId id="2147484282" r:id="rId634"/>
    <p:sldLayoutId id="2147484283" r:id="rId635"/>
    <p:sldLayoutId id="2147484284" r:id="rId636"/>
    <p:sldLayoutId id="2147484285" r:id="rId637"/>
    <p:sldLayoutId id="2147484286" r:id="rId638"/>
    <p:sldLayoutId id="2147484287" r:id="rId639"/>
    <p:sldLayoutId id="2147484288" r:id="rId640"/>
    <p:sldLayoutId id="2147484289" r:id="rId641"/>
    <p:sldLayoutId id="2147484290" r:id="rId642"/>
    <p:sldLayoutId id="2147484291" r:id="rId643"/>
    <p:sldLayoutId id="2147484292" r:id="rId644"/>
    <p:sldLayoutId id="2147484293" r:id="rId645"/>
    <p:sldLayoutId id="2147484294" r:id="rId646"/>
    <p:sldLayoutId id="2147484295" r:id="rId647"/>
    <p:sldLayoutId id="2147484296" r:id="rId648"/>
    <p:sldLayoutId id="2147484297" r:id="rId649"/>
    <p:sldLayoutId id="2147484298" r:id="rId650"/>
    <p:sldLayoutId id="2147484299" r:id="rId651"/>
    <p:sldLayoutId id="2147484300" r:id="rId652"/>
    <p:sldLayoutId id="2147484301" r:id="rId653"/>
    <p:sldLayoutId id="2147484302" r:id="rId654"/>
    <p:sldLayoutId id="2147484303" r:id="rId655"/>
    <p:sldLayoutId id="2147484304" r:id="rId656"/>
    <p:sldLayoutId id="2147484305" r:id="rId657"/>
    <p:sldLayoutId id="2147484306" r:id="rId658"/>
    <p:sldLayoutId id="2147484307" r:id="rId659"/>
    <p:sldLayoutId id="2147484308" r:id="rId660"/>
    <p:sldLayoutId id="2147484309" r:id="rId661"/>
    <p:sldLayoutId id="2147484310" r:id="rId662"/>
    <p:sldLayoutId id="2147484311" r:id="rId663"/>
    <p:sldLayoutId id="2147484312" r:id="rId664"/>
    <p:sldLayoutId id="2147484313" r:id="rId665"/>
    <p:sldLayoutId id="2147484314" r:id="rId666"/>
    <p:sldLayoutId id="2147484315" r:id="rId667"/>
    <p:sldLayoutId id="2147484316" r:id="rId668"/>
    <p:sldLayoutId id="2147484317" r:id="rId669"/>
    <p:sldLayoutId id="2147484318" r:id="rId670"/>
    <p:sldLayoutId id="2147484319" r:id="rId671"/>
    <p:sldLayoutId id="2147484320" r:id="rId672"/>
    <p:sldLayoutId id="2147484321" r:id="rId673"/>
    <p:sldLayoutId id="2147484322" r:id="rId674"/>
    <p:sldLayoutId id="2147484323" r:id="rId675"/>
    <p:sldLayoutId id="2147484324" r:id="rId676"/>
    <p:sldLayoutId id="2147484325" r:id="rId677"/>
    <p:sldLayoutId id="2147484326" r:id="rId678"/>
    <p:sldLayoutId id="2147484327" r:id="rId679"/>
    <p:sldLayoutId id="2147484328" r:id="rId680"/>
    <p:sldLayoutId id="2147484329" r:id="rId681"/>
    <p:sldLayoutId id="2147484330" r:id="rId682"/>
    <p:sldLayoutId id="2147484331" r:id="rId683"/>
    <p:sldLayoutId id="2147484332" r:id="rId684"/>
    <p:sldLayoutId id="2147484333" r:id="rId685"/>
    <p:sldLayoutId id="2147484334" r:id="rId686"/>
    <p:sldLayoutId id="2147484335" r:id="rId687"/>
    <p:sldLayoutId id="2147484336" r:id="rId688"/>
    <p:sldLayoutId id="2147484337" r:id="rId689"/>
    <p:sldLayoutId id="2147484338" r:id="rId690"/>
    <p:sldLayoutId id="2147484339" r:id="rId691"/>
    <p:sldLayoutId id="2147484340" r:id="rId692"/>
    <p:sldLayoutId id="2147484341" r:id="rId693"/>
    <p:sldLayoutId id="2147484342" r:id="rId694"/>
    <p:sldLayoutId id="2147484343" r:id="rId695"/>
    <p:sldLayoutId id="2147484344" r:id="rId696"/>
    <p:sldLayoutId id="2147484345" r:id="rId697"/>
    <p:sldLayoutId id="2147484346" r:id="rId698"/>
    <p:sldLayoutId id="2147484347" r:id="rId699"/>
    <p:sldLayoutId id="2147484348" r:id="rId700"/>
    <p:sldLayoutId id="2147484349" r:id="rId701"/>
    <p:sldLayoutId id="2147484350" r:id="rId702"/>
    <p:sldLayoutId id="2147484351" r:id="rId703"/>
    <p:sldLayoutId id="2147484352" r:id="rId704"/>
    <p:sldLayoutId id="2147484353" r:id="rId705"/>
    <p:sldLayoutId id="2147484354" r:id="rId706"/>
    <p:sldLayoutId id="2147484355" r:id="rId707"/>
    <p:sldLayoutId id="2147484356" r:id="rId708"/>
    <p:sldLayoutId id="2147484357" r:id="rId709"/>
    <p:sldLayoutId id="2147484358" r:id="rId710"/>
    <p:sldLayoutId id="2147484359" r:id="rId711"/>
    <p:sldLayoutId id="2147484360" r:id="rId712"/>
    <p:sldLayoutId id="2147484361" r:id="rId713"/>
    <p:sldLayoutId id="2147484362" r:id="rId714"/>
    <p:sldLayoutId id="2147484363" r:id="rId715"/>
    <p:sldLayoutId id="2147484364" r:id="rId716"/>
    <p:sldLayoutId id="2147484365" r:id="rId717"/>
    <p:sldLayoutId id="2147484366" r:id="rId718"/>
    <p:sldLayoutId id="2147484367" r:id="rId719"/>
    <p:sldLayoutId id="2147484368" r:id="rId720"/>
    <p:sldLayoutId id="2147484369" r:id="rId721"/>
    <p:sldLayoutId id="2147484370" r:id="rId722"/>
    <p:sldLayoutId id="2147484371" r:id="rId723"/>
    <p:sldLayoutId id="2147484372" r:id="rId724"/>
    <p:sldLayoutId id="2147484373" r:id="rId725"/>
    <p:sldLayoutId id="2147484374" r:id="rId726"/>
  </p:sldLayoutIdLst>
  <p:transition spd="med"/>
  <p:txStyles>
    <p:titleStyle>
      <a:lvl1pPr marL="0" marR="0" indent="0" algn="ctr" defTabSz="913882"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ctr" defTabSz="913882"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3882"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3882"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3882"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3882"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3882"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3882"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3882"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p:titleStyle>
    <p:bodyStyle>
      <a:lvl1pPr marL="342708" marR="0" indent="-342708" algn="l" defTabSz="913882"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329" marR="0" indent="-326387" algn="l" defTabSz="913882"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8508" marR="0" indent="-304625" algn="l" defTabSz="913882"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6380" marR="0" indent="-365552" algn="l" defTabSz="913882"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3326" marR="0" indent="-365550" algn="l" defTabSz="913882"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0268" marR="0" indent="-365550" algn="l" defTabSz="913882"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7208" marR="0" indent="-365550" algn="l" defTabSz="913882"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4154" marR="0" indent="-365550" algn="l" defTabSz="913882"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1094" marR="0" indent="-365552" algn="l" defTabSz="913882"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1.xml"/><Relationship Id="rId5" Type="http://schemas.openxmlformats.org/officeDocument/2006/relationships/hyperlink" Target="https://darrylspeaks.com/upcoming-tcpa-rule-changes-what-real-estate-agents-need-to-know/" TargetMode="Externa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65.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10.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610.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610.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610.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610.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610.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610.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610.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610.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610.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610.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23.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14" name="Slide10-01.png" descr="Slide10-01.png"/>
          <p:cNvPicPr>
            <a:picLocks noChangeAspect="1"/>
          </p:cNvPicPr>
          <p:nvPr/>
        </p:nvPicPr>
        <p:blipFill>
          <a:blip r:embed="rId2"/>
          <a:srcRect b="11930"/>
          <a:stretch>
            <a:fillRect/>
          </a:stretch>
        </p:blipFill>
        <p:spPr>
          <a:xfrm>
            <a:off x="0" y="3990"/>
            <a:ext cx="9144000" cy="6038649"/>
          </a:xfrm>
          <a:prstGeom prst="rect">
            <a:avLst/>
          </a:prstGeom>
          <a:ln w="12700">
            <a:miter lim="400000"/>
          </a:ln>
        </p:spPr>
      </p:pic>
      <p:sp>
        <p:nvSpPr>
          <p:cNvPr id="6715" name="TextBox 1"/>
          <p:cNvSpPr txBox="1"/>
          <p:nvPr/>
        </p:nvSpPr>
        <p:spPr>
          <a:xfrm>
            <a:off x="669187" y="4423805"/>
            <a:ext cx="7805626" cy="15492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636" tIns="35636" rIns="35636" bIns="35636" anchor="ctr">
            <a:spAutoFit/>
          </a:bodyPr>
          <a:lstStyle/>
          <a:p>
            <a:pPr algn="ctr" defTabSz="409904">
              <a:spcBef>
                <a:spcPts val="0"/>
              </a:spcBef>
              <a:defRPr sz="5500">
                <a:latin typeface="Impact"/>
                <a:ea typeface="Impact"/>
                <a:cs typeface="Impact"/>
                <a:sym typeface="Impact"/>
              </a:defRPr>
            </a:pPr>
            <a:r>
              <a:rPr sz="4800" dirty="0"/>
              <a:t>Dialogues for</a:t>
            </a:r>
          </a:p>
          <a:p>
            <a:pPr algn="ctr" defTabSz="409904">
              <a:spcBef>
                <a:spcPts val="0"/>
              </a:spcBef>
              <a:defRPr sz="5500">
                <a:latin typeface="Impact"/>
                <a:ea typeface="Impact"/>
                <a:cs typeface="Impact"/>
                <a:sym typeface="Impact"/>
              </a:defRPr>
            </a:pPr>
            <a:r>
              <a:rPr sz="4800" dirty="0" err="1"/>
              <a:t>Slybroadcast</a:t>
            </a:r>
            <a:endParaRPr sz="4800" dirty="0"/>
          </a:p>
        </p:txBody>
      </p:sp>
      <p:pic>
        <p:nvPicPr>
          <p:cNvPr id="6716" name="Picture 3" descr="Picture 3"/>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17" name="Picture 5" descr="Picture 5"/>
          <p:cNvPicPr>
            <a:picLocks noChangeAspect="1"/>
          </p:cNvPicPr>
          <p:nvPr/>
        </p:nvPicPr>
        <p:blipFill>
          <a:blip r:embed="rId4"/>
          <a:stretch>
            <a:fillRect/>
          </a:stretch>
        </p:blipFill>
        <p:spPr>
          <a:xfrm>
            <a:off x="7039798" y="6344132"/>
            <a:ext cx="1913470" cy="459444"/>
          </a:xfrm>
          <a:prstGeom prst="rect">
            <a:avLst/>
          </a:prstGeom>
          <a:ln w="12700">
            <a:miter lim="400000"/>
          </a:ln>
        </p:spPr>
      </p:pic>
      <p:sp>
        <p:nvSpPr>
          <p:cNvPr id="6718" name="TextBox 6"/>
          <p:cNvSpPr txBox="1"/>
          <p:nvPr/>
        </p:nvSpPr>
        <p:spPr>
          <a:xfrm>
            <a:off x="4572000" y="589401"/>
            <a:ext cx="3426246" cy="708156"/>
          </a:xfrm>
          <a:prstGeom prst="rect">
            <a:avLst/>
          </a:prstGeom>
          <a:solidFill>
            <a:srgbClr val="16BAE3"/>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4400" b="1">
                <a:solidFill>
                  <a:srgbClr val="002060"/>
                </a:solidFill>
                <a:latin typeface="Arial"/>
                <a:ea typeface="Arial"/>
                <a:cs typeface="Arial"/>
                <a:sym typeface="Arial"/>
              </a:defRPr>
            </a:lvl1pPr>
          </a:lstStyle>
          <a:p>
            <a:r>
              <a:t>The BEST</a:t>
            </a:r>
          </a:p>
        </p:txBody>
      </p:sp>
      <p:sp>
        <p:nvSpPr>
          <p:cNvPr id="3" name="TextBox 2">
            <a:extLst>
              <a:ext uri="{FF2B5EF4-FFF2-40B4-BE49-F238E27FC236}">
                <a16:creationId xmlns:a16="http://schemas.microsoft.com/office/drawing/2014/main" id="{B34A10F2-59F0-42AA-E172-B9D2F4BD0D6A}"/>
              </a:ext>
            </a:extLst>
          </p:cNvPr>
          <p:cNvSpPr txBox="1"/>
          <p:nvPr/>
        </p:nvSpPr>
        <p:spPr>
          <a:xfrm>
            <a:off x="557561" y="5902985"/>
            <a:ext cx="7917252" cy="8822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PH" sz="700" dirty="0"/>
              <a:t>Important Disclaimer: Stay TCPA Compliant</a:t>
            </a:r>
          </a:p>
          <a:p>
            <a:pPr algn="ctr"/>
            <a:r>
              <a:rPr lang="en-PH" sz="700" dirty="0"/>
              <a:t>We’re proud to partner with </a:t>
            </a:r>
            <a:r>
              <a:rPr lang="en-PH" sz="700" dirty="0" err="1"/>
              <a:t>Slybroadcast</a:t>
            </a:r>
            <a:r>
              <a:rPr lang="en-PH" sz="700" dirty="0"/>
              <a:t>, but with updated TCPA rules taking effect January 27, 2025, real estate agents must be hypervigilant in their communications. Failure to secure proper consent or comply with DNC regulations could result in significant fines.</a:t>
            </a:r>
          </a:p>
          <a:p>
            <a:pPr algn="ctr"/>
            <a:r>
              <a:rPr lang="en-PH" sz="700" b="1" dirty="0"/>
              <a:t>For full details on staying compliant, </a:t>
            </a:r>
            <a:r>
              <a:rPr lang="en-PH" sz="700" b="1" dirty="0">
                <a:hlinkClick r:id="rId5" tooltip="https://darrylspeaks.com/upcoming-tcpa-rule-changes-what-real-estate-agents-need-to-know/"/>
              </a:rPr>
              <a:t>read our blog here</a:t>
            </a:r>
            <a:r>
              <a:rPr lang="en-PH" sz="700" b="1" dirty="0"/>
              <a:t>.</a:t>
            </a:r>
            <a:endParaRPr lang="en-PH" sz="7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DDDDD"/>
        </a:solidFill>
        <a:effectLst/>
      </p:bgPr>
    </p:bg>
    <p:spTree>
      <p:nvGrpSpPr>
        <p:cNvPr id="1" name=""/>
        <p:cNvGrpSpPr/>
        <p:nvPr/>
      </p:nvGrpSpPr>
      <p:grpSpPr>
        <a:xfrm>
          <a:off x="0" y="0"/>
          <a:ext cx="0" cy="0"/>
          <a:chOff x="0" y="0"/>
          <a:chExt cx="0" cy="0"/>
        </a:xfrm>
      </p:grpSpPr>
      <p:pic>
        <p:nvPicPr>
          <p:cNvPr id="6720" name="Picture 11" descr="Picture 11"/>
          <p:cNvPicPr>
            <a:picLocks noChangeAspect="1"/>
          </p:cNvPicPr>
          <p:nvPr/>
        </p:nvPicPr>
        <p:blipFill>
          <a:blip r:embed="rId2"/>
          <a:stretch>
            <a:fillRect/>
          </a:stretch>
        </p:blipFill>
        <p:spPr>
          <a:xfrm>
            <a:off x="0" y="255717"/>
            <a:ext cx="9144000" cy="5772472"/>
          </a:xfrm>
          <a:prstGeom prst="rect">
            <a:avLst/>
          </a:prstGeom>
          <a:ln w="12700">
            <a:miter lim="400000"/>
          </a:ln>
        </p:spPr>
      </p:pic>
      <p:grpSp>
        <p:nvGrpSpPr>
          <p:cNvPr id="6723" name="Group 12"/>
          <p:cNvGrpSpPr/>
          <p:nvPr/>
        </p:nvGrpSpPr>
        <p:grpSpPr>
          <a:xfrm>
            <a:off x="5139213" y="4447609"/>
            <a:ext cx="1825133" cy="1828740"/>
            <a:chOff x="0" y="0"/>
            <a:chExt cx="1825132" cy="1828738"/>
          </a:xfrm>
        </p:grpSpPr>
        <p:pic>
          <p:nvPicPr>
            <p:cNvPr id="6721" name="Picture 6" descr="Picture 6"/>
            <p:cNvPicPr>
              <a:picLocks noChangeAspect="1"/>
            </p:cNvPicPr>
            <p:nvPr/>
          </p:nvPicPr>
          <p:blipFill>
            <a:blip r:embed="rId3"/>
            <a:stretch>
              <a:fillRect/>
            </a:stretch>
          </p:blipFill>
          <p:spPr>
            <a:xfrm>
              <a:off x="0" y="0"/>
              <a:ext cx="1825133" cy="1828739"/>
            </a:xfrm>
            <a:prstGeom prst="rect">
              <a:avLst/>
            </a:prstGeom>
            <a:ln w="12700" cap="flat">
              <a:noFill/>
              <a:miter lim="400000"/>
            </a:ln>
            <a:effectLst/>
          </p:spPr>
        </p:pic>
        <p:sp>
          <p:nvSpPr>
            <p:cNvPr id="6722" name="Rectangle 7"/>
            <p:cNvSpPr/>
            <p:nvPr/>
          </p:nvSpPr>
          <p:spPr>
            <a:xfrm>
              <a:off x="336970" y="909259"/>
              <a:ext cx="1134063" cy="263212"/>
            </a:xfrm>
            <a:prstGeom prst="rect">
              <a:avLst/>
            </a:prstGeom>
            <a:solidFill>
              <a:srgbClr val="4472C4"/>
            </a:solidFill>
            <a:ln w="12700" cap="flat">
              <a:solidFill>
                <a:srgbClr val="32538F"/>
              </a:solidFill>
              <a:prstDash val="solid"/>
              <a:miter lim="800000"/>
            </a:ln>
            <a:effectLst/>
          </p:spPr>
          <p:txBody>
            <a:bodyPr wrap="square" lIns="45718" tIns="45718" rIns="45718" bIns="45718" numCol="1" anchor="ctr">
              <a:noAutofit/>
            </a:bodyPr>
            <a:lstStyle/>
            <a:p>
              <a:pPr algn="ctr">
                <a:defRPr>
                  <a:solidFill>
                    <a:srgbClr val="FFFFFF"/>
                  </a:solidFill>
                  <a:latin typeface="+mn-lt"/>
                  <a:ea typeface="+mn-ea"/>
                  <a:cs typeface="+mn-cs"/>
                  <a:sym typeface="Calibri"/>
                </a:defRPr>
              </a:pPr>
              <a:endParaRPr/>
            </a:p>
          </p:txBody>
        </p:sp>
      </p:grpSp>
      <p:sp>
        <p:nvSpPr>
          <p:cNvPr id="6724" name="TextBox 2"/>
          <p:cNvSpPr txBox="1"/>
          <p:nvPr/>
        </p:nvSpPr>
        <p:spPr>
          <a:xfrm>
            <a:off x="4400061" y="732991"/>
            <a:ext cx="4759571" cy="2834639"/>
          </a:xfrm>
          <a:prstGeom prst="rect">
            <a:avLst/>
          </a:prstGeom>
          <a:solidFill>
            <a:srgbClr val="DDDDDD"/>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180472" indent="-180472">
              <a:spcBef>
                <a:spcPts val="1200"/>
              </a:spcBef>
              <a:buSzPct val="100000"/>
              <a:buChar char="•"/>
              <a:defRPr sz="2000" b="1">
                <a:latin typeface="Tahoma"/>
                <a:ea typeface="Tahoma"/>
                <a:cs typeface="Tahoma"/>
                <a:sym typeface="Tahoma"/>
              </a:defRPr>
            </a:pPr>
            <a:r>
              <a:t>Invite to Neighborhood Open House</a:t>
            </a:r>
            <a:endParaRPr>
              <a:solidFill>
                <a:srgbClr val="5B5B89"/>
              </a:solidFill>
              <a:latin typeface="Cambria"/>
              <a:ea typeface="Cambria"/>
              <a:cs typeface="Cambria"/>
              <a:sym typeface="Cambria"/>
            </a:endParaRPr>
          </a:p>
          <a:p>
            <a:pPr marL="180472" indent="-180472">
              <a:spcBef>
                <a:spcPts val="1200"/>
              </a:spcBef>
              <a:buSzPct val="100000"/>
              <a:buChar char="•"/>
              <a:defRPr sz="2000" b="1">
                <a:latin typeface="Tahoma"/>
                <a:ea typeface="Tahoma"/>
                <a:cs typeface="Tahoma"/>
                <a:sym typeface="Tahoma"/>
              </a:defRPr>
            </a:pPr>
            <a:r>
              <a:t>Invite to regular open house</a:t>
            </a:r>
            <a:endParaRPr>
              <a:solidFill>
                <a:srgbClr val="5B5B89"/>
              </a:solidFill>
              <a:latin typeface="Cambria"/>
              <a:ea typeface="Cambria"/>
              <a:cs typeface="Cambria"/>
              <a:sym typeface="Cambria"/>
            </a:endParaRPr>
          </a:p>
          <a:p>
            <a:pPr marL="180472" indent="-180472">
              <a:spcBef>
                <a:spcPts val="1200"/>
              </a:spcBef>
              <a:buSzPct val="100000"/>
              <a:buChar char="•"/>
              <a:defRPr sz="2000" b="1">
                <a:latin typeface="Tahoma"/>
                <a:ea typeface="Tahoma"/>
                <a:cs typeface="Tahoma"/>
                <a:sym typeface="Tahoma"/>
              </a:defRPr>
            </a:pPr>
            <a:r>
              <a:t>I have a buyer that needs a home</a:t>
            </a:r>
            <a:endParaRPr>
              <a:solidFill>
                <a:srgbClr val="FFFFFF"/>
              </a:solidFill>
            </a:endParaRPr>
          </a:p>
          <a:p>
            <a:pPr marL="180472" indent="-180472">
              <a:spcBef>
                <a:spcPts val="1200"/>
              </a:spcBef>
              <a:buSzPct val="100000"/>
              <a:buChar char="•"/>
              <a:defRPr sz="2000" b="1">
                <a:latin typeface="Tahoma"/>
                <a:ea typeface="Tahoma"/>
                <a:cs typeface="Tahoma"/>
                <a:sym typeface="Tahoma"/>
              </a:defRPr>
            </a:pPr>
            <a:r>
              <a:t>Offer Neighborhood Market Report</a:t>
            </a:r>
            <a:endParaRPr>
              <a:solidFill>
                <a:srgbClr val="5B5B89"/>
              </a:solidFill>
              <a:latin typeface="Cambria"/>
              <a:ea typeface="Cambria"/>
              <a:cs typeface="Cambria"/>
              <a:sym typeface="Cambria"/>
            </a:endParaRPr>
          </a:p>
          <a:p>
            <a:pPr marL="180472" indent="-180472">
              <a:spcBef>
                <a:spcPts val="1200"/>
              </a:spcBef>
              <a:buSzPct val="100000"/>
              <a:buChar char="•"/>
              <a:defRPr sz="2000" b="1">
                <a:latin typeface="Tahoma"/>
                <a:ea typeface="Tahoma"/>
                <a:cs typeface="Tahoma"/>
                <a:sym typeface="Tahoma"/>
              </a:defRPr>
            </a:pPr>
            <a:r>
              <a:t>FSBOs, Expireds, past clients, orphans, farm area, etc.</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6" name="TextBox 2"/>
          <p:cNvSpPr txBox="1"/>
          <p:nvPr/>
        </p:nvSpPr>
        <p:spPr>
          <a:xfrm>
            <a:off x="304015" y="1158173"/>
            <a:ext cx="5502594" cy="39930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spcBef>
                <a:spcPts val="0"/>
              </a:spcBef>
              <a:defRPr i="1">
                <a:latin typeface="Arial"/>
                <a:ea typeface="Arial"/>
                <a:cs typeface="Arial"/>
                <a:sym typeface="Arial"/>
              </a:defRPr>
            </a:lvl1pPr>
          </a:lstStyle>
          <a:p>
            <a:r>
              <a:rPr dirty="0"/>
              <a:t>“Hi! This is [NAME] from [COMPANY], and the reason why I am calling is that I’m doing an open house for one of your neighbors on [DATE], and I wanted to personally invite you to come. Also, you are welcome to bring anybody that you know. It’s a beautiful house. The address is [ADDRESS], and the open house will be between [TIME]. If you have any questions, you can call or text me on my cell at [NUMBER]. Thanks!”</a:t>
            </a:r>
          </a:p>
        </p:txBody>
      </p:sp>
      <p:pic>
        <p:nvPicPr>
          <p:cNvPr id="6727" name="Picture 1" descr="Picture 1"/>
          <p:cNvPicPr>
            <a:picLocks noChangeAspect="1"/>
          </p:cNvPicPr>
          <p:nvPr/>
        </p:nvPicPr>
        <p:blipFill>
          <a:blip r:embed="rId3"/>
          <a:srcRect l="14077" t="5374" r="13155" b="13631"/>
          <a:stretch>
            <a:fillRect/>
          </a:stretch>
        </p:blipFill>
        <p:spPr>
          <a:xfrm>
            <a:off x="5864254" y="681870"/>
            <a:ext cx="3139629" cy="5107590"/>
          </a:xfrm>
          <a:prstGeom prst="rect">
            <a:avLst/>
          </a:prstGeom>
          <a:ln w="12700">
            <a:miter lim="400000"/>
          </a:ln>
        </p:spPr>
      </p:pic>
      <p:pic>
        <p:nvPicPr>
          <p:cNvPr id="6728" name="Picture 2" descr="Picture 2"/>
          <p:cNvPicPr>
            <a:picLocks noChangeAspect="1"/>
          </p:cNvPicPr>
          <p:nvPr/>
        </p:nvPicPr>
        <p:blipFill>
          <a:blip r:embed="rId4"/>
          <a:stretch>
            <a:fillRect/>
          </a:stretch>
        </p:blipFill>
        <p:spPr>
          <a:xfrm>
            <a:off x="97133" y="6216393"/>
            <a:ext cx="1659466" cy="434782"/>
          </a:xfrm>
          <a:prstGeom prst="rect">
            <a:avLst/>
          </a:prstGeom>
          <a:ln w="12700">
            <a:miter lim="400000"/>
          </a:ln>
        </p:spPr>
      </p:pic>
      <p:pic>
        <p:nvPicPr>
          <p:cNvPr id="6729" name="Picture 3" descr="Picture 3"/>
          <p:cNvPicPr>
            <a:picLocks noChangeAspect="1"/>
          </p:cNvPicPr>
          <p:nvPr/>
        </p:nvPicPr>
        <p:blipFill>
          <a:blip r:embed="rId5"/>
          <a:stretch>
            <a:fillRect/>
          </a:stretch>
        </p:blipFill>
        <p:spPr>
          <a:xfrm>
            <a:off x="6887398" y="6191732"/>
            <a:ext cx="1913470" cy="459444"/>
          </a:xfrm>
          <a:prstGeom prst="rect">
            <a:avLst/>
          </a:prstGeom>
          <a:ln w="12700">
            <a:miter lim="400000"/>
          </a:ln>
        </p:spPr>
      </p:pic>
      <p:pic>
        <p:nvPicPr>
          <p:cNvPr id="6730" name="Picture 5" descr="Picture 5"/>
          <p:cNvPicPr>
            <a:picLocks noChangeAspect="1"/>
          </p:cNvPicPr>
          <p:nvPr/>
        </p:nvPicPr>
        <p:blipFill>
          <a:blip r:embed="rId4"/>
          <a:stretch>
            <a:fillRect/>
          </a:stretch>
        </p:blipFill>
        <p:spPr>
          <a:xfrm>
            <a:off x="249533" y="6368793"/>
            <a:ext cx="1659466" cy="434782"/>
          </a:xfrm>
          <a:prstGeom prst="rect">
            <a:avLst/>
          </a:prstGeom>
          <a:ln w="12700">
            <a:miter lim="400000"/>
          </a:ln>
        </p:spPr>
      </p:pic>
      <p:pic>
        <p:nvPicPr>
          <p:cNvPr id="6731" name="Picture 6" descr="Picture 6"/>
          <p:cNvPicPr>
            <a:picLocks noChangeAspect="1"/>
          </p:cNvPicPr>
          <p:nvPr/>
        </p:nvPicPr>
        <p:blipFill>
          <a:blip r:embed="rId5"/>
          <a:stretch>
            <a:fillRect/>
          </a:stretch>
        </p:blipFill>
        <p:spPr>
          <a:xfrm>
            <a:off x="7039798" y="6344132"/>
            <a:ext cx="1913470" cy="459444"/>
          </a:xfrm>
          <a:prstGeom prst="rect">
            <a:avLst/>
          </a:prstGeom>
          <a:ln w="12700">
            <a:miter lim="400000"/>
          </a:ln>
        </p:spPr>
      </p:pic>
      <p:sp>
        <p:nvSpPr>
          <p:cNvPr id="6732" name="TextBox 7"/>
          <p:cNvSpPr txBox="1"/>
          <p:nvPr/>
        </p:nvSpPr>
        <p:spPr>
          <a:xfrm>
            <a:off x="6085804" y="1901074"/>
            <a:ext cx="2638883" cy="13868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2800" b="1">
                <a:effectLst>
                  <a:outerShdw blurRad="38100" dist="38100" dir="2700000" rotWithShape="0">
                    <a:srgbClr val="000000">
                      <a:alpha val="43137"/>
                    </a:srgbClr>
                  </a:outerShdw>
                </a:effectLst>
              </a:defRPr>
            </a:lvl1pPr>
          </a:lstStyle>
          <a:p>
            <a:r>
              <a:rPr dirty="0"/>
              <a:t>Neighborhood Open House Invite</a:t>
            </a:r>
          </a:p>
        </p:txBody>
      </p:sp>
    </p:spTree>
  </p:cSld>
  <p:clrMapOvr>
    <a:masterClrMapping/>
  </p:clrMapOvr>
  <mc:AlternateContent xmlns:mc="http://schemas.openxmlformats.org/markup-compatibility/2006" xmlns:p14="http://schemas.microsoft.com/office/powerpoint/2010/main">
    <mc:Choice Requires="p14">
      <p:transition spd="slow" p14:dur="1200">
        <p:wipe/>
      </p:transition>
    </mc:Choice>
    <mc:Fallback xmlns="" xmlns:m="http://schemas.openxmlformats.org/officeDocument/2006/math" xmlns:a14="http://schemas.microsoft.com/office/drawing/2010/main">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6" name="TextBox 2"/>
          <p:cNvSpPr txBox="1"/>
          <p:nvPr/>
        </p:nvSpPr>
        <p:spPr>
          <a:xfrm>
            <a:off x="1079265" y="1121373"/>
            <a:ext cx="3760153" cy="43550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spcBef>
                <a:spcPts val="0"/>
              </a:spcBef>
              <a:defRPr i="1">
                <a:latin typeface="Arial"/>
                <a:ea typeface="Arial"/>
                <a:cs typeface="Arial"/>
                <a:sym typeface="Arial"/>
              </a:defRPr>
            </a:lvl1pPr>
          </a:lstStyle>
          <a:p>
            <a:r>
              <a:rPr sz="2000" dirty="0"/>
              <a:t>“Hi! This is [NAME] from [COMPANY],</a:t>
            </a:r>
            <a:r>
              <a:rPr lang="en-US" sz="2000" dirty="0"/>
              <a:t> and t</a:t>
            </a:r>
            <a:r>
              <a:rPr lang="en-PH" sz="2000" dirty="0"/>
              <a:t>he reason I'm calling is that I have a buyer who has been searching very seriously for a home to buy in your area. As I'm sure you are aware, the number of houses for sale is very low, so I was calling to see if you may know of anyone thinking of selling. </a:t>
            </a:r>
            <a:r>
              <a:rPr lang="en-US" sz="2000" dirty="0"/>
              <a:t>If so, can you please call or text me on my cell at [NUMBER]? Thanks!”</a:t>
            </a:r>
            <a:br>
              <a:rPr lang="en-PH" sz="1700" dirty="0"/>
            </a:br>
            <a:r>
              <a:rPr lang="en-PH" sz="1700" dirty="0"/>
              <a:t>that </a:t>
            </a:r>
            <a:endParaRPr sz="2000" dirty="0"/>
          </a:p>
        </p:txBody>
      </p:sp>
      <p:pic>
        <p:nvPicPr>
          <p:cNvPr id="6727" name="Picture 1" descr="Picture 1"/>
          <p:cNvPicPr>
            <a:picLocks noChangeAspect="1"/>
          </p:cNvPicPr>
          <p:nvPr/>
        </p:nvPicPr>
        <p:blipFill>
          <a:blip r:embed="rId2"/>
          <a:srcRect l="14077" t="5374" r="13155" b="13631"/>
          <a:stretch>
            <a:fillRect/>
          </a:stretch>
        </p:blipFill>
        <p:spPr>
          <a:xfrm>
            <a:off x="5864254" y="681870"/>
            <a:ext cx="3139629" cy="5107590"/>
          </a:xfrm>
          <a:prstGeom prst="rect">
            <a:avLst/>
          </a:prstGeom>
          <a:ln w="12700">
            <a:miter lim="400000"/>
          </a:ln>
        </p:spPr>
      </p:pic>
      <p:pic>
        <p:nvPicPr>
          <p:cNvPr id="6728" name="Picture 2" descr="Picture 2"/>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29" name="Picture 3" descr="Picture 3"/>
          <p:cNvPicPr>
            <a:picLocks noChangeAspect="1"/>
          </p:cNvPicPr>
          <p:nvPr/>
        </p:nvPicPr>
        <p:blipFill>
          <a:blip r:embed="rId4"/>
          <a:stretch>
            <a:fillRect/>
          </a:stretch>
        </p:blipFill>
        <p:spPr>
          <a:xfrm>
            <a:off x="6887398" y="6191732"/>
            <a:ext cx="1913470" cy="459444"/>
          </a:xfrm>
          <a:prstGeom prst="rect">
            <a:avLst/>
          </a:prstGeom>
          <a:ln w="12700">
            <a:miter lim="400000"/>
          </a:ln>
        </p:spPr>
      </p:pic>
      <p:pic>
        <p:nvPicPr>
          <p:cNvPr id="6730" name="Picture 5" descr="Picture 5"/>
          <p:cNvPicPr>
            <a:picLocks noChangeAspect="1"/>
          </p:cNvPicPr>
          <p:nvPr/>
        </p:nvPicPr>
        <p:blipFill>
          <a:blip r:embed="rId3"/>
          <a:stretch>
            <a:fillRect/>
          </a:stretch>
        </p:blipFill>
        <p:spPr>
          <a:xfrm>
            <a:off x="249533" y="6368793"/>
            <a:ext cx="1659466" cy="434782"/>
          </a:xfrm>
          <a:prstGeom prst="rect">
            <a:avLst/>
          </a:prstGeom>
          <a:ln w="12700">
            <a:miter lim="400000"/>
          </a:ln>
        </p:spPr>
      </p:pic>
      <p:pic>
        <p:nvPicPr>
          <p:cNvPr id="6731" name="Picture 6" descr="Picture 6"/>
          <p:cNvPicPr>
            <a:picLocks noChangeAspect="1"/>
          </p:cNvPicPr>
          <p:nvPr/>
        </p:nvPicPr>
        <p:blipFill>
          <a:blip r:embed="rId4"/>
          <a:stretch>
            <a:fillRect/>
          </a:stretch>
        </p:blipFill>
        <p:spPr>
          <a:xfrm>
            <a:off x="7039798" y="6344132"/>
            <a:ext cx="1913470" cy="459444"/>
          </a:xfrm>
          <a:prstGeom prst="rect">
            <a:avLst/>
          </a:prstGeom>
          <a:ln w="12700">
            <a:miter lim="400000"/>
          </a:ln>
        </p:spPr>
      </p:pic>
      <p:sp>
        <p:nvSpPr>
          <p:cNvPr id="6732" name="TextBox 7"/>
          <p:cNvSpPr txBox="1"/>
          <p:nvPr/>
        </p:nvSpPr>
        <p:spPr>
          <a:xfrm>
            <a:off x="6085804" y="1901074"/>
            <a:ext cx="2638883" cy="15029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2800" b="1">
                <a:effectLst>
                  <a:outerShdw blurRad="38100" dist="38100" dir="2700000" rotWithShape="0">
                    <a:srgbClr val="000000">
                      <a:alpha val="43137"/>
                    </a:srgbClr>
                  </a:outerShdw>
                </a:effectLst>
              </a:defRPr>
            </a:lvl1pPr>
          </a:lstStyle>
          <a:p>
            <a:r>
              <a:rPr lang="en-US" sz="4000" dirty="0"/>
              <a:t>I Have</a:t>
            </a:r>
          </a:p>
          <a:p>
            <a:r>
              <a:rPr lang="en-US" sz="4000" dirty="0"/>
              <a:t>A Buyer!</a:t>
            </a:r>
            <a:endParaRPr sz="4000" dirty="0"/>
          </a:p>
        </p:txBody>
      </p:sp>
    </p:spTree>
    <p:extLst>
      <p:ext uri="{BB962C8B-B14F-4D97-AF65-F5344CB8AC3E}">
        <p14:creationId xmlns:p14="http://schemas.microsoft.com/office/powerpoint/2010/main" val="1811344228"/>
      </p:ext>
    </p:extLst>
  </p:cSld>
  <p:clrMapOvr>
    <a:masterClrMapping/>
  </p:clrMapOvr>
  <mc:AlternateContent xmlns:mc="http://schemas.openxmlformats.org/markup-compatibility/2006" xmlns:p14="http://schemas.microsoft.com/office/powerpoint/2010/main">
    <mc:Choice Requires="p14">
      <p:transition spd="slow" p14:dur="1200">
        <p:wipe/>
      </p:transition>
    </mc:Choice>
    <mc:Fallback xmlns="">
      <p:transition spd="slow">
        <p:wip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4" name="TextBox 2"/>
          <p:cNvSpPr txBox="1"/>
          <p:nvPr/>
        </p:nvSpPr>
        <p:spPr>
          <a:xfrm>
            <a:off x="361664" y="649134"/>
            <a:ext cx="5502594" cy="5059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spcBef>
                <a:spcPts val="0"/>
              </a:spcBef>
              <a:defRPr i="1">
                <a:latin typeface="Arial"/>
                <a:ea typeface="Arial"/>
                <a:cs typeface="Arial"/>
                <a:sym typeface="Arial"/>
              </a:defRPr>
            </a:lvl1pPr>
          </a:lstStyle>
          <a:p>
            <a:r>
              <a:rPr dirty="0"/>
              <a:t>“Hi! This is [NAME] from [COMPANY]. I’m sorry I missed you. Thank you so much for coming to my open house on [DATE]. I don’t know if you liked the house or not, but I just want to reach out to everybody who attended. It looks like we’re getting several offers, so if you’re thinking about putting in an offer, just let me know. If not, but you’re serious about looking, I have some other listings that may not be on your radar, so I encourage you to get back to me. My phone number is [NUMBER]. Thanks!”</a:t>
            </a:r>
          </a:p>
        </p:txBody>
      </p:sp>
      <p:pic>
        <p:nvPicPr>
          <p:cNvPr id="6735" name="Picture 1" descr="Picture 1"/>
          <p:cNvPicPr>
            <a:picLocks noChangeAspect="1"/>
          </p:cNvPicPr>
          <p:nvPr/>
        </p:nvPicPr>
        <p:blipFill>
          <a:blip r:embed="rId2"/>
          <a:srcRect l="14077" t="5374" r="13155" b="13631"/>
          <a:stretch>
            <a:fillRect/>
          </a:stretch>
        </p:blipFill>
        <p:spPr>
          <a:xfrm>
            <a:off x="6174154" y="726828"/>
            <a:ext cx="2608182" cy="5107590"/>
          </a:xfrm>
          <a:prstGeom prst="rect">
            <a:avLst/>
          </a:prstGeom>
          <a:ln w="12700">
            <a:miter lim="400000"/>
          </a:ln>
        </p:spPr>
      </p:pic>
      <p:pic>
        <p:nvPicPr>
          <p:cNvPr id="6736" name="Picture 2" descr="Picture 2"/>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37" name="Picture 3" descr="Picture 3"/>
          <p:cNvPicPr>
            <a:picLocks noChangeAspect="1"/>
          </p:cNvPicPr>
          <p:nvPr/>
        </p:nvPicPr>
        <p:blipFill>
          <a:blip r:embed="rId4"/>
          <a:stretch>
            <a:fillRect/>
          </a:stretch>
        </p:blipFill>
        <p:spPr>
          <a:xfrm>
            <a:off x="6887398" y="6191732"/>
            <a:ext cx="1913470" cy="459444"/>
          </a:xfrm>
          <a:prstGeom prst="rect">
            <a:avLst/>
          </a:prstGeom>
          <a:ln w="12700">
            <a:miter lim="400000"/>
          </a:ln>
        </p:spPr>
      </p:pic>
      <p:pic>
        <p:nvPicPr>
          <p:cNvPr id="6738" name="Picture 5" descr="Picture 5"/>
          <p:cNvPicPr>
            <a:picLocks noChangeAspect="1"/>
          </p:cNvPicPr>
          <p:nvPr/>
        </p:nvPicPr>
        <p:blipFill>
          <a:blip r:embed="rId3"/>
          <a:stretch>
            <a:fillRect/>
          </a:stretch>
        </p:blipFill>
        <p:spPr>
          <a:xfrm>
            <a:off x="249533" y="6368793"/>
            <a:ext cx="1659466" cy="434782"/>
          </a:xfrm>
          <a:prstGeom prst="rect">
            <a:avLst/>
          </a:prstGeom>
          <a:ln w="12700">
            <a:miter lim="400000"/>
          </a:ln>
        </p:spPr>
      </p:pic>
      <p:pic>
        <p:nvPicPr>
          <p:cNvPr id="6739" name="Picture 6" descr="Picture 6"/>
          <p:cNvPicPr>
            <a:picLocks noChangeAspect="1"/>
          </p:cNvPicPr>
          <p:nvPr/>
        </p:nvPicPr>
        <p:blipFill>
          <a:blip r:embed="rId4"/>
          <a:stretch>
            <a:fillRect/>
          </a:stretch>
        </p:blipFill>
        <p:spPr>
          <a:xfrm>
            <a:off x="7039798" y="6344132"/>
            <a:ext cx="1913470" cy="459444"/>
          </a:xfrm>
          <a:prstGeom prst="rect">
            <a:avLst/>
          </a:prstGeom>
          <a:ln w="12700">
            <a:miter lim="400000"/>
          </a:ln>
        </p:spPr>
      </p:pic>
      <p:sp>
        <p:nvSpPr>
          <p:cNvPr id="6740" name="TextBox 7"/>
          <p:cNvSpPr txBox="1"/>
          <p:nvPr/>
        </p:nvSpPr>
        <p:spPr>
          <a:xfrm>
            <a:off x="6346092" y="1946031"/>
            <a:ext cx="2157048" cy="21996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sz="3200" b="1">
                <a:effectLst>
                  <a:outerShdw blurRad="38100" dist="38100" dir="2700000" rotWithShape="0">
                    <a:srgbClr val="000000">
                      <a:alpha val="43137"/>
                    </a:srgbClr>
                  </a:outerShdw>
                </a:effectLst>
              </a:defRPr>
            </a:pPr>
            <a:r>
              <a:t>Open House Follow Up</a:t>
            </a:r>
            <a:endParaRPr>
              <a:solidFill>
                <a:srgbClr val="5B5B89"/>
              </a:solidFill>
              <a:latin typeface="Arial"/>
              <a:ea typeface="Arial"/>
              <a:cs typeface="Arial"/>
              <a:sym typeface="Arial"/>
            </a:endParaRPr>
          </a:p>
          <a:p>
            <a:pPr algn="ctr">
              <a:defRPr sz="3200" b="1">
                <a:effectLst>
                  <a:outerShdw blurRad="38100" dist="38100" dir="2700000" rotWithShape="0">
                    <a:srgbClr val="000000">
                      <a:alpha val="43137"/>
                    </a:srgbClr>
                  </a:outerShdw>
                </a:effectLst>
              </a:defRPr>
            </a:pPr>
            <a:r>
              <a:t>Version #1</a:t>
            </a:r>
          </a:p>
        </p:txBody>
      </p:sp>
    </p:spTree>
  </p:cSld>
  <p:clrMapOvr>
    <a:masterClrMapping/>
  </p:clrMapOvr>
  <mc:AlternateContent xmlns:mc="http://schemas.openxmlformats.org/markup-compatibility/2006" xmlns:p14="http://schemas.microsoft.com/office/powerpoint/2010/main">
    <mc:Choice Requires="p14">
      <p:transition spd="slow" p14:dur="1200">
        <p:wipe/>
      </p:transition>
    </mc:Choice>
    <mc:Fallback xmlns="" xmlns:m="http://schemas.openxmlformats.org/officeDocument/2006/math" xmlns:a14="http://schemas.microsoft.com/office/drawing/2010/main">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2" name="TextBox 2"/>
          <p:cNvSpPr txBox="1"/>
          <p:nvPr/>
        </p:nvSpPr>
        <p:spPr>
          <a:xfrm>
            <a:off x="361664" y="1162917"/>
            <a:ext cx="5502594" cy="4705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spcBef>
                <a:spcPts val="0"/>
              </a:spcBef>
              <a:defRPr sz="2200" i="1">
                <a:latin typeface="Arial"/>
                <a:ea typeface="Arial"/>
                <a:cs typeface="Arial"/>
                <a:sym typeface="Arial"/>
              </a:defRPr>
            </a:lvl1pPr>
          </a:lstStyle>
          <a:p>
            <a:r>
              <a:t>“Hi! This is [NAME] from [COMPANY]. I’m sorry I missed you, but I wanted to reach out to you right away. You came to my open house at [ADDRESS] yesterday. Thank you so much for coming. I don’t know if you had any interest, but it turns out we’ve got a couple of offers coming in, and the deadline is tomorrow for all offers to be presented. So, if you’re thinking of it at all, please reach out to me. And even if not, I have a couple of other houses in the same price range that I’d be happy to talk to you about if you’re interested. My cell number is [NUMBER]. Thank you!</a:t>
            </a:r>
          </a:p>
        </p:txBody>
      </p:sp>
      <p:pic>
        <p:nvPicPr>
          <p:cNvPr id="6743" name="Picture 1" descr="Picture 1"/>
          <p:cNvPicPr>
            <a:picLocks noChangeAspect="1"/>
          </p:cNvPicPr>
          <p:nvPr/>
        </p:nvPicPr>
        <p:blipFill>
          <a:blip r:embed="rId2"/>
          <a:srcRect l="14077" t="5374" r="13155" b="13631"/>
          <a:stretch>
            <a:fillRect/>
          </a:stretch>
        </p:blipFill>
        <p:spPr>
          <a:xfrm>
            <a:off x="6174154" y="726828"/>
            <a:ext cx="2608182" cy="5107590"/>
          </a:xfrm>
          <a:prstGeom prst="rect">
            <a:avLst/>
          </a:prstGeom>
          <a:ln w="12700">
            <a:miter lim="400000"/>
          </a:ln>
        </p:spPr>
      </p:pic>
      <p:pic>
        <p:nvPicPr>
          <p:cNvPr id="6744" name="Picture 2" descr="Picture 2"/>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45" name="Picture 3" descr="Picture 3"/>
          <p:cNvPicPr>
            <a:picLocks noChangeAspect="1"/>
          </p:cNvPicPr>
          <p:nvPr/>
        </p:nvPicPr>
        <p:blipFill>
          <a:blip r:embed="rId4"/>
          <a:stretch>
            <a:fillRect/>
          </a:stretch>
        </p:blipFill>
        <p:spPr>
          <a:xfrm>
            <a:off x="6887398" y="6191732"/>
            <a:ext cx="1913470" cy="459444"/>
          </a:xfrm>
          <a:prstGeom prst="rect">
            <a:avLst/>
          </a:prstGeom>
          <a:ln w="12700">
            <a:miter lim="400000"/>
          </a:ln>
        </p:spPr>
      </p:pic>
      <p:pic>
        <p:nvPicPr>
          <p:cNvPr id="6746" name="Picture 5" descr="Picture 5"/>
          <p:cNvPicPr>
            <a:picLocks noChangeAspect="1"/>
          </p:cNvPicPr>
          <p:nvPr/>
        </p:nvPicPr>
        <p:blipFill>
          <a:blip r:embed="rId3"/>
          <a:stretch>
            <a:fillRect/>
          </a:stretch>
        </p:blipFill>
        <p:spPr>
          <a:xfrm>
            <a:off x="249533" y="6368793"/>
            <a:ext cx="1659466" cy="434782"/>
          </a:xfrm>
          <a:prstGeom prst="rect">
            <a:avLst/>
          </a:prstGeom>
          <a:ln w="12700">
            <a:miter lim="400000"/>
          </a:ln>
        </p:spPr>
      </p:pic>
      <p:pic>
        <p:nvPicPr>
          <p:cNvPr id="6747" name="Picture 6" descr="Picture 6"/>
          <p:cNvPicPr>
            <a:picLocks noChangeAspect="1"/>
          </p:cNvPicPr>
          <p:nvPr/>
        </p:nvPicPr>
        <p:blipFill>
          <a:blip r:embed="rId4"/>
          <a:stretch>
            <a:fillRect/>
          </a:stretch>
        </p:blipFill>
        <p:spPr>
          <a:xfrm>
            <a:off x="7039798" y="6344132"/>
            <a:ext cx="1913470" cy="459444"/>
          </a:xfrm>
          <a:prstGeom prst="rect">
            <a:avLst/>
          </a:prstGeom>
          <a:ln w="12700">
            <a:miter lim="400000"/>
          </a:ln>
        </p:spPr>
      </p:pic>
      <p:sp>
        <p:nvSpPr>
          <p:cNvPr id="6748" name="TextBox 7"/>
          <p:cNvSpPr txBox="1"/>
          <p:nvPr/>
        </p:nvSpPr>
        <p:spPr>
          <a:xfrm>
            <a:off x="6346092" y="1946031"/>
            <a:ext cx="2157048" cy="21996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sz="3200" b="1">
                <a:effectLst>
                  <a:outerShdw blurRad="38100" dist="38100" dir="2700000" rotWithShape="0">
                    <a:srgbClr val="000000">
                      <a:alpha val="43137"/>
                    </a:srgbClr>
                  </a:outerShdw>
                </a:effectLst>
              </a:defRPr>
            </a:pPr>
            <a:r>
              <a:t>Open House Follow Up</a:t>
            </a:r>
            <a:endParaRPr>
              <a:solidFill>
                <a:srgbClr val="5B5B89"/>
              </a:solidFill>
              <a:latin typeface="Arial"/>
              <a:ea typeface="Arial"/>
              <a:cs typeface="Arial"/>
              <a:sym typeface="Arial"/>
            </a:endParaRPr>
          </a:p>
          <a:p>
            <a:pPr algn="ctr">
              <a:defRPr sz="3200" b="1">
                <a:effectLst>
                  <a:outerShdw blurRad="38100" dist="38100" dir="2700000" rotWithShape="0">
                    <a:srgbClr val="000000">
                      <a:alpha val="43137"/>
                    </a:srgbClr>
                  </a:outerShdw>
                </a:effectLst>
              </a:defRPr>
            </a:pPr>
            <a:r>
              <a:t>#2</a:t>
            </a:r>
          </a:p>
        </p:txBody>
      </p:sp>
    </p:spTree>
  </p:cSld>
  <p:clrMapOvr>
    <a:masterClrMapping/>
  </p:clrMapOvr>
  <mc:AlternateContent xmlns:mc="http://schemas.openxmlformats.org/markup-compatibility/2006" xmlns:p14="http://schemas.microsoft.com/office/powerpoint/2010/main">
    <mc:Choice Requires="p14">
      <p:transition spd="slow" p14:dur="1200">
        <p:wipe/>
      </p:transition>
    </mc:Choice>
    <mc:Fallback xmlns="" xmlns:m="http://schemas.openxmlformats.org/officeDocument/2006/math" xmlns:a14="http://schemas.microsoft.com/office/drawing/2010/main">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0" name="TextBox 2"/>
          <p:cNvSpPr txBox="1"/>
          <p:nvPr/>
        </p:nvSpPr>
        <p:spPr>
          <a:xfrm>
            <a:off x="249531" y="279779"/>
            <a:ext cx="5944163" cy="56330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spcBef>
                <a:spcPts val="0"/>
              </a:spcBef>
              <a:defRPr sz="2000">
                <a:latin typeface="Arial"/>
                <a:ea typeface="Arial"/>
                <a:cs typeface="Arial"/>
                <a:sym typeface="Arial"/>
              </a:defRPr>
            </a:pPr>
            <a:r>
              <a:t>“</a:t>
            </a:r>
            <a:r>
              <a:rPr i="1"/>
              <a:t>Hi. This is [NAME] from [COMPANY]. The reason why I was calling is I just sold one of your neighbor’s houses that you may know: [ADDRESS]. The problem is that that listing generated such an interest in the neighborhood, and we have all of these buyers that are looking to buy, and there’s really no inventory in the community. So, I just want to reach out to all the neighbors to ask if you hear of anybody that’s thinking about selling – please pass my number on to them or call me. Also, if you’re interested and you want to know what your house is worth, I have what’s called the neighborhood market report. I believe every homeowner should do a yearly assessment of their home’s value, so I’d be happy to do that for you. There’s no charge. I’m just looking to build relationships with you and the neighbors as well. Here’s my cell number, [NUMBER]. Feel free to text me if you prefer or call me direct. Thanks!”</a:t>
            </a:r>
          </a:p>
        </p:txBody>
      </p:sp>
      <p:pic>
        <p:nvPicPr>
          <p:cNvPr id="6751" name="Picture 1" descr="Picture 1"/>
          <p:cNvPicPr>
            <a:picLocks noChangeAspect="1"/>
          </p:cNvPicPr>
          <p:nvPr/>
        </p:nvPicPr>
        <p:blipFill>
          <a:blip r:embed="rId2"/>
          <a:srcRect l="14077" t="5374" r="13155" b="13631"/>
          <a:stretch>
            <a:fillRect/>
          </a:stretch>
        </p:blipFill>
        <p:spPr>
          <a:xfrm>
            <a:off x="6346092" y="726828"/>
            <a:ext cx="2436244" cy="5107590"/>
          </a:xfrm>
          <a:prstGeom prst="rect">
            <a:avLst/>
          </a:prstGeom>
          <a:ln w="12700">
            <a:miter lim="400000"/>
          </a:ln>
        </p:spPr>
      </p:pic>
      <p:pic>
        <p:nvPicPr>
          <p:cNvPr id="6752" name="Picture 2" descr="Picture 2"/>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53" name="Picture 3" descr="Picture 3"/>
          <p:cNvPicPr>
            <a:picLocks noChangeAspect="1"/>
          </p:cNvPicPr>
          <p:nvPr/>
        </p:nvPicPr>
        <p:blipFill>
          <a:blip r:embed="rId4"/>
          <a:stretch>
            <a:fillRect/>
          </a:stretch>
        </p:blipFill>
        <p:spPr>
          <a:xfrm>
            <a:off x="6887398" y="6191732"/>
            <a:ext cx="1913470" cy="459444"/>
          </a:xfrm>
          <a:prstGeom prst="rect">
            <a:avLst/>
          </a:prstGeom>
          <a:ln w="12700">
            <a:miter lim="400000"/>
          </a:ln>
        </p:spPr>
      </p:pic>
      <p:pic>
        <p:nvPicPr>
          <p:cNvPr id="6754" name="Picture 5" descr="Picture 5"/>
          <p:cNvPicPr>
            <a:picLocks noChangeAspect="1"/>
          </p:cNvPicPr>
          <p:nvPr/>
        </p:nvPicPr>
        <p:blipFill>
          <a:blip r:embed="rId3"/>
          <a:stretch>
            <a:fillRect/>
          </a:stretch>
        </p:blipFill>
        <p:spPr>
          <a:xfrm>
            <a:off x="249533" y="6368793"/>
            <a:ext cx="1659466" cy="434782"/>
          </a:xfrm>
          <a:prstGeom prst="rect">
            <a:avLst/>
          </a:prstGeom>
          <a:ln w="12700">
            <a:miter lim="400000"/>
          </a:ln>
        </p:spPr>
      </p:pic>
      <p:pic>
        <p:nvPicPr>
          <p:cNvPr id="6755" name="Picture 6" descr="Picture 6"/>
          <p:cNvPicPr>
            <a:picLocks noChangeAspect="1"/>
          </p:cNvPicPr>
          <p:nvPr/>
        </p:nvPicPr>
        <p:blipFill>
          <a:blip r:embed="rId4"/>
          <a:stretch>
            <a:fillRect/>
          </a:stretch>
        </p:blipFill>
        <p:spPr>
          <a:xfrm>
            <a:off x="7039798" y="6344132"/>
            <a:ext cx="1913470" cy="459444"/>
          </a:xfrm>
          <a:prstGeom prst="rect">
            <a:avLst/>
          </a:prstGeom>
          <a:ln w="12700">
            <a:miter lim="400000"/>
          </a:ln>
        </p:spPr>
      </p:pic>
      <p:sp>
        <p:nvSpPr>
          <p:cNvPr id="6756" name="TextBox 7"/>
          <p:cNvSpPr txBox="1"/>
          <p:nvPr/>
        </p:nvSpPr>
        <p:spPr>
          <a:xfrm>
            <a:off x="6588366" y="2219567"/>
            <a:ext cx="1914771" cy="1488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sz="4000" b="1">
                <a:effectLst>
                  <a:outerShdw blurRad="38100" dist="38100" dir="2700000" rotWithShape="0">
                    <a:srgbClr val="000000">
                      <a:alpha val="43137"/>
                    </a:srgbClr>
                  </a:outerShdw>
                </a:effectLst>
              </a:defRPr>
            </a:pPr>
            <a:r>
              <a:t>Just</a:t>
            </a:r>
            <a:endParaRPr>
              <a:solidFill>
                <a:srgbClr val="5B5B89"/>
              </a:solidFill>
              <a:latin typeface="Arial"/>
              <a:ea typeface="Arial"/>
              <a:cs typeface="Arial"/>
              <a:sym typeface="Arial"/>
            </a:endParaRPr>
          </a:p>
          <a:p>
            <a:pPr algn="ctr">
              <a:defRPr sz="4000" b="1">
                <a:effectLst>
                  <a:outerShdw blurRad="38100" dist="38100" dir="2700000" rotWithShape="0">
                    <a:srgbClr val="000000">
                      <a:alpha val="43137"/>
                    </a:srgbClr>
                  </a:outerShdw>
                </a:effectLst>
              </a:defRPr>
            </a:pPr>
            <a:r>
              <a:t>Sold</a:t>
            </a:r>
          </a:p>
        </p:txBody>
      </p:sp>
    </p:spTree>
  </p:cSld>
  <p:clrMapOvr>
    <a:masterClrMapping/>
  </p:clrMapOvr>
  <mc:AlternateContent xmlns:mc="http://schemas.openxmlformats.org/markup-compatibility/2006" xmlns:p14="http://schemas.microsoft.com/office/powerpoint/2010/main">
    <mc:Choice Requires="p14">
      <p:transition spd="slow" p14:dur="1200">
        <p:wipe/>
      </p:transition>
    </mc:Choice>
    <mc:Fallback xmlns="" xmlns:m="http://schemas.openxmlformats.org/officeDocument/2006/math" xmlns:a14="http://schemas.microsoft.com/office/drawing/2010/main">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0" name="TextBox 2"/>
          <p:cNvSpPr txBox="1"/>
          <p:nvPr/>
        </p:nvSpPr>
        <p:spPr>
          <a:xfrm>
            <a:off x="249533" y="702005"/>
            <a:ext cx="5944163" cy="50167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spcBef>
                <a:spcPts val="0"/>
              </a:spcBef>
              <a:defRPr sz="2000">
                <a:latin typeface="Arial"/>
                <a:ea typeface="Arial"/>
                <a:cs typeface="Arial"/>
                <a:sym typeface="Arial"/>
              </a:defRPr>
            </a:pPr>
            <a:r>
              <a:rPr dirty="0"/>
              <a:t>“</a:t>
            </a:r>
            <a:r>
              <a:rPr i="1" dirty="0"/>
              <a:t>Hi. This is [NAME] from [COMPANY]. The reason why I was calling </a:t>
            </a:r>
            <a:r>
              <a:rPr lang="en-US" i="1" dirty="0"/>
              <a:t>is </a:t>
            </a:r>
            <a:r>
              <a:rPr i="1" dirty="0"/>
              <a:t>one of your neighbor’s</a:t>
            </a:r>
            <a:r>
              <a:rPr lang="en-US" i="1" dirty="0"/>
              <a:t> just listed their house for sale and because of this we expect it to generate a lot of buyer activity for the area. Whenever this happens to us, we usually have more buyers than houses for them. So I just wanted to ask you if you should hear anyone who’s thinking about selling, could you please pass my number on to them? Also, if you’re interested to know what your house is worth, I would be happy to do a Neighborhood Market Report on your home at no charge. I believe every homeowner should do a yearly assessment of their home’s value. </a:t>
            </a:r>
          </a:p>
          <a:p>
            <a:pPr>
              <a:spcBef>
                <a:spcPts val="0"/>
              </a:spcBef>
              <a:defRPr sz="2000">
                <a:latin typeface="Arial"/>
                <a:ea typeface="Arial"/>
                <a:cs typeface="Arial"/>
                <a:sym typeface="Arial"/>
              </a:defRPr>
            </a:pPr>
            <a:endParaRPr lang="en-US" i="1" dirty="0"/>
          </a:p>
          <a:p>
            <a:pPr>
              <a:spcBef>
                <a:spcPts val="0"/>
              </a:spcBef>
              <a:defRPr sz="2000">
                <a:latin typeface="Arial"/>
                <a:ea typeface="Arial"/>
                <a:cs typeface="Arial"/>
                <a:sym typeface="Arial"/>
              </a:defRPr>
            </a:pPr>
            <a:r>
              <a:rPr lang="en-US" i="1" dirty="0"/>
              <a:t>My cell number is [NUMBER]. Feel free to text me if you prefer or call me direct. Thanks!”</a:t>
            </a:r>
            <a:endParaRPr i="1" dirty="0"/>
          </a:p>
        </p:txBody>
      </p:sp>
      <p:pic>
        <p:nvPicPr>
          <p:cNvPr id="6751" name="Picture 1" descr="Picture 1"/>
          <p:cNvPicPr>
            <a:picLocks noChangeAspect="1"/>
          </p:cNvPicPr>
          <p:nvPr/>
        </p:nvPicPr>
        <p:blipFill>
          <a:blip r:embed="rId2"/>
          <a:srcRect l="14077" t="5374" r="13155" b="13631"/>
          <a:stretch>
            <a:fillRect/>
          </a:stretch>
        </p:blipFill>
        <p:spPr>
          <a:xfrm>
            <a:off x="6346092" y="726828"/>
            <a:ext cx="2436244" cy="5107590"/>
          </a:xfrm>
          <a:prstGeom prst="rect">
            <a:avLst/>
          </a:prstGeom>
          <a:ln w="12700">
            <a:miter lim="400000"/>
          </a:ln>
        </p:spPr>
      </p:pic>
      <p:pic>
        <p:nvPicPr>
          <p:cNvPr id="6752" name="Picture 2" descr="Picture 2"/>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53" name="Picture 3" descr="Picture 3"/>
          <p:cNvPicPr>
            <a:picLocks noChangeAspect="1"/>
          </p:cNvPicPr>
          <p:nvPr/>
        </p:nvPicPr>
        <p:blipFill>
          <a:blip r:embed="rId4"/>
          <a:stretch>
            <a:fillRect/>
          </a:stretch>
        </p:blipFill>
        <p:spPr>
          <a:xfrm>
            <a:off x="6887398" y="6191732"/>
            <a:ext cx="1913470" cy="459444"/>
          </a:xfrm>
          <a:prstGeom prst="rect">
            <a:avLst/>
          </a:prstGeom>
          <a:ln w="12700">
            <a:miter lim="400000"/>
          </a:ln>
        </p:spPr>
      </p:pic>
      <p:pic>
        <p:nvPicPr>
          <p:cNvPr id="6754" name="Picture 5" descr="Picture 5"/>
          <p:cNvPicPr>
            <a:picLocks noChangeAspect="1"/>
          </p:cNvPicPr>
          <p:nvPr/>
        </p:nvPicPr>
        <p:blipFill>
          <a:blip r:embed="rId3"/>
          <a:stretch>
            <a:fillRect/>
          </a:stretch>
        </p:blipFill>
        <p:spPr>
          <a:xfrm>
            <a:off x="249533" y="6368793"/>
            <a:ext cx="1659466" cy="434782"/>
          </a:xfrm>
          <a:prstGeom prst="rect">
            <a:avLst/>
          </a:prstGeom>
          <a:ln w="12700">
            <a:miter lim="400000"/>
          </a:ln>
        </p:spPr>
      </p:pic>
      <p:pic>
        <p:nvPicPr>
          <p:cNvPr id="6755" name="Picture 6" descr="Picture 6"/>
          <p:cNvPicPr>
            <a:picLocks noChangeAspect="1"/>
          </p:cNvPicPr>
          <p:nvPr/>
        </p:nvPicPr>
        <p:blipFill>
          <a:blip r:embed="rId4"/>
          <a:stretch>
            <a:fillRect/>
          </a:stretch>
        </p:blipFill>
        <p:spPr>
          <a:xfrm>
            <a:off x="7039798" y="6344132"/>
            <a:ext cx="1913470" cy="459444"/>
          </a:xfrm>
          <a:prstGeom prst="rect">
            <a:avLst/>
          </a:prstGeom>
          <a:ln w="12700">
            <a:miter lim="400000"/>
          </a:ln>
        </p:spPr>
      </p:pic>
      <p:sp>
        <p:nvSpPr>
          <p:cNvPr id="6756" name="TextBox 7"/>
          <p:cNvSpPr txBox="1"/>
          <p:nvPr/>
        </p:nvSpPr>
        <p:spPr>
          <a:xfrm>
            <a:off x="6588366" y="2219567"/>
            <a:ext cx="1914771" cy="1488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sz="4000" b="1">
                <a:effectLst>
                  <a:outerShdw blurRad="38100" dist="38100" dir="2700000" rotWithShape="0">
                    <a:srgbClr val="000000">
                      <a:alpha val="43137"/>
                    </a:srgbClr>
                  </a:outerShdw>
                </a:effectLst>
              </a:defRPr>
            </a:pPr>
            <a:r>
              <a:rPr dirty="0"/>
              <a:t>Just</a:t>
            </a:r>
            <a:endParaRPr dirty="0">
              <a:solidFill>
                <a:srgbClr val="5B5B89"/>
              </a:solidFill>
              <a:latin typeface="Arial"/>
              <a:ea typeface="Arial"/>
              <a:cs typeface="Arial"/>
              <a:sym typeface="Arial"/>
            </a:endParaRPr>
          </a:p>
          <a:p>
            <a:pPr algn="ctr">
              <a:defRPr sz="4000" b="1">
                <a:effectLst>
                  <a:outerShdw blurRad="38100" dist="38100" dir="2700000" rotWithShape="0">
                    <a:srgbClr val="000000">
                      <a:alpha val="43137"/>
                    </a:srgbClr>
                  </a:outerShdw>
                </a:effectLst>
              </a:defRPr>
            </a:pPr>
            <a:r>
              <a:rPr lang="en-US" dirty="0"/>
              <a:t>Listed</a:t>
            </a:r>
            <a:endParaRPr dirty="0"/>
          </a:p>
        </p:txBody>
      </p:sp>
    </p:spTree>
    <p:extLst>
      <p:ext uri="{BB962C8B-B14F-4D97-AF65-F5344CB8AC3E}">
        <p14:creationId xmlns:p14="http://schemas.microsoft.com/office/powerpoint/2010/main" val="2071589022"/>
      </p:ext>
    </p:extLst>
  </p:cSld>
  <p:clrMapOvr>
    <a:masterClrMapping/>
  </p:clrMapOvr>
  <mc:AlternateContent xmlns:mc="http://schemas.openxmlformats.org/markup-compatibility/2006" xmlns:p14="http://schemas.microsoft.com/office/powerpoint/2010/main">
    <mc:Choice Requires="p14">
      <p:transition spd="slow" p14:dur="1200">
        <p:wipe/>
      </p:transition>
    </mc:Choice>
    <mc:Fallback xmlns="">
      <p:transition spd="slow">
        <p:wip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 name="TextBox 2"/>
          <p:cNvSpPr txBox="1"/>
          <p:nvPr/>
        </p:nvSpPr>
        <p:spPr>
          <a:xfrm>
            <a:off x="450863" y="726829"/>
            <a:ext cx="5502594" cy="50352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spcBef>
                <a:spcPts val="0"/>
              </a:spcBef>
              <a:defRPr sz="2200">
                <a:latin typeface="Arial"/>
                <a:ea typeface="Arial"/>
                <a:cs typeface="Arial"/>
                <a:sym typeface="Arial"/>
              </a:defRPr>
            </a:pPr>
            <a:r>
              <a:t>“</a:t>
            </a:r>
            <a:r>
              <a:rPr i="1"/>
              <a:t>Hi! This is [NAME] from [COMPANY]. I’m just calling because I wanted to personally invite you to our upcoming event, [EVENT NAME], taking place on [DATE &amp; TIME] at [LOCATION]. This seminar will be packed with valuable insights on the current real estate market, as well as strategies to help you achieve your real estate goals. We have some fantastic speakers lined up, and I’m confident you’ll gain a lot from attending. To RSVP or learn more about the event, please call me back at [NUMBER]. Space is limited, so be sure to reserve your spot as soon as possible. I hope to see you there! Thanks!”</a:t>
            </a:r>
          </a:p>
        </p:txBody>
      </p:sp>
      <p:pic>
        <p:nvPicPr>
          <p:cNvPr id="6759" name="Picture 1" descr="Picture 1"/>
          <p:cNvPicPr>
            <a:picLocks noChangeAspect="1"/>
          </p:cNvPicPr>
          <p:nvPr/>
        </p:nvPicPr>
        <p:blipFill>
          <a:blip r:embed="rId2"/>
          <a:srcRect l="14077" t="5374" r="13155" b="13631"/>
          <a:stretch>
            <a:fillRect/>
          </a:stretch>
        </p:blipFill>
        <p:spPr>
          <a:xfrm>
            <a:off x="6174154" y="726828"/>
            <a:ext cx="2608182" cy="5107590"/>
          </a:xfrm>
          <a:prstGeom prst="rect">
            <a:avLst/>
          </a:prstGeom>
          <a:ln w="12700">
            <a:miter lim="400000"/>
          </a:ln>
        </p:spPr>
      </p:pic>
      <p:pic>
        <p:nvPicPr>
          <p:cNvPr id="6760" name="Picture 2" descr="Picture 2"/>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61" name="Picture 3" descr="Picture 3"/>
          <p:cNvPicPr>
            <a:picLocks noChangeAspect="1"/>
          </p:cNvPicPr>
          <p:nvPr/>
        </p:nvPicPr>
        <p:blipFill>
          <a:blip r:embed="rId4"/>
          <a:stretch>
            <a:fillRect/>
          </a:stretch>
        </p:blipFill>
        <p:spPr>
          <a:xfrm>
            <a:off x="6887398" y="6191732"/>
            <a:ext cx="1913470" cy="459444"/>
          </a:xfrm>
          <a:prstGeom prst="rect">
            <a:avLst/>
          </a:prstGeom>
          <a:ln w="12700">
            <a:miter lim="400000"/>
          </a:ln>
        </p:spPr>
      </p:pic>
      <p:pic>
        <p:nvPicPr>
          <p:cNvPr id="6762" name="Picture 5" descr="Picture 5"/>
          <p:cNvPicPr>
            <a:picLocks noChangeAspect="1"/>
          </p:cNvPicPr>
          <p:nvPr/>
        </p:nvPicPr>
        <p:blipFill>
          <a:blip r:embed="rId3"/>
          <a:stretch>
            <a:fillRect/>
          </a:stretch>
        </p:blipFill>
        <p:spPr>
          <a:xfrm>
            <a:off x="249533" y="6368793"/>
            <a:ext cx="1659466" cy="434782"/>
          </a:xfrm>
          <a:prstGeom prst="rect">
            <a:avLst/>
          </a:prstGeom>
          <a:ln w="12700">
            <a:miter lim="400000"/>
          </a:ln>
        </p:spPr>
      </p:pic>
      <p:pic>
        <p:nvPicPr>
          <p:cNvPr id="6763" name="Picture 6" descr="Picture 6"/>
          <p:cNvPicPr>
            <a:picLocks noChangeAspect="1"/>
          </p:cNvPicPr>
          <p:nvPr/>
        </p:nvPicPr>
        <p:blipFill>
          <a:blip r:embed="rId4"/>
          <a:stretch>
            <a:fillRect/>
          </a:stretch>
        </p:blipFill>
        <p:spPr>
          <a:xfrm>
            <a:off x="7039798" y="6344132"/>
            <a:ext cx="1913470" cy="459444"/>
          </a:xfrm>
          <a:prstGeom prst="rect">
            <a:avLst/>
          </a:prstGeom>
          <a:ln w="12700">
            <a:miter lim="400000"/>
          </a:ln>
        </p:spPr>
      </p:pic>
      <p:sp>
        <p:nvSpPr>
          <p:cNvPr id="6764" name="TextBox 7"/>
          <p:cNvSpPr txBox="1"/>
          <p:nvPr/>
        </p:nvSpPr>
        <p:spPr>
          <a:xfrm>
            <a:off x="6346092" y="1946030"/>
            <a:ext cx="2157048" cy="20218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3200" b="1">
                <a:effectLst>
                  <a:outerShdw blurRad="38100" dist="38100" dir="2700000" rotWithShape="0">
                    <a:srgbClr val="000000">
                      <a:alpha val="43137"/>
                    </a:srgbClr>
                  </a:outerShdw>
                </a:effectLst>
              </a:defRPr>
            </a:lvl1pPr>
          </a:lstStyle>
          <a:p>
            <a:r>
              <a:t>Buyer or Seller Seminar Invite</a:t>
            </a:r>
          </a:p>
        </p:txBody>
      </p:sp>
    </p:spTree>
  </p:cSld>
  <p:clrMapOvr>
    <a:masterClrMapping/>
  </p:clrMapOvr>
  <mc:AlternateContent xmlns:mc="http://schemas.openxmlformats.org/markup-compatibility/2006" xmlns:p14="http://schemas.microsoft.com/office/powerpoint/2010/main">
    <mc:Choice Requires="p14">
      <p:transition spd="slow" p14:dur="1200">
        <p:wipe/>
      </p:transition>
    </mc:Choice>
    <mc:Fallback xmlns="" xmlns:m="http://schemas.openxmlformats.org/officeDocument/2006/math" xmlns:a14="http://schemas.microsoft.com/office/drawing/2010/main">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6" name="TextBox 2"/>
          <p:cNvSpPr txBox="1"/>
          <p:nvPr/>
        </p:nvSpPr>
        <p:spPr>
          <a:xfrm>
            <a:off x="470519" y="323310"/>
            <a:ext cx="5977353" cy="56956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spcBef>
                <a:spcPts val="0"/>
              </a:spcBef>
              <a:defRPr sz="2200" i="1">
                <a:latin typeface="Arial"/>
                <a:ea typeface="Arial"/>
                <a:cs typeface="Arial"/>
                <a:sym typeface="Arial"/>
              </a:defRPr>
            </a:pPr>
            <a:r>
              <a:t>“Hi, this is [NAME] from [COMPANY]. I’m calling because I specialize in working closely with homeowners who have found themselves in mortgage distress, especially during these difficult times and challenging economic situations. Financial struggles for families are at an all-time high, and coping with banks and crises is more than stressful. Just so you know, I have these conversations all the time, and I think it’s terrible what these banks and big businesses have done to many homeowners. So, what we’re trying to do is help homeowners through this process. I have a seller success system that helps homeowners navigate these challenges, so if you are interested in talking further about this, I can help. You can call or text me at [NUMBER]. Thank you.”</a:t>
            </a:r>
            <a:r>
              <a:rPr i="0"/>
              <a:t>  </a:t>
            </a:r>
          </a:p>
        </p:txBody>
      </p:sp>
      <p:pic>
        <p:nvPicPr>
          <p:cNvPr id="6767" name="Picture 1" descr="Picture 1"/>
          <p:cNvPicPr>
            <a:picLocks noChangeAspect="1"/>
          </p:cNvPicPr>
          <p:nvPr/>
        </p:nvPicPr>
        <p:blipFill>
          <a:blip r:embed="rId2"/>
          <a:srcRect l="14077" t="5374" r="13155" b="13631"/>
          <a:stretch>
            <a:fillRect/>
          </a:stretch>
        </p:blipFill>
        <p:spPr>
          <a:xfrm>
            <a:off x="6478954" y="778332"/>
            <a:ext cx="2608182" cy="5107590"/>
          </a:xfrm>
          <a:prstGeom prst="rect">
            <a:avLst/>
          </a:prstGeom>
          <a:ln w="12700">
            <a:miter lim="400000"/>
          </a:ln>
        </p:spPr>
      </p:pic>
      <p:pic>
        <p:nvPicPr>
          <p:cNvPr id="6768" name="Picture 2" descr="Picture 2"/>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69" name="Picture 3" descr="Picture 3"/>
          <p:cNvPicPr>
            <a:picLocks noChangeAspect="1"/>
          </p:cNvPicPr>
          <p:nvPr/>
        </p:nvPicPr>
        <p:blipFill>
          <a:blip r:embed="rId4"/>
          <a:stretch>
            <a:fillRect/>
          </a:stretch>
        </p:blipFill>
        <p:spPr>
          <a:xfrm>
            <a:off x="6887398" y="6191732"/>
            <a:ext cx="1913470" cy="459444"/>
          </a:xfrm>
          <a:prstGeom prst="rect">
            <a:avLst/>
          </a:prstGeom>
          <a:ln w="12700">
            <a:miter lim="400000"/>
          </a:ln>
        </p:spPr>
      </p:pic>
      <p:pic>
        <p:nvPicPr>
          <p:cNvPr id="6770" name="Picture 6" descr="Picture 6"/>
          <p:cNvPicPr>
            <a:picLocks noChangeAspect="1"/>
          </p:cNvPicPr>
          <p:nvPr/>
        </p:nvPicPr>
        <p:blipFill>
          <a:blip r:embed="rId4"/>
          <a:stretch>
            <a:fillRect/>
          </a:stretch>
        </p:blipFill>
        <p:spPr>
          <a:xfrm>
            <a:off x="7039798" y="6344132"/>
            <a:ext cx="1913470" cy="459444"/>
          </a:xfrm>
          <a:prstGeom prst="rect">
            <a:avLst/>
          </a:prstGeom>
          <a:ln w="12700">
            <a:miter lim="400000"/>
          </a:ln>
        </p:spPr>
      </p:pic>
      <p:sp>
        <p:nvSpPr>
          <p:cNvPr id="6771" name="TextBox 7"/>
          <p:cNvSpPr txBox="1"/>
          <p:nvPr/>
        </p:nvSpPr>
        <p:spPr>
          <a:xfrm>
            <a:off x="6650890" y="1997535"/>
            <a:ext cx="2235202" cy="14630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3000" b="1">
                <a:effectLst>
                  <a:outerShdw blurRad="38100" dist="38100" dir="2700000" rotWithShape="0">
                    <a:srgbClr val="000000">
                      <a:alpha val="43137"/>
                    </a:srgbClr>
                  </a:outerShdw>
                </a:effectLst>
              </a:defRPr>
            </a:lvl1pPr>
          </a:lstStyle>
          <a:p>
            <a:r>
              <a:t>Pre-foreclosure Home</a:t>
            </a:r>
          </a:p>
        </p:txBody>
      </p:sp>
    </p:spTree>
  </p:cSld>
  <p:clrMapOvr>
    <a:masterClrMapping/>
  </p:clrMapOvr>
  <mc:AlternateContent xmlns:mc="http://schemas.openxmlformats.org/markup-compatibility/2006" xmlns:p14="http://schemas.microsoft.com/office/powerpoint/2010/main">
    <mc:Choice Requires="p14">
      <p:transition spd="slow" p14:dur="1200">
        <p:wipe/>
      </p:transition>
    </mc:Choice>
    <mc:Fallback xmlns="" xmlns:m="http://schemas.openxmlformats.org/officeDocument/2006/math" xmlns:a14="http://schemas.microsoft.com/office/drawing/2010/main">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6" name="TextBox 2"/>
          <p:cNvSpPr txBox="1"/>
          <p:nvPr/>
        </p:nvSpPr>
        <p:spPr>
          <a:xfrm>
            <a:off x="470519" y="916083"/>
            <a:ext cx="5807391" cy="4832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spcBef>
                <a:spcPts val="0"/>
              </a:spcBef>
              <a:defRPr sz="2200" i="1">
                <a:latin typeface="Arial"/>
                <a:ea typeface="Arial"/>
                <a:cs typeface="Arial"/>
                <a:sym typeface="Arial"/>
              </a:defRPr>
            </a:pPr>
            <a:r>
              <a:rPr lang="en-PH" sz="2800" dirty="0"/>
              <a:t>Hi, this is (Your Name) from (Your Company). The reason I'm calling is that I noticed that your house has expired from the Multiple Listing Service, and I have some important information about that. I might even have somebody who might be interested. I’m not too sure because I need to get some more information from you first. Please call me back.</a:t>
            </a:r>
            <a:endParaRPr sz="2800" i="0" dirty="0"/>
          </a:p>
        </p:txBody>
      </p:sp>
      <p:pic>
        <p:nvPicPr>
          <p:cNvPr id="6767" name="Picture 1" descr="Picture 1"/>
          <p:cNvPicPr>
            <a:picLocks noChangeAspect="1"/>
          </p:cNvPicPr>
          <p:nvPr/>
        </p:nvPicPr>
        <p:blipFill>
          <a:blip r:embed="rId2"/>
          <a:srcRect l="14077" t="5374" r="13155" b="13631"/>
          <a:stretch>
            <a:fillRect/>
          </a:stretch>
        </p:blipFill>
        <p:spPr>
          <a:xfrm>
            <a:off x="6478954" y="778332"/>
            <a:ext cx="2608182" cy="5107590"/>
          </a:xfrm>
          <a:prstGeom prst="rect">
            <a:avLst/>
          </a:prstGeom>
          <a:ln w="12700">
            <a:miter lim="400000"/>
          </a:ln>
        </p:spPr>
      </p:pic>
      <p:pic>
        <p:nvPicPr>
          <p:cNvPr id="6768" name="Picture 2" descr="Picture 2"/>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69" name="Picture 3" descr="Picture 3"/>
          <p:cNvPicPr>
            <a:picLocks noChangeAspect="1"/>
          </p:cNvPicPr>
          <p:nvPr/>
        </p:nvPicPr>
        <p:blipFill>
          <a:blip r:embed="rId4"/>
          <a:stretch>
            <a:fillRect/>
          </a:stretch>
        </p:blipFill>
        <p:spPr>
          <a:xfrm>
            <a:off x="6887398" y="6191732"/>
            <a:ext cx="1913470" cy="459444"/>
          </a:xfrm>
          <a:prstGeom prst="rect">
            <a:avLst/>
          </a:prstGeom>
          <a:ln w="12700">
            <a:miter lim="400000"/>
          </a:ln>
        </p:spPr>
      </p:pic>
      <p:pic>
        <p:nvPicPr>
          <p:cNvPr id="6770" name="Picture 6" descr="Picture 6"/>
          <p:cNvPicPr>
            <a:picLocks noChangeAspect="1"/>
          </p:cNvPicPr>
          <p:nvPr/>
        </p:nvPicPr>
        <p:blipFill>
          <a:blip r:embed="rId4"/>
          <a:stretch>
            <a:fillRect/>
          </a:stretch>
        </p:blipFill>
        <p:spPr>
          <a:xfrm>
            <a:off x="7039798" y="6344132"/>
            <a:ext cx="1913470" cy="459444"/>
          </a:xfrm>
          <a:prstGeom prst="rect">
            <a:avLst/>
          </a:prstGeom>
          <a:ln w="12700">
            <a:miter lim="400000"/>
          </a:ln>
        </p:spPr>
      </p:pic>
      <p:sp>
        <p:nvSpPr>
          <p:cNvPr id="6771" name="TextBox 7"/>
          <p:cNvSpPr txBox="1"/>
          <p:nvPr/>
        </p:nvSpPr>
        <p:spPr>
          <a:xfrm>
            <a:off x="6650890" y="1997535"/>
            <a:ext cx="2235202" cy="11951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3000" b="1">
                <a:effectLst>
                  <a:outerShdw blurRad="38100" dist="38100" dir="2700000" rotWithShape="0">
                    <a:srgbClr val="000000">
                      <a:alpha val="43137"/>
                    </a:srgbClr>
                  </a:outerShdw>
                </a:effectLst>
              </a:defRPr>
            </a:lvl1pPr>
          </a:lstStyle>
          <a:p>
            <a:r>
              <a:rPr lang="en-US" dirty="0"/>
              <a:t>Expired</a:t>
            </a:r>
          </a:p>
          <a:p>
            <a:r>
              <a:rPr lang="en-US" dirty="0"/>
              <a:t>Voicemail</a:t>
            </a:r>
            <a:endParaRPr dirty="0"/>
          </a:p>
        </p:txBody>
      </p:sp>
    </p:spTree>
    <p:extLst>
      <p:ext uri="{BB962C8B-B14F-4D97-AF65-F5344CB8AC3E}">
        <p14:creationId xmlns:p14="http://schemas.microsoft.com/office/powerpoint/2010/main" val="2885199970"/>
      </p:ext>
    </p:extLst>
  </p:cSld>
  <p:clrMapOvr>
    <a:masterClrMapping/>
  </p:clrMapOvr>
  <mc:AlternateContent xmlns:mc="http://schemas.openxmlformats.org/markup-compatibility/2006" xmlns:p14="http://schemas.microsoft.com/office/powerpoint/2010/main">
    <mc:Choice Requires="p14">
      <p:transition spd="slow" p14:dur="1200">
        <p:wipe/>
      </p:transition>
    </mc:Choice>
    <mc:Fallback xmlns="">
      <p:transition spd="slow">
        <p:wip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6" name="TextBox 2"/>
          <p:cNvSpPr txBox="1"/>
          <p:nvPr/>
        </p:nvSpPr>
        <p:spPr>
          <a:xfrm>
            <a:off x="470519" y="916083"/>
            <a:ext cx="5807391" cy="440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spcBef>
                <a:spcPts val="0"/>
              </a:spcBef>
              <a:defRPr sz="2200" i="1">
                <a:latin typeface="Arial"/>
                <a:ea typeface="Arial"/>
                <a:cs typeface="Arial"/>
                <a:sym typeface="Arial"/>
              </a:defRPr>
            </a:pPr>
            <a:r>
              <a:rPr lang="en-PH" sz="2800" dirty="0"/>
              <a:t>Hi, this is (Your Name) from (Your Company). The reason why I was calling is that I noticed you are selling your house, and I have some important information about that. I might even have somebody who might be interested. I’m not too sure because I need to get some more information from you first. Please call me back.</a:t>
            </a:r>
            <a:endParaRPr sz="2800" i="0" dirty="0"/>
          </a:p>
        </p:txBody>
      </p:sp>
      <p:pic>
        <p:nvPicPr>
          <p:cNvPr id="6767" name="Picture 1" descr="Picture 1"/>
          <p:cNvPicPr>
            <a:picLocks noChangeAspect="1"/>
          </p:cNvPicPr>
          <p:nvPr/>
        </p:nvPicPr>
        <p:blipFill>
          <a:blip r:embed="rId2"/>
          <a:srcRect l="14077" t="5374" r="13155" b="13631"/>
          <a:stretch>
            <a:fillRect/>
          </a:stretch>
        </p:blipFill>
        <p:spPr>
          <a:xfrm>
            <a:off x="6478954" y="778332"/>
            <a:ext cx="2608182" cy="5107590"/>
          </a:xfrm>
          <a:prstGeom prst="rect">
            <a:avLst/>
          </a:prstGeom>
          <a:ln w="12700">
            <a:miter lim="400000"/>
          </a:ln>
        </p:spPr>
      </p:pic>
      <p:pic>
        <p:nvPicPr>
          <p:cNvPr id="6768" name="Picture 2" descr="Picture 2"/>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69" name="Picture 3" descr="Picture 3"/>
          <p:cNvPicPr>
            <a:picLocks noChangeAspect="1"/>
          </p:cNvPicPr>
          <p:nvPr/>
        </p:nvPicPr>
        <p:blipFill>
          <a:blip r:embed="rId4"/>
          <a:stretch>
            <a:fillRect/>
          </a:stretch>
        </p:blipFill>
        <p:spPr>
          <a:xfrm>
            <a:off x="6887398" y="6191732"/>
            <a:ext cx="1913470" cy="459444"/>
          </a:xfrm>
          <a:prstGeom prst="rect">
            <a:avLst/>
          </a:prstGeom>
          <a:ln w="12700">
            <a:miter lim="400000"/>
          </a:ln>
        </p:spPr>
      </p:pic>
      <p:pic>
        <p:nvPicPr>
          <p:cNvPr id="6770" name="Picture 6" descr="Picture 6"/>
          <p:cNvPicPr>
            <a:picLocks noChangeAspect="1"/>
          </p:cNvPicPr>
          <p:nvPr/>
        </p:nvPicPr>
        <p:blipFill>
          <a:blip r:embed="rId4"/>
          <a:stretch>
            <a:fillRect/>
          </a:stretch>
        </p:blipFill>
        <p:spPr>
          <a:xfrm>
            <a:off x="7039798" y="6344132"/>
            <a:ext cx="1913470" cy="459444"/>
          </a:xfrm>
          <a:prstGeom prst="rect">
            <a:avLst/>
          </a:prstGeom>
          <a:ln w="12700">
            <a:miter lim="400000"/>
          </a:ln>
        </p:spPr>
      </p:pic>
      <p:sp>
        <p:nvSpPr>
          <p:cNvPr id="6771" name="TextBox 7"/>
          <p:cNvSpPr txBox="1"/>
          <p:nvPr/>
        </p:nvSpPr>
        <p:spPr>
          <a:xfrm>
            <a:off x="6650890" y="1997535"/>
            <a:ext cx="2235202" cy="11951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3000" b="1">
                <a:effectLst>
                  <a:outerShdw blurRad="38100" dist="38100" dir="2700000" rotWithShape="0">
                    <a:srgbClr val="000000">
                      <a:alpha val="43137"/>
                    </a:srgbClr>
                  </a:outerShdw>
                </a:effectLst>
              </a:defRPr>
            </a:lvl1pPr>
          </a:lstStyle>
          <a:p>
            <a:r>
              <a:rPr lang="en-US" dirty="0"/>
              <a:t>FSBO</a:t>
            </a:r>
          </a:p>
          <a:p>
            <a:r>
              <a:rPr lang="en-US" dirty="0"/>
              <a:t>Voicemail</a:t>
            </a:r>
            <a:endParaRPr dirty="0"/>
          </a:p>
        </p:txBody>
      </p:sp>
    </p:spTree>
    <p:extLst>
      <p:ext uri="{BB962C8B-B14F-4D97-AF65-F5344CB8AC3E}">
        <p14:creationId xmlns:p14="http://schemas.microsoft.com/office/powerpoint/2010/main" val="392451140"/>
      </p:ext>
    </p:extLst>
  </p:cSld>
  <p:clrMapOvr>
    <a:masterClrMapping/>
  </p:clrMapOvr>
  <mc:AlternateContent xmlns:mc="http://schemas.openxmlformats.org/markup-compatibility/2006" xmlns:p14="http://schemas.microsoft.com/office/powerpoint/2010/main">
    <mc:Choice Requires="p14">
      <p:transition spd="slow" p14:dur="1200">
        <p:wipe/>
      </p:transition>
    </mc:Choice>
    <mc:Fallback xmlns="">
      <p:transition spd="slow">
        <p:wip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6" name="TextBox 2"/>
          <p:cNvSpPr txBox="1"/>
          <p:nvPr/>
        </p:nvSpPr>
        <p:spPr>
          <a:xfrm>
            <a:off x="470519" y="916083"/>
            <a:ext cx="5807391" cy="440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spcBef>
                <a:spcPts val="0"/>
              </a:spcBef>
              <a:defRPr sz="2200" i="1">
                <a:latin typeface="Arial"/>
                <a:ea typeface="Arial"/>
                <a:cs typeface="Arial"/>
                <a:sym typeface="Arial"/>
              </a:defRPr>
            </a:pPr>
            <a:r>
              <a:rPr lang="en-PH" sz="2800" dirty="0"/>
              <a:t>Hi, this is (Your Name) from (Your Company). The reason why I was calling is that I noticed you are selling your house, and I have some important information about that. I might even have somebody who might be interested. I’m not too sure because I need to get some more information from you first. Please call me back.</a:t>
            </a:r>
            <a:endParaRPr sz="2800" i="0" dirty="0"/>
          </a:p>
        </p:txBody>
      </p:sp>
      <p:pic>
        <p:nvPicPr>
          <p:cNvPr id="6767" name="Picture 1" descr="Picture 1"/>
          <p:cNvPicPr>
            <a:picLocks noChangeAspect="1"/>
          </p:cNvPicPr>
          <p:nvPr/>
        </p:nvPicPr>
        <p:blipFill>
          <a:blip r:embed="rId2"/>
          <a:srcRect l="14077" t="5374" r="13155" b="13631"/>
          <a:stretch>
            <a:fillRect/>
          </a:stretch>
        </p:blipFill>
        <p:spPr>
          <a:xfrm>
            <a:off x="6478954" y="778332"/>
            <a:ext cx="2608182" cy="5107590"/>
          </a:xfrm>
          <a:prstGeom prst="rect">
            <a:avLst/>
          </a:prstGeom>
          <a:ln w="12700">
            <a:miter lim="400000"/>
          </a:ln>
        </p:spPr>
      </p:pic>
      <p:pic>
        <p:nvPicPr>
          <p:cNvPr id="6768" name="Picture 2" descr="Picture 2"/>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69" name="Picture 3" descr="Picture 3"/>
          <p:cNvPicPr>
            <a:picLocks noChangeAspect="1"/>
          </p:cNvPicPr>
          <p:nvPr/>
        </p:nvPicPr>
        <p:blipFill>
          <a:blip r:embed="rId4"/>
          <a:stretch>
            <a:fillRect/>
          </a:stretch>
        </p:blipFill>
        <p:spPr>
          <a:xfrm>
            <a:off x="6887398" y="6191732"/>
            <a:ext cx="1913470" cy="459444"/>
          </a:xfrm>
          <a:prstGeom prst="rect">
            <a:avLst/>
          </a:prstGeom>
          <a:ln w="12700">
            <a:miter lim="400000"/>
          </a:ln>
        </p:spPr>
      </p:pic>
      <p:pic>
        <p:nvPicPr>
          <p:cNvPr id="6770" name="Picture 6" descr="Picture 6"/>
          <p:cNvPicPr>
            <a:picLocks noChangeAspect="1"/>
          </p:cNvPicPr>
          <p:nvPr/>
        </p:nvPicPr>
        <p:blipFill>
          <a:blip r:embed="rId4"/>
          <a:stretch>
            <a:fillRect/>
          </a:stretch>
        </p:blipFill>
        <p:spPr>
          <a:xfrm>
            <a:off x="7039798" y="6344132"/>
            <a:ext cx="1913470" cy="459444"/>
          </a:xfrm>
          <a:prstGeom prst="rect">
            <a:avLst/>
          </a:prstGeom>
          <a:ln w="12700">
            <a:miter lim="400000"/>
          </a:ln>
        </p:spPr>
      </p:pic>
      <p:sp>
        <p:nvSpPr>
          <p:cNvPr id="6771" name="TextBox 7"/>
          <p:cNvSpPr txBox="1"/>
          <p:nvPr/>
        </p:nvSpPr>
        <p:spPr>
          <a:xfrm>
            <a:off x="6665444" y="2321598"/>
            <a:ext cx="2235202" cy="1010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3000" b="1">
                <a:effectLst>
                  <a:outerShdw blurRad="38100" dist="38100" dir="2700000" rotWithShape="0">
                    <a:srgbClr val="000000">
                      <a:alpha val="43137"/>
                    </a:srgbClr>
                  </a:outerShdw>
                </a:effectLst>
              </a:defRPr>
            </a:lvl1pPr>
          </a:lstStyle>
          <a:p>
            <a:r>
              <a:rPr lang="en-US" sz="2400" dirty="0"/>
              <a:t>SMILE STOPS</a:t>
            </a:r>
          </a:p>
          <a:p>
            <a:r>
              <a:rPr lang="en-US" sz="2400" dirty="0"/>
              <a:t>FOLLOW UP</a:t>
            </a:r>
          </a:p>
        </p:txBody>
      </p:sp>
    </p:spTree>
    <p:extLst>
      <p:ext uri="{BB962C8B-B14F-4D97-AF65-F5344CB8AC3E}">
        <p14:creationId xmlns:p14="http://schemas.microsoft.com/office/powerpoint/2010/main" val="3903557787"/>
      </p:ext>
    </p:extLst>
  </p:cSld>
  <p:clrMapOvr>
    <a:masterClrMapping/>
  </p:clrMapOvr>
  <mc:AlternateContent xmlns:mc="http://schemas.openxmlformats.org/markup-compatibility/2006" xmlns:p14="http://schemas.microsoft.com/office/powerpoint/2010/main">
    <mc:Choice Requires="p14">
      <p:transition spd="slow" p14:dur="1200">
        <p:wipe/>
      </p:transition>
    </mc:Choice>
    <mc:Fallback xmlns="">
      <p:transition spd="slow">
        <p:wip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73" name="Picture 3" descr="Picture 3"/>
          <p:cNvPicPr>
            <a:picLocks noChangeAspect="1"/>
          </p:cNvPicPr>
          <p:nvPr/>
        </p:nvPicPr>
        <p:blipFill>
          <a:blip r:embed="rId2"/>
          <a:stretch>
            <a:fillRect/>
          </a:stretch>
        </p:blipFill>
        <p:spPr>
          <a:xfrm>
            <a:off x="1176618" y="891953"/>
            <a:ext cx="6607358" cy="5331018"/>
          </a:xfrm>
          <a:prstGeom prst="rect">
            <a:avLst/>
          </a:prstGeom>
          <a:ln w="12700">
            <a:miter lim="400000"/>
          </a:ln>
        </p:spPr>
      </p:pic>
      <p:sp>
        <p:nvSpPr>
          <p:cNvPr id="6774" name="Text Box 12"/>
          <p:cNvSpPr txBox="1"/>
          <p:nvPr/>
        </p:nvSpPr>
        <p:spPr>
          <a:xfrm>
            <a:off x="207085" y="206154"/>
            <a:ext cx="8751346" cy="8510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lnSpc>
                <a:spcPts val="6000"/>
              </a:lnSpc>
              <a:spcBef>
                <a:spcPts val="0"/>
              </a:spcBef>
              <a:defRPr sz="5600">
                <a:latin typeface="Impact"/>
                <a:ea typeface="Impact"/>
                <a:cs typeface="Impact"/>
                <a:sym typeface="Impact"/>
              </a:defRPr>
            </a:lvl1pPr>
          </a:lstStyle>
          <a:p>
            <a:r>
              <a:t>Dialogues in Your Classroom</a:t>
            </a:r>
          </a:p>
        </p:txBody>
      </p:sp>
      <p:pic>
        <p:nvPicPr>
          <p:cNvPr id="6775" name="Picture 1" descr="Picture 1"/>
          <p:cNvPicPr>
            <a:picLocks noChangeAspect="1"/>
          </p:cNvPicPr>
          <p:nvPr/>
        </p:nvPicPr>
        <p:blipFill>
          <a:blip r:embed="rId3"/>
          <a:stretch>
            <a:fillRect/>
          </a:stretch>
        </p:blipFill>
        <p:spPr>
          <a:xfrm>
            <a:off x="97133" y="6216393"/>
            <a:ext cx="1659466" cy="434782"/>
          </a:xfrm>
          <a:prstGeom prst="rect">
            <a:avLst/>
          </a:prstGeom>
          <a:ln w="12700">
            <a:miter lim="400000"/>
          </a:ln>
        </p:spPr>
      </p:pic>
      <p:pic>
        <p:nvPicPr>
          <p:cNvPr id="6776" name="Picture 2" descr="Picture 2"/>
          <p:cNvPicPr>
            <a:picLocks noChangeAspect="1"/>
          </p:cNvPicPr>
          <p:nvPr/>
        </p:nvPicPr>
        <p:blipFill>
          <a:blip r:embed="rId4"/>
          <a:stretch>
            <a:fillRect/>
          </a:stretch>
        </p:blipFill>
        <p:spPr>
          <a:xfrm>
            <a:off x="6887398" y="6191732"/>
            <a:ext cx="1913470" cy="459444"/>
          </a:xfrm>
          <a:prstGeom prst="rect">
            <a:avLst/>
          </a:prstGeom>
          <a:ln w="12700">
            <a:miter lim="400000"/>
          </a:ln>
        </p:spPr>
      </p:pic>
      <p:pic>
        <p:nvPicPr>
          <p:cNvPr id="6777" name="Picture 7" descr="Picture 7"/>
          <p:cNvPicPr>
            <a:picLocks noChangeAspect="1"/>
          </p:cNvPicPr>
          <p:nvPr/>
        </p:nvPicPr>
        <p:blipFill>
          <a:blip r:embed="rId3"/>
          <a:stretch>
            <a:fillRect/>
          </a:stretch>
        </p:blipFill>
        <p:spPr>
          <a:xfrm>
            <a:off x="249533" y="6368793"/>
            <a:ext cx="1659466" cy="434782"/>
          </a:xfrm>
          <a:prstGeom prst="rect">
            <a:avLst/>
          </a:prstGeom>
          <a:ln w="12700">
            <a:miter lim="400000"/>
          </a:ln>
        </p:spPr>
      </p:pic>
      <p:pic>
        <p:nvPicPr>
          <p:cNvPr id="6778" name="Picture 8" descr="Picture 8"/>
          <p:cNvPicPr>
            <a:picLocks noChangeAspect="1"/>
          </p:cNvPicPr>
          <p:nvPr/>
        </p:nvPicPr>
        <p:blipFill>
          <a:blip r:embed="rId4"/>
          <a:stretch>
            <a:fillRect/>
          </a:stretch>
        </p:blipFill>
        <p:spPr>
          <a:xfrm>
            <a:off x="7039798" y="6344132"/>
            <a:ext cx="1913470" cy="45944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xmlns:m="http://schemas.openxmlformats.org/officeDocument/2006/math" xmlns:a14="http://schemas.microsoft.com/office/drawing/2010/main">
      <p:transition spd="slow">
        <p:fade/>
      </p:transition>
    </mc:Fallback>
  </mc:AlternateContent>
</p:sld>
</file>

<file path=ppt/theme/theme1.xml><?xml version="1.0" encoding="utf-8"?>
<a:theme xmlns:a="http://schemas.openxmlformats.org/drawingml/2006/main" name="3_Office Theme">
  <a:themeElements>
    <a:clrScheme name="3_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3_Office Theme">
      <a:majorFont>
        <a:latin typeface="Helvetica"/>
        <a:ea typeface="Helvetica"/>
        <a:cs typeface="Helvetica"/>
      </a:majorFont>
      <a:minorFont>
        <a:latin typeface="Calibri"/>
        <a:ea typeface="Calibri"/>
        <a:cs typeface="Calibri"/>
      </a:minorFont>
    </a:fontScheme>
    <a:fmtScheme name="3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_Office Theme">
  <a:themeElements>
    <a:clrScheme name="3_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3_Office Theme">
      <a:majorFont>
        <a:latin typeface="Helvetica"/>
        <a:ea typeface="Helvetica"/>
        <a:cs typeface="Helvetica"/>
      </a:majorFont>
      <a:minorFont>
        <a:latin typeface="Calibri"/>
        <a:ea typeface="Calibri"/>
        <a:cs typeface="Calibri"/>
      </a:minorFont>
    </a:fontScheme>
    <a:fmtScheme name="3_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140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47</TotalTime>
  <Words>1437</Words>
  <Application>Microsoft Macintosh PowerPoint</Application>
  <PresentationFormat>On-screen Show (4:3)</PresentationFormat>
  <Paragraphs>44</Paragraphs>
  <Slides>14</Slides>
  <Notes>1</Notes>
  <HiddenSlides>0</HiddenSlides>
  <MMClips>0</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14</vt:i4>
      </vt:variant>
    </vt:vector>
  </HeadingPairs>
  <TitlesOfParts>
    <vt:vector size="36" baseType="lpstr">
      <vt:lpstr>Arial</vt:lpstr>
      <vt:lpstr>Bebas Neue</vt:lpstr>
      <vt:lpstr>BebasNeue</vt:lpstr>
      <vt:lpstr>Book Antiqua</vt:lpstr>
      <vt:lpstr>Calibri</vt:lpstr>
      <vt:lpstr>Calibri Light</vt:lpstr>
      <vt:lpstr>Cambria</vt:lpstr>
      <vt:lpstr>Helvetica Light</vt:lpstr>
      <vt:lpstr>Helvetica Neue</vt:lpstr>
      <vt:lpstr>Helvetica Neue Medium</vt:lpstr>
      <vt:lpstr>Helvetica Neue Thin</vt:lpstr>
      <vt:lpstr>Lucida Sans</vt:lpstr>
      <vt:lpstr>Lucida Sans Regular</vt:lpstr>
      <vt:lpstr>Open Sans</vt:lpstr>
      <vt:lpstr>Roboto Regular</vt:lpstr>
      <vt:lpstr>Serif</vt:lpstr>
      <vt:lpstr>Tahoma</vt:lpstr>
      <vt:lpstr>Times New Roman</vt:lpstr>
      <vt:lpstr>Tw Cen MT</vt:lpstr>
      <vt:lpstr>Tw Cen MT Condensed</vt:lpstr>
      <vt:lpstr>Verdana</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Aileen Pormento</cp:lastModifiedBy>
  <cp:revision>4</cp:revision>
  <dcterms:modified xsi:type="dcterms:W3CDTF">2024-12-30T19:35:12Z</dcterms:modified>
</cp:coreProperties>
</file>